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EC453-7BBC-CCC5-728E-12BF8D8AADD9}" v="31" dt="2025-02-01T23:13:07.245"/>
    <p1510:client id="{AA587200-434C-853F-3AD2-FF5136504F29}" v="1244" dt="2025-02-03T05:17:50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2709-0A3C-45BC-9A0A-BCFD90225026}" type="datetimeFigureOut"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3503-0FD6-4754-B7D3-284AA5DAB1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data will be retrieved from the relational database 'MSDS610' we created in the previous week.</a:t>
            </a:r>
          </a:p>
          <a:p>
            <a:r>
              <a:rPr lang="en-US">
                <a:ea typeface="Calibri"/>
                <a:cs typeface="Calibri"/>
              </a:rPr>
              <a:t>The data will be then checked for missing values, duplicates, and outliers. The categorical features will be encoded. </a:t>
            </a:r>
          </a:p>
          <a:p>
            <a:r>
              <a:rPr lang="en-US" dirty="0">
                <a:ea typeface="Calibri"/>
                <a:cs typeface="Calibri"/>
              </a:rPr>
              <a:t>I will also add some new features into the dataset such as income to education ratio, work hour category etc.</a:t>
            </a:r>
          </a:p>
          <a:p>
            <a:r>
              <a:rPr lang="en-US" dirty="0">
                <a:ea typeface="Calibri"/>
                <a:cs typeface="Calibri"/>
              </a:rPr>
              <a:t>After the modifications, the new cleaned data will be added to the 'cleaned' schema.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3503-0FD6-4754-B7D3-284AA5DAB19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44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0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9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72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6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5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- 3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Sonam Rinjin Sherpa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5E2C-7A4E-AFEC-66ED-53F7E2DD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4B07E9-59CA-9E13-AB43-9B9165E28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322" y="1567583"/>
            <a:ext cx="11092831" cy="4929353"/>
          </a:xfrm>
        </p:spPr>
      </p:pic>
    </p:spTree>
    <p:extLst>
      <p:ext uri="{BB962C8B-B14F-4D97-AF65-F5344CB8AC3E}">
        <p14:creationId xmlns:p14="http://schemas.microsoft.com/office/powerpoint/2010/main" val="235110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2B1-61DB-3EBF-3BF3-BCE577F6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 Pipeline Type – Batch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94C5-71CF-CD11-75CD-CC3226F7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 chose batch pipeline because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The dataset I have chosen (adult dataset) is a static dataset.</a:t>
            </a:r>
          </a:p>
          <a:p>
            <a:pPr marL="285750" indent="-285750"/>
            <a:r>
              <a:rPr lang="en-US" dirty="0"/>
              <a:t>Batch pipeline makes it easier to transform and clean data more efficiently.</a:t>
            </a:r>
          </a:p>
          <a:p>
            <a:pPr marL="285750" indent="-285750"/>
            <a:r>
              <a:rPr lang="en-US" dirty="0"/>
              <a:t>The dataset doesn't require real time processing and analysis.</a:t>
            </a:r>
          </a:p>
          <a:p>
            <a:pPr marL="285750" indent="-285750"/>
            <a:r>
              <a:rPr lang="en-US" dirty="0"/>
              <a:t>A machine learning model is usually trained with a full dataset rather than real-time data. </a:t>
            </a:r>
          </a:p>
        </p:txBody>
      </p:sp>
    </p:spTree>
    <p:extLst>
      <p:ext uri="{BB962C8B-B14F-4D97-AF65-F5344CB8AC3E}">
        <p14:creationId xmlns:p14="http://schemas.microsoft.com/office/powerpoint/2010/main" val="136487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0280-73EF-972C-F5F8-8A83A008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-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D160-FD08-31BB-156F-6116D0A1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 have </a:t>
            </a:r>
            <a:r>
              <a:rPr lang="en-US"/>
              <a:t>chosen CSV because -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It is a readable by human as it is just plain text.</a:t>
            </a:r>
          </a:p>
          <a:p>
            <a:pPr marL="285750" indent="-285750"/>
            <a:r>
              <a:rPr lang="en-US" dirty="0"/>
              <a:t>It can be easily modified and manipulated.</a:t>
            </a:r>
          </a:p>
          <a:p>
            <a:pPr marL="285750" indent="-285750"/>
            <a:r>
              <a:rPr lang="en-US" dirty="0"/>
              <a:t>The dataset I have chosen is a medium-sized dataset, and CSV fits perfectly.</a:t>
            </a:r>
          </a:p>
          <a:p>
            <a:pPr marL="285750" indent="-285750"/>
            <a:r>
              <a:rPr lang="en-US" dirty="0"/>
              <a:t>Easier to process with Python</a:t>
            </a:r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2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D671-1008-970E-712D-7EA65DB7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ISSUES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BD5CCE-C6B9-C77B-99B1-435530D43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28939"/>
              </p:ext>
            </p:extLst>
          </p:nvPr>
        </p:nvGraphicFramePr>
        <p:xfrm>
          <a:off x="218049" y="2076392"/>
          <a:ext cx="10972793" cy="361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138">
                  <a:extLst>
                    <a:ext uri="{9D8B030D-6E8A-4147-A177-3AD203B41FA5}">
                      <a16:colId xmlns:a16="http://schemas.microsoft.com/office/drawing/2014/main" val="1526826793"/>
                    </a:ext>
                  </a:extLst>
                </a:gridCol>
                <a:gridCol w="3493476">
                  <a:extLst>
                    <a:ext uri="{9D8B030D-6E8A-4147-A177-3AD203B41FA5}">
                      <a16:colId xmlns:a16="http://schemas.microsoft.com/office/drawing/2014/main" val="3639987654"/>
                    </a:ext>
                  </a:extLst>
                </a:gridCol>
                <a:gridCol w="5580179">
                  <a:extLst>
                    <a:ext uri="{9D8B030D-6E8A-4147-A177-3AD203B41FA5}">
                      <a16:colId xmlns:a16="http://schemas.microsoft.com/office/drawing/2014/main" val="2934093093"/>
                    </a:ext>
                  </a:extLst>
                </a:gridCol>
              </a:tblGrid>
              <a:tr h="89397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3546"/>
                  </a:ext>
                </a:extLst>
              </a:tr>
              <a:tr h="893976">
                <a:tc>
                  <a:txBody>
                    <a:bodyPr/>
                    <a:lstStyle/>
                    <a:p>
                      <a:r>
                        <a:rPr lang="en-US" dirty="0"/>
                        <a:t>Null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It can lead to biased results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Might impact the process of down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df.isull( ).sum( ) </a:t>
                      </a:r>
                      <a:r>
                        <a:rPr lang="en-US" dirty="0"/>
                        <a:t>- Find sum of null values.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Use imputation techniques or remove null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8738"/>
                  </a:ext>
                </a:extLst>
              </a:tr>
              <a:tr h="893976">
                <a:tc>
                  <a:txBody>
                    <a:bodyPr/>
                    <a:lstStyle/>
                    <a:p>
                      <a:r>
                        <a:rPr lang="en-US" dirty="0"/>
                        <a:t>Duplicate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Inflate the sample size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Hamper statistical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entury Schoolbook"/>
                        </a:rPr>
                        <a:t>duplicate_count</a:t>
                      </a:r>
                      <a:r>
                        <a:rPr lang="en-US" sz="1800" b="0" i="0" u="none" strike="noStrike" noProof="0" dirty="0">
                          <a:latin typeface="Century Schoolbook"/>
                        </a:rPr>
                        <a:t> = </a:t>
                      </a:r>
                      <a:r>
                        <a:rPr lang="en-US" sz="1800" b="0" i="0" u="none" strike="noStrike" noProof="0" dirty="0" err="1">
                          <a:latin typeface="Century Schoolbook"/>
                        </a:rPr>
                        <a:t>df.duplicated</a:t>
                      </a:r>
                      <a:r>
                        <a:rPr lang="en-US" sz="1800" b="0" i="0" u="none" strike="noStrike" noProof="0" dirty="0">
                          <a:latin typeface="Century Schoolbook"/>
                        </a:rPr>
                        <a:t>( ).sum( )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Drop the duplicate values.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entury 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72203"/>
                  </a:ext>
                </a:extLst>
              </a:tr>
              <a:tr h="893976">
                <a:tc>
                  <a:txBody>
                    <a:bodyPr/>
                    <a:lstStyle/>
                    <a:p>
                      <a:r>
                        <a:rPr lang="en-US" dirty="0"/>
                        <a:t>Categorical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Inconsistent Values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Category Imbalance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One-Hot Encoding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entury Schoolbook"/>
                        </a:rPr>
                        <a:t>df</a:t>
                      </a:r>
                      <a:r>
                        <a:rPr lang="en-US" sz="1600" b="0" i="0" u="none" strike="noStrike" noProof="0" dirty="0">
                          <a:latin typeface="Century Schoolbook"/>
                        </a:rPr>
                        <a:t> = </a:t>
                      </a:r>
                      <a:r>
                        <a:rPr lang="en-US" sz="1600" b="0" i="0" u="none" strike="noStrike" noProof="0" err="1">
                          <a:latin typeface="Century Schoolbook"/>
                        </a:rPr>
                        <a:t>pd.get_dummies</a:t>
                      </a:r>
                      <a:r>
                        <a:rPr lang="en-US" sz="1600" b="0" i="0" u="none" strike="noStrike" noProof="0" dirty="0">
                          <a:latin typeface="Century Schoolbook"/>
                        </a:rPr>
                        <a:t>(</a:t>
                      </a:r>
                      <a:r>
                        <a:rPr lang="en-US" sz="1600" b="0" i="0" u="none" strike="noStrike" noProof="0" err="1">
                          <a:latin typeface="Century Schoolbook"/>
                        </a:rPr>
                        <a:t>df</a:t>
                      </a:r>
                      <a:r>
                        <a:rPr lang="en-US" sz="1600" b="0" i="0" u="none" strike="noStrike" noProof="0" dirty="0">
                          <a:latin typeface="Century Schoolbook"/>
                        </a:rPr>
                        <a:t>, columns=['gender', 'education'])</a:t>
                      </a:r>
                      <a:endParaRPr lang="en-US" sz="1600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4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29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4298-DDAB-5B9B-A4AF-F70F6F6B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687B-0F33-42E6-5CC9-9705DE72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tackle data drift, I can</a:t>
            </a:r>
          </a:p>
          <a:p>
            <a:endParaRPr lang="en-US" dirty="0"/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Keep the reference of the initial distributions of important numerical features</a:t>
            </a:r>
            <a:endParaRPr lang="en-US" dirty="0"/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Mean, Medain, Mode, Variance</a:t>
            </a:r>
            <a:endParaRPr lang="en-US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Make it the baseline  for comparision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0" indent="-285750"/>
            <a:endParaRPr lang="en-US" spc="0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139839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14B-CC3F-B3BE-F244-E44F2C4D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39A4-3C4A-C1CA-5803-AAB5F759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avoid schema change -</a:t>
            </a:r>
          </a:p>
          <a:p>
            <a:endParaRPr lang="en-US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Log Mismatches</a:t>
            </a:r>
            <a:endParaRPr lang="en-US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Make predefined schema as the template for the new datasets.</a:t>
            </a:r>
            <a:endParaRPr lang="en-US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Discard unexpected data</a:t>
            </a:r>
            <a:endParaRPr lang="en-US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pc="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4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A499-F125-C30E-6542-11C00E92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4159792" y="5598610"/>
            <a:ext cx="9692640" cy="715962"/>
          </a:xfrm>
        </p:spPr>
        <p:txBody>
          <a:bodyPr/>
          <a:lstStyle/>
          <a:p>
            <a:r>
              <a:rPr lang="en-US"/>
              <a:t>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A72C9-1950-8923-8D26-3E1CECD2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65" y="2627"/>
            <a:ext cx="10580335" cy="68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9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2B17E-D47B-F552-8075-63CE4E9F803B}"/>
              </a:ext>
            </a:extLst>
          </p:cNvPr>
          <p:cNvSpPr txBox="1"/>
          <p:nvPr/>
        </p:nvSpPr>
        <p:spPr>
          <a:xfrm>
            <a:off x="3735822" y="3014283"/>
            <a:ext cx="41134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64637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WEEK - 3</vt:lpstr>
      <vt:lpstr>DATA PIPELINE</vt:lpstr>
      <vt:lpstr> Pipeline Type – Batch </vt:lpstr>
      <vt:lpstr>DATA FORMAT - CSV</vt:lpstr>
      <vt:lpstr>DATA QUALITY ISSUES</vt:lpstr>
      <vt:lpstr>Data Drift</vt:lpstr>
      <vt:lpstr>Schema Change</vt:lpstr>
      <vt:lpstr>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279</cp:revision>
  <dcterms:created xsi:type="dcterms:W3CDTF">2025-02-01T18:43:48Z</dcterms:created>
  <dcterms:modified xsi:type="dcterms:W3CDTF">2025-02-03T05:18:42Z</dcterms:modified>
</cp:coreProperties>
</file>