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2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3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4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5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6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7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9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21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23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4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5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6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7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8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9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9.xml" ContentType="application/vnd.openxmlformats-officedocument.drawingml.diagramData+xml"/>
  <Override PartName="/ppt/diagrams/data18.xml" ContentType="application/vnd.openxmlformats-officedocument.drawingml.diagramData+xml"/>
  <Override PartName="/ppt/diagrams/data20.xml" ContentType="application/vnd.openxmlformats-officedocument.drawingml.diagramData+xml"/>
  <Override PartName="/ppt/diagrams/data22.xml" ContentType="application/vnd.openxmlformats-officedocument.drawingml.diagramData+xml"/>
  <Override PartName="/ppt/diagrams/data3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14" r:id="rId2"/>
    <p:sldId id="332" r:id="rId3"/>
    <p:sldId id="329" r:id="rId4"/>
    <p:sldId id="325" r:id="rId5"/>
    <p:sldId id="334" r:id="rId6"/>
    <p:sldId id="338" r:id="rId7"/>
    <p:sldId id="339" r:id="rId8"/>
    <p:sldId id="337" r:id="rId9"/>
    <p:sldId id="335" r:id="rId10"/>
    <p:sldId id="323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CDFF"/>
    <a:srgbClr val="D24726"/>
    <a:srgbClr val="F5F5F5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9" autoAdjust="0"/>
    <p:restoredTop sz="94879" autoAdjust="0"/>
  </p:normalViewPr>
  <p:slideViewPr>
    <p:cSldViewPr snapToGrid="0">
      <p:cViewPr varScale="1">
        <p:scale>
          <a:sx n="75" d="100"/>
          <a:sy n="75" d="100"/>
        </p:scale>
        <p:origin x="48" y="365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F5FD8-AF6A-4895-9618-7C5FFCF64234}" type="doc">
      <dgm:prSet loTypeId="urn:microsoft.com/office/officeart/2005/8/layout/radial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C7927B-7A19-4F99-9EAA-CF37D389B23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FE5B5DC-78D8-4C1C-BC76-66853D2AB58B}" type="parTrans" cxnId="{B7B01E8C-BCF1-4F8F-AA2C-3A282B650560}">
      <dgm:prSet/>
      <dgm:spPr/>
      <dgm:t>
        <a:bodyPr/>
        <a:lstStyle/>
        <a:p>
          <a:endParaRPr lang="en-US"/>
        </a:p>
      </dgm:t>
    </dgm:pt>
    <dgm:pt modelId="{3A9FE5A5-DF9D-4C55-8E2E-9D7A72DB83C9}" type="sibTrans" cxnId="{B7B01E8C-BCF1-4F8F-AA2C-3A282B650560}">
      <dgm:prSet/>
      <dgm:spPr/>
      <dgm:t>
        <a:bodyPr/>
        <a:lstStyle/>
        <a:p>
          <a:endParaRPr lang="en-US"/>
        </a:p>
      </dgm:t>
    </dgm:pt>
    <dgm:pt modelId="{5C64DD61-33B4-4AE9-B598-92576DAC9E4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5924552C-6593-4CF9-AFAD-4F2C9046FB3B}" type="parTrans" cxnId="{91AAD67F-1D4B-4CBC-834C-D52EFE035A2E}">
      <dgm:prSet/>
      <dgm:spPr/>
      <dgm:t>
        <a:bodyPr/>
        <a:lstStyle/>
        <a:p>
          <a:endParaRPr lang="en-US"/>
        </a:p>
      </dgm:t>
    </dgm:pt>
    <dgm:pt modelId="{9287B1FE-9920-4FF5-ABAD-24C37ED246B3}" type="sibTrans" cxnId="{91AAD67F-1D4B-4CBC-834C-D52EFE035A2E}">
      <dgm:prSet/>
      <dgm:spPr/>
      <dgm:t>
        <a:bodyPr/>
        <a:lstStyle/>
        <a:p>
          <a:endParaRPr lang="en-US"/>
        </a:p>
      </dgm:t>
    </dgm:pt>
    <dgm:pt modelId="{8DB33178-DB67-42EB-853B-13886C791EB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E368C7C-4E2B-47C3-A20A-3D2FB85B5C7A}" type="parTrans" cxnId="{21BE46C7-DA64-4601-8F29-3C3B2514A9F5}">
      <dgm:prSet/>
      <dgm:spPr/>
      <dgm:t>
        <a:bodyPr/>
        <a:lstStyle/>
        <a:p>
          <a:endParaRPr lang="en-US"/>
        </a:p>
      </dgm:t>
    </dgm:pt>
    <dgm:pt modelId="{4FD066CC-C481-4A5F-B7C0-50F6835F6D0D}" type="sibTrans" cxnId="{21BE46C7-DA64-4601-8F29-3C3B2514A9F5}">
      <dgm:prSet/>
      <dgm:spPr/>
      <dgm:t>
        <a:bodyPr/>
        <a:lstStyle/>
        <a:p>
          <a:endParaRPr lang="en-US"/>
        </a:p>
      </dgm:t>
    </dgm:pt>
    <dgm:pt modelId="{E55BB6D8-AD7E-4784-9696-8118AC9C366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D3797D9E-BBDA-4255-8B04-23B429E871CB}" type="parTrans" cxnId="{B62A7D6D-567F-452C-88DD-EF4165A5115B}">
      <dgm:prSet/>
      <dgm:spPr/>
      <dgm:t>
        <a:bodyPr/>
        <a:lstStyle/>
        <a:p>
          <a:endParaRPr lang="en-US"/>
        </a:p>
      </dgm:t>
    </dgm:pt>
    <dgm:pt modelId="{D3F421D4-BECF-4E64-A382-D94F6C29BBCE}" type="sibTrans" cxnId="{B62A7D6D-567F-452C-88DD-EF4165A5115B}">
      <dgm:prSet/>
      <dgm:spPr/>
      <dgm:t>
        <a:bodyPr/>
        <a:lstStyle/>
        <a:p>
          <a:endParaRPr lang="en-US"/>
        </a:p>
      </dgm:t>
    </dgm:pt>
    <dgm:pt modelId="{98D88115-12BF-46DF-8E3B-506683CD5DD2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A7378C1-1532-469D-AA01-416434327398}" type="parTrans" cxnId="{E3CBDF0D-A735-445B-A8DE-2202BDEBB6E2}">
      <dgm:prSet/>
      <dgm:spPr/>
      <dgm:t>
        <a:bodyPr/>
        <a:lstStyle/>
        <a:p>
          <a:endParaRPr lang="en-US"/>
        </a:p>
      </dgm:t>
    </dgm:pt>
    <dgm:pt modelId="{E133CF0C-3A8C-40D0-8B55-DCF9A34660C6}" type="sibTrans" cxnId="{E3CBDF0D-A735-445B-A8DE-2202BDEBB6E2}">
      <dgm:prSet/>
      <dgm:spPr/>
      <dgm:t>
        <a:bodyPr/>
        <a:lstStyle/>
        <a:p>
          <a:endParaRPr lang="en-US"/>
        </a:p>
      </dgm:t>
    </dgm:pt>
    <dgm:pt modelId="{26B5C754-4EEE-4044-9B7A-8575D839059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701AF06-BE7B-450C-8FE7-610492253762}" type="parTrans" cxnId="{C1522F72-657F-4A7E-A6BB-27080B8EE4A5}">
      <dgm:prSet/>
      <dgm:spPr/>
      <dgm:t>
        <a:bodyPr/>
        <a:lstStyle/>
        <a:p>
          <a:endParaRPr lang="en-US"/>
        </a:p>
      </dgm:t>
    </dgm:pt>
    <dgm:pt modelId="{85130F39-87F9-4FB1-A187-21F266C15738}" type="sibTrans" cxnId="{C1522F72-657F-4A7E-A6BB-27080B8EE4A5}">
      <dgm:prSet/>
      <dgm:spPr/>
      <dgm:t>
        <a:bodyPr/>
        <a:lstStyle/>
        <a:p>
          <a:endParaRPr lang="en-US"/>
        </a:p>
      </dgm:t>
    </dgm:pt>
    <dgm:pt modelId="{16C69DDF-3E46-4FA0-90E8-D64F564FDF7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B450849-393B-4578-AE28-145CCB7E7E8C}" type="parTrans" cxnId="{45B3D601-4C52-4558-A984-A125EBE0EA46}">
      <dgm:prSet/>
      <dgm:spPr/>
      <dgm:t>
        <a:bodyPr/>
        <a:lstStyle/>
        <a:p>
          <a:endParaRPr lang="en-US"/>
        </a:p>
      </dgm:t>
    </dgm:pt>
    <dgm:pt modelId="{09CA8052-4A9A-4569-A028-1F8B50DFC0A8}" type="sibTrans" cxnId="{45B3D601-4C52-4558-A984-A125EBE0EA46}">
      <dgm:prSet/>
      <dgm:spPr/>
      <dgm:t>
        <a:bodyPr/>
        <a:lstStyle/>
        <a:p>
          <a:endParaRPr lang="en-US"/>
        </a:p>
      </dgm:t>
    </dgm:pt>
    <dgm:pt modelId="{60A5D3C8-3F07-4B66-BB2F-88A517F189C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A54C295-3AFA-4135-BFD0-E504AA98DB6A}" type="parTrans" cxnId="{C0C88706-AEB7-4EF7-B528-82D268183865}">
      <dgm:prSet/>
      <dgm:spPr/>
      <dgm:t>
        <a:bodyPr/>
        <a:lstStyle/>
        <a:p>
          <a:endParaRPr lang="en-US"/>
        </a:p>
      </dgm:t>
    </dgm:pt>
    <dgm:pt modelId="{DEA3555F-EEA3-4DB2-9E71-31C2323B57BF}" type="sibTrans" cxnId="{C0C88706-AEB7-4EF7-B528-82D268183865}">
      <dgm:prSet/>
      <dgm:spPr/>
      <dgm:t>
        <a:bodyPr/>
        <a:lstStyle/>
        <a:p>
          <a:endParaRPr lang="en-US"/>
        </a:p>
      </dgm:t>
    </dgm:pt>
    <dgm:pt modelId="{18CC0A99-261C-41DF-91C5-ECA72A560631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30534B36-BC26-43C7-891C-07D03DB3564E}" type="parTrans" cxnId="{A2DC8DB5-DD81-4144-8628-E544EFDE892F}">
      <dgm:prSet/>
      <dgm:spPr/>
      <dgm:t>
        <a:bodyPr/>
        <a:lstStyle/>
        <a:p>
          <a:endParaRPr lang="en-US"/>
        </a:p>
      </dgm:t>
    </dgm:pt>
    <dgm:pt modelId="{B00C34D0-D64D-44FF-9893-5AEBA7248F7A}" type="sibTrans" cxnId="{A2DC8DB5-DD81-4144-8628-E544EFDE892F}">
      <dgm:prSet/>
      <dgm:spPr/>
      <dgm:t>
        <a:bodyPr/>
        <a:lstStyle/>
        <a:p>
          <a:endParaRPr lang="en-US"/>
        </a:p>
      </dgm:t>
    </dgm:pt>
    <dgm:pt modelId="{4C67F7D0-773E-4D42-B0B2-52D1BEE99302}" type="pres">
      <dgm:prSet presAssocID="{EBDF5FD8-AF6A-4895-9618-7C5FFCF6423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AC6F0CF-835A-460A-89AB-17D1DDE9B37B}" type="pres">
      <dgm:prSet presAssocID="{EBDF5FD8-AF6A-4895-9618-7C5FFCF64234}" presName="cycle" presStyleCnt="0"/>
      <dgm:spPr/>
    </dgm:pt>
    <dgm:pt modelId="{B6F0FABF-CBF7-4ED8-9D8C-0AAB4E6B29F0}" type="pres">
      <dgm:prSet presAssocID="{EBDF5FD8-AF6A-4895-9618-7C5FFCF64234}" presName="centerShape" presStyleCnt="0"/>
      <dgm:spPr/>
    </dgm:pt>
    <dgm:pt modelId="{445EB98D-D321-474E-BF03-30331A529887}" type="pres">
      <dgm:prSet presAssocID="{EBDF5FD8-AF6A-4895-9618-7C5FFCF64234}" presName="connSite" presStyleLbl="node1" presStyleIdx="0" presStyleCnt="4"/>
      <dgm:spPr/>
    </dgm:pt>
    <dgm:pt modelId="{29C2BBDE-8E9B-4057-B01C-71D72981BAAC}" type="pres">
      <dgm:prSet presAssocID="{EBDF5FD8-AF6A-4895-9618-7C5FFCF64234}" presName="visible" presStyleLbl="node1" presStyleIdx="0" presStyleCnt="4" custLinFactNeighborX="-75875" custLinFactNeighborY="-1145"/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4153996E-B9C9-4CB6-BAE0-939B9ABB6601}" type="pres">
      <dgm:prSet presAssocID="{CFE5B5DC-78D8-4C1C-BC76-66853D2AB58B}" presName="Name25" presStyleLbl="parChTrans1D1" presStyleIdx="0" presStyleCnt="3"/>
      <dgm:spPr/>
    </dgm:pt>
    <dgm:pt modelId="{0C40107E-50D0-44D0-A047-659F29F63C43}" type="pres">
      <dgm:prSet presAssocID="{1FC7927B-7A19-4F99-9EAA-CF37D389B23C}" presName="node" presStyleCnt="0"/>
      <dgm:spPr/>
    </dgm:pt>
    <dgm:pt modelId="{81F3120E-353D-42EE-A12B-9DDB1AEBE621}" type="pres">
      <dgm:prSet presAssocID="{1FC7927B-7A19-4F99-9EAA-CF37D389B23C}" presName="parentNode" presStyleLbl="node1" presStyleIdx="1" presStyleCnt="4" custLinFactNeighborX="-5726" custLinFactNeighborY="-36267">
        <dgm:presLayoutVars>
          <dgm:chMax val="1"/>
          <dgm:bulletEnabled val="1"/>
        </dgm:presLayoutVars>
      </dgm:prSet>
      <dgm:spPr/>
    </dgm:pt>
    <dgm:pt modelId="{9BBA335B-8D96-4E88-9DF1-A208BACBDC5C}" type="pres">
      <dgm:prSet presAssocID="{1FC7927B-7A19-4F99-9EAA-CF37D389B23C}" presName="childNode" presStyleLbl="revTx" presStyleIdx="0" presStyleCnt="3">
        <dgm:presLayoutVars>
          <dgm:bulletEnabled val="1"/>
        </dgm:presLayoutVars>
      </dgm:prSet>
      <dgm:spPr/>
    </dgm:pt>
    <dgm:pt modelId="{1FEF53E5-3995-4DEF-AD3C-C7BB104EDE57}" type="pres">
      <dgm:prSet presAssocID="{D3797D9E-BBDA-4255-8B04-23B429E871CB}" presName="Name25" presStyleLbl="parChTrans1D1" presStyleIdx="1" presStyleCnt="3"/>
      <dgm:spPr/>
    </dgm:pt>
    <dgm:pt modelId="{F1C6B875-A5FA-4A13-A566-721E50781412}" type="pres">
      <dgm:prSet presAssocID="{E55BB6D8-AD7E-4784-9696-8118AC9C366C}" presName="node" presStyleCnt="0"/>
      <dgm:spPr/>
    </dgm:pt>
    <dgm:pt modelId="{EDB1010E-F933-459B-8BB0-BBFB7D4EE221}" type="pres">
      <dgm:prSet presAssocID="{E55BB6D8-AD7E-4784-9696-8118AC9C366C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2919AF64-A72E-4A00-87F7-4C4AE9D60792}" type="pres">
      <dgm:prSet presAssocID="{E55BB6D8-AD7E-4784-9696-8118AC9C366C}" presName="childNode" presStyleLbl="revTx" presStyleIdx="1" presStyleCnt="3">
        <dgm:presLayoutVars>
          <dgm:bulletEnabled val="1"/>
        </dgm:presLayoutVars>
      </dgm:prSet>
      <dgm:spPr/>
    </dgm:pt>
    <dgm:pt modelId="{45054029-B3A7-47B1-8FC9-9EC1A2173DB6}" type="pres">
      <dgm:prSet presAssocID="{0B450849-393B-4578-AE28-145CCB7E7E8C}" presName="Name25" presStyleLbl="parChTrans1D1" presStyleIdx="2" presStyleCnt="3"/>
      <dgm:spPr/>
    </dgm:pt>
    <dgm:pt modelId="{823DAC35-1C37-429D-B675-513311C0F12D}" type="pres">
      <dgm:prSet presAssocID="{16C69DDF-3E46-4FA0-90E8-D64F564FDF70}" presName="node" presStyleCnt="0"/>
      <dgm:spPr/>
    </dgm:pt>
    <dgm:pt modelId="{36E8130D-CF12-4072-BF44-BCC94093F9B2}" type="pres">
      <dgm:prSet presAssocID="{16C69DDF-3E46-4FA0-90E8-D64F564FDF70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0786EF57-1D4B-44CD-80A6-8E45C34450C0}" type="pres">
      <dgm:prSet presAssocID="{16C69DDF-3E46-4FA0-90E8-D64F564FDF70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45B3D601-4C52-4558-A984-A125EBE0EA46}" srcId="{EBDF5FD8-AF6A-4895-9618-7C5FFCF64234}" destId="{16C69DDF-3E46-4FA0-90E8-D64F564FDF70}" srcOrd="2" destOrd="0" parTransId="{0B450849-393B-4578-AE28-145CCB7E7E8C}" sibTransId="{09CA8052-4A9A-4569-A028-1F8B50DFC0A8}"/>
    <dgm:cxn modelId="{C0C88706-AEB7-4EF7-B528-82D268183865}" srcId="{16C69DDF-3E46-4FA0-90E8-D64F564FDF70}" destId="{60A5D3C8-3F07-4B66-BB2F-88A517F189C5}" srcOrd="0" destOrd="0" parTransId="{9A54C295-3AFA-4135-BFD0-E504AA98DB6A}" sibTransId="{DEA3555F-EEA3-4DB2-9E71-31C2323B57BF}"/>
    <dgm:cxn modelId="{AA04AA06-C71B-48E1-869D-04583199F2CD}" type="presOf" srcId="{0B450849-393B-4578-AE28-145CCB7E7E8C}" destId="{45054029-B3A7-47B1-8FC9-9EC1A2173DB6}" srcOrd="0" destOrd="0" presId="urn:microsoft.com/office/officeart/2005/8/layout/radial2"/>
    <dgm:cxn modelId="{E3CBDF0D-A735-445B-A8DE-2202BDEBB6E2}" srcId="{E55BB6D8-AD7E-4784-9696-8118AC9C366C}" destId="{98D88115-12BF-46DF-8E3B-506683CD5DD2}" srcOrd="0" destOrd="0" parTransId="{CA7378C1-1532-469D-AA01-416434327398}" sibTransId="{E133CF0C-3A8C-40D0-8B55-DCF9A34660C6}"/>
    <dgm:cxn modelId="{F5CB5418-29AF-42FC-B861-579BC69461B9}" type="presOf" srcId="{D3797D9E-BBDA-4255-8B04-23B429E871CB}" destId="{1FEF53E5-3995-4DEF-AD3C-C7BB104EDE57}" srcOrd="0" destOrd="0" presId="urn:microsoft.com/office/officeart/2005/8/layout/radial2"/>
    <dgm:cxn modelId="{AFBF601A-F40B-4B50-932E-0889111DCF6C}" type="presOf" srcId="{16C69DDF-3E46-4FA0-90E8-D64F564FDF70}" destId="{36E8130D-CF12-4072-BF44-BCC94093F9B2}" srcOrd="0" destOrd="0" presId="urn:microsoft.com/office/officeart/2005/8/layout/radial2"/>
    <dgm:cxn modelId="{F99C9E25-699C-459D-A362-AF7F708474A5}" type="presOf" srcId="{8DB33178-DB67-42EB-853B-13886C791EB1}" destId="{9BBA335B-8D96-4E88-9DF1-A208BACBDC5C}" srcOrd="0" destOrd="1" presId="urn:microsoft.com/office/officeart/2005/8/layout/radial2"/>
    <dgm:cxn modelId="{8530ED39-AA81-4888-A6A5-F29D2CDA8D60}" type="presOf" srcId="{98D88115-12BF-46DF-8E3B-506683CD5DD2}" destId="{2919AF64-A72E-4A00-87F7-4C4AE9D60792}" srcOrd="0" destOrd="0" presId="urn:microsoft.com/office/officeart/2005/8/layout/radial2"/>
    <dgm:cxn modelId="{C01EFB3B-7B72-43AD-8BF5-6C78535E68A1}" type="presOf" srcId="{26B5C754-4EEE-4044-9B7A-8575D8390599}" destId="{2919AF64-A72E-4A00-87F7-4C4AE9D60792}" srcOrd="0" destOrd="1" presId="urn:microsoft.com/office/officeart/2005/8/layout/radial2"/>
    <dgm:cxn modelId="{58FB325F-99A4-4BAD-9F8F-F2AEDAD77B78}" type="presOf" srcId="{5C64DD61-33B4-4AE9-B598-92576DAC9E4D}" destId="{9BBA335B-8D96-4E88-9DF1-A208BACBDC5C}" srcOrd="0" destOrd="0" presId="urn:microsoft.com/office/officeart/2005/8/layout/radial2"/>
    <dgm:cxn modelId="{E97C5464-3FB5-4DB8-854B-07C4B3FD274C}" type="presOf" srcId="{E55BB6D8-AD7E-4784-9696-8118AC9C366C}" destId="{EDB1010E-F933-459B-8BB0-BBFB7D4EE221}" srcOrd="0" destOrd="0" presId="urn:microsoft.com/office/officeart/2005/8/layout/radial2"/>
    <dgm:cxn modelId="{B62A7D6D-567F-452C-88DD-EF4165A5115B}" srcId="{EBDF5FD8-AF6A-4895-9618-7C5FFCF64234}" destId="{E55BB6D8-AD7E-4784-9696-8118AC9C366C}" srcOrd="1" destOrd="0" parTransId="{D3797D9E-BBDA-4255-8B04-23B429E871CB}" sibTransId="{D3F421D4-BECF-4E64-A382-D94F6C29BBCE}"/>
    <dgm:cxn modelId="{C1522F72-657F-4A7E-A6BB-27080B8EE4A5}" srcId="{E55BB6D8-AD7E-4784-9696-8118AC9C366C}" destId="{26B5C754-4EEE-4044-9B7A-8575D8390599}" srcOrd="1" destOrd="0" parTransId="{D701AF06-BE7B-450C-8FE7-610492253762}" sibTransId="{85130F39-87F9-4FB1-A187-21F266C15738}"/>
    <dgm:cxn modelId="{91AAD67F-1D4B-4CBC-834C-D52EFE035A2E}" srcId="{1FC7927B-7A19-4F99-9EAA-CF37D389B23C}" destId="{5C64DD61-33B4-4AE9-B598-92576DAC9E4D}" srcOrd="0" destOrd="0" parTransId="{5924552C-6593-4CF9-AFAD-4F2C9046FB3B}" sibTransId="{9287B1FE-9920-4FF5-ABAD-24C37ED246B3}"/>
    <dgm:cxn modelId="{B7B01E8C-BCF1-4F8F-AA2C-3A282B650560}" srcId="{EBDF5FD8-AF6A-4895-9618-7C5FFCF64234}" destId="{1FC7927B-7A19-4F99-9EAA-CF37D389B23C}" srcOrd="0" destOrd="0" parTransId="{CFE5B5DC-78D8-4C1C-BC76-66853D2AB58B}" sibTransId="{3A9FE5A5-DF9D-4C55-8E2E-9D7A72DB83C9}"/>
    <dgm:cxn modelId="{1ADC1DA1-D82B-4D8B-B9D7-F5222BF73DCD}" type="presOf" srcId="{18CC0A99-261C-41DF-91C5-ECA72A560631}" destId="{0786EF57-1D4B-44CD-80A6-8E45C34450C0}" srcOrd="0" destOrd="1" presId="urn:microsoft.com/office/officeart/2005/8/layout/radial2"/>
    <dgm:cxn modelId="{B0EACDA7-BDC1-446D-9DDA-751E519B4D8C}" type="presOf" srcId="{60A5D3C8-3F07-4B66-BB2F-88A517F189C5}" destId="{0786EF57-1D4B-44CD-80A6-8E45C34450C0}" srcOrd="0" destOrd="0" presId="urn:microsoft.com/office/officeart/2005/8/layout/radial2"/>
    <dgm:cxn modelId="{A2DC8DB5-DD81-4144-8628-E544EFDE892F}" srcId="{16C69DDF-3E46-4FA0-90E8-D64F564FDF70}" destId="{18CC0A99-261C-41DF-91C5-ECA72A560631}" srcOrd="1" destOrd="0" parTransId="{30534B36-BC26-43C7-891C-07D03DB3564E}" sibTransId="{B00C34D0-D64D-44FF-9893-5AEBA7248F7A}"/>
    <dgm:cxn modelId="{21BE46C7-DA64-4601-8F29-3C3B2514A9F5}" srcId="{1FC7927B-7A19-4F99-9EAA-CF37D389B23C}" destId="{8DB33178-DB67-42EB-853B-13886C791EB1}" srcOrd="1" destOrd="0" parTransId="{6E368C7C-4E2B-47C3-A20A-3D2FB85B5C7A}" sibTransId="{4FD066CC-C481-4A5F-B7C0-50F6835F6D0D}"/>
    <dgm:cxn modelId="{73757DCB-5B4B-4C86-9C09-3DF496A7F2E0}" type="presOf" srcId="{EBDF5FD8-AF6A-4895-9618-7C5FFCF64234}" destId="{4C67F7D0-773E-4D42-B0B2-52D1BEE99302}" srcOrd="0" destOrd="0" presId="urn:microsoft.com/office/officeart/2005/8/layout/radial2"/>
    <dgm:cxn modelId="{151BBECD-1905-4A81-A170-4E652591A145}" type="presOf" srcId="{CFE5B5DC-78D8-4C1C-BC76-66853D2AB58B}" destId="{4153996E-B9C9-4CB6-BAE0-939B9ABB6601}" srcOrd="0" destOrd="0" presId="urn:microsoft.com/office/officeart/2005/8/layout/radial2"/>
    <dgm:cxn modelId="{D95BBDE8-B852-47D1-9C5A-852B838A1234}" type="presOf" srcId="{1FC7927B-7A19-4F99-9EAA-CF37D389B23C}" destId="{81F3120E-353D-42EE-A12B-9DDB1AEBE621}" srcOrd="0" destOrd="0" presId="urn:microsoft.com/office/officeart/2005/8/layout/radial2"/>
    <dgm:cxn modelId="{BD32ABD5-1703-469B-8461-C338CE95CFC4}" type="presParOf" srcId="{4C67F7D0-773E-4D42-B0B2-52D1BEE99302}" destId="{4AC6F0CF-835A-460A-89AB-17D1DDE9B37B}" srcOrd="0" destOrd="0" presId="urn:microsoft.com/office/officeart/2005/8/layout/radial2"/>
    <dgm:cxn modelId="{D36C74C9-6E7A-418D-B610-266664A506F6}" type="presParOf" srcId="{4AC6F0CF-835A-460A-89AB-17D1DDE9B37B}" destId="{B6F0FABF-CBF7-4ED8-9D8C-0AAB4E6B29F0}" srcOrd="0" destOrd="0" presId="urn:microsoft.com/office/officeart/2005/8/layout/radial2"/>
    <dgm:cxn modelId="{0B935DB1-F4A8-4241-85FE-0BA4D4DC6FD8}" type="presParOf" srcId="{B6F0FABF-CBF7-4ED8-9D8C-0AAB4E6B29F0}" destId="{445EB98D-D321-474E-BF03-30331A529887}" srcOrd="0" destOrd="0" presId="urn:microsoft.com/office/officeart/2005/8/layout/radial2"/>
    <dgm:cxn modelId="{519BE293-E99B-4D1A-AEFA-A64D7BF92C50}" type="presParOf" srcId="{B6F0FABF-CBF7-4ED8-9D8C-0AAB4E6B29F0}" destId="{29C2BBDE-8E9B-4057-B01C-71D72981BAAC}" srcOrd="1" destOrd="0" presId="urn:microsoft.com/office/officeart/2005/8/layout/radial2"/>
    <dgm:cxn modelId="{0EDEC780-9FFA-44BA-9F1E-CE382AAC251C}" type="presParOf" srcId="{4AC6F0CF-835A-460A-89AB-17D1DDE9B37B}" destId="{4153996E-B9C9-4CB6-BAE0-939B9ABB6601}" srcOrd="1" destOrd="0" presId="urn:microsoft.com/office/officeart/2005/8/layout/radial2"/>
    <dgm:cxn modelId="{CAFE55B3-E9F4-4AD3-9C4F-999769D75CD3}" type="presParOf" srcId="{4AC6F0CF-835A-460A-89AB-17D1DDE9B37B}" destId="{0C40107E-50D0-44D0-A047-659F29F63C43}" srcOrd="2" destOrd="0" presId="urn:microsoft.com/office/officeart/2005/8/layout/radial2"/>
    <dgm:cxn modelId="{5E35483F-8C0D-48BA-A4C4-B100E25114F6}" type="presParOf" srcId="{0C40107E-50D0-44D0-A047-659F29F63C43}" destId="{81F3120E-353D-42EE-A12B-9DDB1AEBE621}" srcOrd="0" destOrd="0" presId="urn:microsoft.com/office/officeart/2005/8/layout/radial2"/>
    <dgm:cxn modelId="{3202E553-8991-4EAD-8B94-1013056B88B8}" type="presParOf" srcId="{0C40107E-50D0-44D0-A047-659F29F63C43}" destId="{9BBA335B-8D96-4E88-9DF1-A208BACBDC5C}" srcOrd="1" destOrd="0" presId="urn:microsoft.com/office/officeart/2005/8/layout/radial2"/>
    <dgm:cxn modelId="{908AC260-83A8-4301-9093-B73C53BDFB04}" type="presParOf" srcId="{4AC6F0CF-835A-460A-89AB-17D1DDE9B37B}" destId="{1FEF53E5-3995-4DEF-AD3C-C7BB104EDE57}" srcOrd="3" destOrd="0" presId="urn:microsoft.com/office/officeart/2005/8/layout/radial2"/>
    <dgm:cxn modelId="{520FB401-7F86-4B27-AC14-85DCD2524FAC}" type="presParOf" srcId="{4AC6F0CF-835A-460A-89AB-17D1DDE9B37B}" destId="{F1C6B875-A5FA-4A13-A566-721E50781412}" srcOrd="4" destOrd="0" presId="urn:microsoft.com/office/officeart/2005/8/layout/radial2"/>
    <dgm:cxn modelId="{C1F75F33-A896-4969-8252-AFCA149DBE0B}" type="presParOf" srcId="{F1C6B875-A5FA-4A13-A566-721E50781412}" destId="{EDB1010E-F933-459B-8BB0-BBFB7D4EE221}" srcOrd="0" destOrd="0" presId="urn:microsoft.com/office/officeart/2005/8/layout/radial2"/>
    <dgm:cxn modelId="{E256D9A9-E303-4560-93F7-88EE22BF27B5}" type="presParOf" srcId="{F1C6B875-A5FA-4A13-A566-721E50781412}" destId="{2919AF64-A72E-4A00-87F7-4C4AE9D60792}" srcOrd="1" destOrd="0" presId="urn:microsoft.com/office/officeart/2005/8/layout/radial2"/>
    <dgm:cxn modelId="{FCA7FEA3-0B1E-42CF-8C96-D0F0D5BAA9A9}" type="presParOf" srcId="{4AC6F0CF-835A-460A-89AB-17D1DDE9B37B}" destId="{45054029-B3A7-47B1-8FC9-9EC1A2173DB6}" srcOrd="5" destOrd="0" presId="urn:microsoft.com/office/officeart/2005/8/layout/radial2"/>
    <dgm:cxn modelId="{FF7C676B-2E2E-46BC-AA14-6AC60D24E638}" type="presParOf" srcId="{4AC6F0CF-835A-460A-89AB-17D1DDE9B37B}" destId="{823DAC35-1C37-429D-B675-513311C0F12D}" srcOrd="6" destOrd="0" presId="urn:microsoft.com/office/officeart/2005/8/layout/radial2"/>
    <dgm:cxn modelId="{90C27002-3C35-4039-9DF6-E46E3CA59AEE}" type="presParOf" srcId="{823DAC35-1C37-429D-B675-513311C0F12D}" destId="{36E8130D-CF12-4072-BF44-BCC94093F9B2}" srcOrd="0" destOrd="0" presId="urn:microsoft.com/office/officeart/2005/8/layout/radial2"/>
    <dgm:cxn modelId="{3C640493-998A-4D07-AD98-E6359F647B8C}" type="presParOf" srcId="{823DAC35-1C37-429D-B675-513311C0F12D}" destId="{0786EF57-1D4B-44CD-80A6-8E45C34450C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BCD72B-1B15-4E59-9F45-704194DC0470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F0079267-555A-4672-9A12-7F286E91E93D}" type="pres">
      <dgm:prSet presAssocID="{DFE25AC7-A732-410F-85EA-C78ACC8175EF}" presName="rootComposite1" presStyleCnt="0"/>
      <dgm:spPr/>
    </dgm:pt>
    <dgm:pt modelId="{CBE0712E-2EAF-4E1F-B5F5-D377C6F88BF0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470D6E91-8900-4182-B362-07C505360DE5}" type="pres">
      <dgm:prSet presAssocID="{DFE25AC7-A732-410F-85EA-C78ACC8175EF}" presName="topArc1" presStyleLbl="parChTrans1D1" presStyleIdx="0" presStyleCnt="6"/>
      <dgm:spPr/>
    </dgm:pt>
    <dgm:pt modelId="{4C093C05-118B-4875-8212-994744F6FF55}" type="pres">
      <dgm:prSet presAssocID="{DFE25AC7-A732-410F-85EA-C78ACC8175EF}" presName="bottomArc1" presStyleLbl="parChTrans1D1" presStyleIdx="1" presStyleCnt="6"/>
      <dgm:spPr/>
    </dgm:pt>
    <dgm:pt modelId="{19C69F98-5D23-44CC-B4BB-482EE3E8E685}" type="pres">
      <dgm:prSet presAssocID="{DFE25AC7-A732-410F-85EA-C78ACC8175EF}" presName="topConnNode1" presStyleLbl="node1" presStyleIdx="0" presStyleCnt="0"/>
      <dgm:spPr/>
    </dgm:pt>
    <dgm:pt modelId="{B030E367-7CED-451B-BAFB-DDD0FED45D65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3AC90588-3690-4805-9378-3BA497667992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5F31A526-B621-4BCB-A07C-5EE308E4964B}" type="presOf" srcId="{D32B0E16-19AA-43DD-AB7A-A5EE89D01F03}" destId="{3BF2DD5C-C77D-4D01-B72A-D29820D8E613}" srcOrd="0" destOrd="0" presId="urn:microsoft.com/office/officeart/2008/layout/HalfCircleOrganizationChart"/>
    <dgm:cxn modelId="{A40FF432-5B4D-4B44-A28B-6363754EF7ED}" type="presOf" srcId="{DFE25AC7-A732-410F-85EA-C78ACC8175EF}" destId="{CBE0712E-2EAF-4E1F-B5F5-D377C6F88BF0}" srcOrd="0" destOrd="0" presId="urn:microsoft.com/office/officeart/2008/layout/HalfCircleOrganizationChart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885AF840-D74B-4D6E-8E31-6C68C08FFBDF}" type="presOf" srcId="{24EF1D29-D457-453C-862E-6D52E5E8A1CE}" destId="{41FA36A5-DB9A-40B7-ACB1-7696374B9424}" srcOrd="0" destOrd="0" presId="urn:microsoft.com/office/officeart/2008/layout/HalfCircleOrganizationChart"/>
    <dgm:cxn modelId="{429D415C-83CC-43F5-B52B-E8C90167BA21}" type="presOf" srcId="{9E8875A6-C7C6-4AAE-9B18-F4FD323849AD}" destId="{D7D2C08B-A684-435D-9C25-9968A0FF6FE1}" srcOrd="1" destOrd="0" presId="urn:microsoft.com/office/officeart/2008/layout/HalfCircleOrganizationChart"/>
    <dgm:cxn modelId="{579F374A-750C-4A72-BCF1-FF0BCC473FCE}" type="presOf" srcId="{9E8875A6-C7C6-4AAE-9B18-F4FD323849AD}" destId="{E7CEEFD0-C63C-44A3-B4E3-A63447942242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15C9CFB8-3C58-47DB-AD93-123A1E62AF91}" type="presOf" srcId="{816E7CC9-272C-4A38-B61F-328F4352E9C3}" destId="{9F8AEE7F-A809-48C0-8373-05175ABBB768}" srcOrd="0" destOrd="0" presId="urn:microsoft.com/office/officeart/2008/layout/HalfCircleOrganizationChart"/>
    <dgm:cxn modelId="{151E17CC-0EEF-4A51-A646-97021DF1AC75}" type="presOf" srcId="{D32B0E16-19AA-43DD-AB7A-A5EE89D01F03}" destId="{51B72DF1-A58E-4FCB-AE7C-4ECEC19E67D7}" srcOrd="1" destOrd="0" presId="urn:microsoft.com/office/officeart/2008/layout/HalfCircleOrganizationChart"/>
    <dgm:cxn modelId="{51BE1ED7-B8FD-47D3-96DB-3C2913CF6D64}" type="presOf" srcId="{DFE25AC7-A732-410F-85EA-C78ACC8175EF}" destId="{19C69F98-5D23-44CC-B4BB-482EE3E8E685}" srcOrd="1" destOrd="0" presId="urn:microsoft.com/office/officeart/2008/layout/HalfCircleOrganizationChart"/>
    <dgm:cxn modelId="{D3A24524-9A85-45D7-A324-F9C504F14506}" type="presParOf" srcId="{335D1940-169B-41FA-A860-19952B2A1C8A}" destId="{21BCD72B-1B15-4E59-9F45-704194DC0470}" srcOrd="0" destOrd="0" presId="urn:microsoft.com/office/officeart/2008/layout/HalfCircleOrganizationChart"/>
    <dgm:cxn modelId="{B4DF5D50-3EA0-4B73-908D-AA36F5CB23FA}" type="presParOf" srcId="{21BCD72B-1B15-4E59-9F45-704194DC0470}" destId="{F0079267-555A-4672-9A12-7F286E91E93D}" srcOrd="0" destOrd="0" presId="urn:microsoft.com/office/officeart/2008/layout/HalfCircleOrganizationChart"/>
    <dgm:cxn modelId="{25EA0B8C-33FE-4D65-823D-DA6AED5A717C}" type="presParOf" srcId="{F0079267-555A-4672-9A12-7F286E91E93D}" destId="{CBE0712E-2EAF-4E1F-B5F5-D377C6F88BF0}" srcOrd="0" destOrd="0" presId="urn:microsoft.com/office/officeart/2008/layout/HalfCircleOrganizationChart"/>
    <dgm:cxn modelId="{F972F012-EFF1-4449-9D50-AE5CCDEF016D}" type="presParOf" srcId="{F0079267-555A-4672-9A12-7F286E91E93D}" destId="{470D6E91-8900-4182-B362-07C505360DE5}" srcOrd="1" destOrd="0" presId="urn:microsoft.com/office/officeart/2008/layout/HalfCircleOrganizationChart"/>
    <dgm:cxn modelId="{FE06BFE6-1E10-4450-8495-E0356EB94693}" type="presParOf" srcId="{F0079267-555A-4672-9A12-7F286E91E93D}" destId="{4C093C05-118B-4875-8212-994744F6FF55}" srcOrd="2" destOrd="0" presId="urn:microsoft.com/office/officeart/2008/layout/HalfCircleOrganizationChart"/>
    <dgm:cxn modelId="{1E759E73-067F-4F6C-9480-FBB89A3920EB}" type="presParOf" srcId="{F0079267-555A-4672-9A12-7F286E91E93D}" destId="{19C69F98-5D23-44CC-B4BB-482EE3E8E685}" srcOrd="3" destOrd="0" presId="urn:microsoft.com/office/officeart/2008/layout/HalfCircleOrganizationChart"/>
    <dgm:cxn modelId="{AB2219A3-7CF1-436D-B33A-12F27006E7B2}" type="presParOf" srcId="{21BCD72B-1B15-4E59-9F45-704194DC0470}" destId="{B030E367-7CED-451B-BAFB-DDD0FED45D65}" srcOrd="1" destOrd="0" presId="urn:microsoft.com/office/officeart/2008/layout/HalfCircleOrganizationChart"/>
    <dgm:cxn modelId="{30C77241-B86A-404B-8B76-68935FFC4836}" type="presParOf" srcId="{B030E367-7CED-451B-BAFB-DDD0FED45D65}" destId="{41FA36A5-DB9A-40B7-ACB1-7696374B9424}" srcOrd="0" destOrd="0" presId="urn:microsoft.com/office/officeart/2008/layout/HalfCircleOrganizationChart"/>
    <dgm:cxn modelId="{DFD10A3A-37B7-454F-8B7E-E683CFEC824E}" type="presParOf" srcId="{B030E367-7CED-451B-BAFB-DDD0FED45D65}" destId="{8463DF22-229F-432E-AD10-267C3EB169EF}" srcOrd="1" destOrd="0" presId="urn:microsoft.com/office/officeart/2008/layout/HalfCircleOrganizationChart"/>
    <dgm:cxn modelId="{F4C63434-5C6B-4882-A37C-CD51E8632E93}" type="presParOf" srcId="{8463DF22-229F-432E-AD10-267C3EB169EF}" destId="{CA801994-CEF5-4526-90B3-23BC5870F7E3}" srcOrd="0" destOrd="0" presId="urn:microsoft.com/office/officeart/2008/layout/HalfCircleOrganizationChart"/>
    <dgm:cxn modelId="{F13BA5BC-2B41-49F1-B38F-F53BA5DE451A}" type="presParOf" srcId="{CA801994-CEF5-4526-90B3-23BC5870F7E3}" destId="{E7CEEFD0-C63C-44A3-B4E3-A63447942242}" srcOrd="0" destOrd="0" presId="urn:microsoft.com/office/officeart/2008/layout/HalfCircleOrganizationChart"/>
    <dgm:cxn modelId="{098E1511-A86B-4F05-AD33-BBF87408E8DB}" type="presParOf" srcId="{CA801994-CEF5-4526-90B3-23BC5870F7E3}" destId="{88F68CF2-833A-47A2-81D1-65C44323302F}" srcOrd="1" destOrd="0" presId="urn:microsoft.com/office/officeart/2008/layout/HalfCircleOrganizationChart"/>
    <dgm:cxn modelId="{EC0A7638-E620-4330-94B3-C6AB1DAC2410}" type="presParOf" srcId="{CA801994-CEF5-4526-90B3-23BC5870F7E3}" destId="{880F02BE-2A59-467A-87E6-E4D55AD4CAF2}" srcOrd="2" destOrd="0" presId="urn:microsoft.com/office/officeart/2008/layout/HalfCircleOrganizationChart"/>
    <dgm:cxn modelId="{DFFDCEBE-43C5-4F9D-A15B-11CAA8C588B7}" type="presParOf" srcId="{CA801994-CEF5-4526-90B3-23BC5870F7E3}" destId="{D7D2C08B-A684-435D-9C25-9968A0FF6FE1}" srcOrd="3" destOrd="0" presId="urn:microsoft.com/office/officeart/2008/layout/HalfCircleOrganizationChart"/>
    <dgm:cxn modelId="{45ECC2F9-7A2D-4677-90AA-FE4CCD518FF5}" type="presParOf" srcId="{8463DF22-229F-432E-AD10-267C3EB169EF}" destId="{0DA65C94-3B77-4EB1-A7B6-9F7FF4CE4231}" srcOrd="1" destOrd="0" presId="urn:microsoft.com/office/officeart/2008/layout/HalfCircleOrganizationChart"/>
    <dgm:cxn modelId="{01D59BF9-DAAE-4CB1-83A6-E79E156DAE6E}" type="presParOf" srcId="{8463DF22-229F-432E-AD10-267C3EB169EF}" destId="{0270A708-F07C-4580-B9EB-A117C31165F8}" srcOrd="2" destOrd="0" presId="urn:microsoft.com/office/officeart/2008/layout/HalfCircleOrganizationChart"/>
    <dgm:cxn modelId="{B3A97E6B-FB46-4E66-85EF-7414C1777108}" type="presParOf" srcId="{B030E367-7CED-451B-BAFB-DDD0FED45D65}" destId="{9F8AEE7F-A809-48C0-8373-05175ABBB768}" srcOrd="2" destOrd="0" presId="urn:microsoft.com/office/officeart/2008/layout/HalfCircleOrganizationChart"/>
    <dgm:cxn modelId="{CD345455-A4B2-4A2D-9F66-F84F221CF468}" type="presParOf" srcId="{B030E367-7CED-451B-BAFB-DDD0FED45D65}" destId="{343EEFFB-A936-4EA4-B5B5-D16055C03970}" srcOrd="3" destOrd="0" presId="urn:microsoft.com/office/officeart/2008/layout/HalfCircleOrganizationChart"/>
    <dgm:cxn modelId="{97060CFC-7E89-4A71-955C-D180252010C2}" type="presParOf" srcId="{343EEFFB-A936-4EA4-B5B5-D16055C03970}" destId="{4E28A0FE-2F43-44A8-BE74-8B40BA03B3BF}" srcOrd="0" destOrd="0" presId="urn:microsoft.com/office/officeart/2008/layout/HalfCircleOrganizationChart"/>
    <dgm:cxn modelId="{C5ED5263-D752-4F3D-B85E-4C97303C3282}" type="presParOf" srcId="{4E28A0FE-2F43-44A8-BE74-8B40BA03B3BF}" destId="{3BF2DD5C-C77D-4D01-B72A-D29820D8E613}" srcOrd="0" destOrd="0" presId="urn:microsoft.com/office/officeart/2008/layout/HalfCircleOrganizationChart"/>
    <dgm:cxn modelId="{7B9FF88C-CC89-4FA3-8764-4E3F77BD9436}" type="presParOf" srcId="{4E28A0FE-2F43-44A8-BE74-8B40BA03B3BF}" destId="{C7137C2D-5195-4BC0-BAE4-733F0F5B2B01}" srcOrd="1" destOrd="0" presId="urn:microsoft.com/office/officeart/2008/layout/HalfCircleOrganizationChart"/>
    <dgm:cxn modelId="{EADB6AA5-DAF4-4537-AB27-A02E9F8BEB1B}" type="presParOf" srcId="{4E28A0FE-2F43-44A8-BE74-8B40BA03B3BF}" destId="{4EF5BF15-4A62-43A3-9806-0B9DB5B7FB9F}" srcOrd="2" destOrd="0" presId="urn:microsoft.com/office/officeart/2008/layout/HalfCircleOrganizationChart"/>
    <dgm:cxn modelId="{877BA596-1220-48C9-B2A7-E7F486E743F9}" type="presParOf" srcId="{4E28A0FE-2F43-44A8-BE74-8B40BA03B3BF}" destId="{51B72DF1-A58E-4FCB-AE7C-4ECEC19E67D7}" srcOrd="3" destOrd="0" presId="urn:microsoft.com/office/officeart/2008/layout/HalfCircleOrganizationChart"/>
    <dgm:cxn modelId="{9BB930CB-06BB-4CA2-994E-0C7D2A321B1F}" type="presParOf" srcId="{343EEFFB-A936-4EA4-B5B5-D16055C03970}" destId="{CFE1867C-0C8A-4C2B-8B62-19CA10DB9F1C}" srcOrd="1" destOrd="0" presId="urn:microsoft.com/office/officeart/2008/layout/HalfCircleOrganizationChart"/>
    <dgm:cxn modelId="{BD51BE70-F1DD-45B1-9947-396D04399B55}" type="presParOf" srcId="{343EEFFB-A936-4EA4-B5B5-D16055C03970}" destId="{5C0CC7CF-B89F-421E-A71B-99E1F2FCFD21}" srcOrd="2" destOrd="0" presId="urn:microsoft.com/office/officeart/2008/layout/HalfCircleOrganizationChart"/>
    <dgm:cxn modelId="{A79C1511-EF26-41F0-9BC0-1D7860C29252}" type="presParOf" srcId="{21BCD72B-1B15-4E59-9F45-704194DC0470}" destId="{3AC90588-3690-4805-9378-3BA4976679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812CB-B05E-498A-ACB7-DC5EC820C6E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8C37905-1F00-4640-BC71-62E8DE0632DD}" type="parTrans" cxnId="{BF0877F7-8E80-44C4-83E7-ADD5EC32DCF3}">
      <dgm:prSet/>
      <dgm:spPr/>
      <dgm:t>
        <a:bodyPr/>
        <a:lstStyle/>
        <a:p>
          <a:endParaRPr lang="en-US"/>
        </a:p>
      </dgm:t>
    </dgm:pt>
    <dgm:pt modelId="{3AD4BE30-DEC1-43F0-BF81-8426BA5A7E84}" type="sibTrans" cxnId="{BF0877F7-8E80-44C4-83E7-ADD5EC32DCF3}">
      <dgm:prSet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568D98-507E-4104-BFC6-AA43A7452D32}" type="pres">
      <dgm:prSet presAssocID="{C26812CB-B05E-498A-ACB7-DC5EC820C6E8}" presName="hierRoot1" presStyleCnt="0">
        <dgm:presLayoutVars>
          <dgm:hierBranch val="init"/>
        </dgm:presLayoutVars>
      </dgm:prSet>
      <dgm:spPr/>
    </dgm:pt>
    <dgm:pt modelId="{395B40B6-6B68-43F5-87FD-D6068C1BB768}" type="pres">
      <dgm:prSet presAssocID="{C26812CB-B05E-498A-ACB7-DC5EC820C6E8}" presName="rootComposite1" presStyleCnt="0"/>
      <dgm:spPr/>
    </dgm:pt>
    <dgm:pt modelId="{DCF49FB0-39C1-48DF-AB74-422071E92FC2}" type="pres">
      <dgm:prSet presAssocID="{C26812CB-B05E-498A-ACB7-DC5EC820C6E8}" presName="rootText1" presStyleLbl="alignAcc1" presStyleIdx="0" presStyleCnt="0">
        <dgm:presLayoutVars>
          <dgm:chPref val="3"/>
        </dgm:presLayoutVars>
      </dgm:prSet>
      <dgm:spPr/>
    </dgm:pt>
    <dgm:pt modelId="{48CCD298-8AA6-417F-99A9-626E0922D4EB}" type="pres">
      <dgm:prSet presAssocID="{C26812CB-B05E-498A-ACB7-DC5EC820C6E8}" presName="topArc1" presStyleLbl="parChTrans1D1" presStyleIdx="0" presStyleCnt="8"/>
      <dgm:spPr/>
    </dgm:pt>
    <dgm:pt modelId="{E4F5F535-D802-4924-B3A1-345D13EA57EE}" type="pres">
      <dgm:prSet presAssocID="{C26812CB-B05E-498A-ACB7-DC5EC820C6E8}" presName="bottomArc1" presStyleLbl="parChTrans1D1" presStyleIdx="1" presStyleCnt="8"/>
      <dgm:spPr/>
    </dgm:pt>
    <dgm:pt modelId="{2D2BFF2B-085E-480B-9ADF-4730D0C53DF8}" type="pres">
      <dgm:prSet presAssocID="{C26812CB-B05E-498A-ACB7-DC5EC820C6E8}" presName="topConnNode1" presStyleLbl="node1" presStyleIdx="0" presStyleCnt="0"/>
      <dgm:spPr/>
    </dgm:pt>
    <dgm:pt modelId="{220E1A4D-FA40-4E84-9280-4E4950F11841}" type="pres">
      <dgm:prSet presAssocID="{C26812CB-B05E-498A-ACB7-DC5EC820C6E8}" presName="hierChild2" presStyleCnt="0"/>
      <dgm:spPr/>
    </dgm:pt>
    <dgm:pt modelId="{339FB721-BC6E-45E1-AC28-C8402FF69135}" type="pres">
      <dgm:prSet presAssocID="{76E93E34-807B-45BA-B17A-4FECC122AB40}" presName="Name28" presStyleLbl="parChTrans1D2" presStyleIdx="0" presStyleCnt="3"/>
      <dgm:spPr/>
    </dgm:pt>
    <dgm:pt modelId="{784E1695-EC11-43B9-B3E1-7FD23E7FE5F4}" type="pres">
      <dgm:prSet presAssocID="{DFE25AC7-A732-410F-85EA-C78ACC8175EF}" presName="hierRoot2" presStyleCnt="0">
        <dgm:presLayoutVars>
          <dgm:hierBranch val="init"/>
        </dgm:presLayoutVars>
      </dgm:prSet>
      <dgm:spPr/>
    </dgm:pt>
    <dgm:pt modelId="{CE6227EE-503A-4280-865A-07735C5CA070}" type="pres">
      <dgm:prSet presAssocID="{DFE25AC7-A732-410F-85EA-C78ACC8175EF}" presName="rootComposite2" presStyleCnt="0"/>
      <dgm:spPr/>
    </dgm:pt>
    <dgm:pt modelId="{7DBC4377-3767-4BD5-AF36-309BD73566F3}" type="pres">
      <dgm:prSet presAssocID="{DFE25AC7-A732-410F-85EA-C78ACC8175EF}" presName="rootText2" presStyleLbl="alignAcc1" presStyleIdx="0" presStyleCnt="0">
        <dgm:presLayoutVars>
          <dgm:chPref val="3"/>
        </dgm:presLayoutVars>
      </dgm:prSet>
      <dgm:spPr/>
    </dgm:pt>
    <dgm:pt modelId="{B3A05CF5-678A-4BCE-BE6D-C5809ABDBC2D}" type="pres">
      <dgm:prSet presAssocID="{DFE25AC7-A732-410F-85EA-C78ACC8175EF}" presName="topArc2" presStyleLbl="parChTrans1D1" presStyleIdx="2" presStyleCnt="8"/>
      <dgm:spPr/>
    </dgm:pt>
    <dgm:pt modelId="{789D9B09-CC6C-41F8-BD78-5E6F4DC1CB17}" type="pres">
      <dgm:prSet presAssocID="{DFE25AC7-A732-410F-85EA-C78ACC8175EF}" presName="bottomArc2" presStyleLbl="parChTrans1D1" presStyleIdx="3" presStyleCnt="8"/>
      <dgm:spPr/>
    </dgm:pt>
    <dgm:pt modelId="{FF1B8DCB-65D6-4F77-BCA1-0F7827E47A7D}" type="pres">
      <dgm:prSet presAssocID="{DFE25AC7-A732-410F-85EA-C78ACC8175EF}" presName="topConnNode2" presStyleLbl="node2" presStyleIdx="0" presStyleCnt="0"/>
      <dgm:spPr/>
    </dgm:pt>
    <dgm:pt modelId="{70F0A1D1-BF64-4911-AA7D-E45477CFE448}" type="pres">
      <dgm:prSet presAssocID="{DFE25AC7-A732-410F-85EA-C78ACC8175EF}" presName="hierChild4" presStyleCnt="0"/>
      <dgm:spPr/>
    </dgm:pt>
    <dgm:pt modelId="{355CC9EE-2D63-403D-9EEC-3CBAAAF3EC62}" type="pres">
      <dgm:prSet presAssocID="{DFE25AC7-A732-410F-85EA-C78ACC8175EF}" presName="hierChild5" presStyleCnt="0"/>
      <dgm:spPr/>
    </dgm:pt>
    <dgm:pt modelId="{41FA36A5-DB9A-40B7-ACB1-7696374B9424}" type="pres">
      <dgm:prSet presAssocID="{24EF1D29-D457-453C-862E-6D52E5E8A1CE}" presName="Name28" presStyleLbl="parChTrans1D2" presStyleIdx="1" presStyleCnt="3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4" presStyleCnt="8"/>
      <dgm:spPr/>
    </dgm:pt>
    <dgm:pt modelId="{880F02BE-2A59-467A-87E6-E4D55AD4CAF2}" type="pres">
      <dgm:prSet presAssocID="{9E8875A6-C7C6-4AAE-9B18-F4FD323849AD}" presName="bottomArc2" presStyleLbl="parChTrans1D1" presStyleIdx="5" presStyleCnt="8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2" presStyleCnt="3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6" presStyleCnt="8"/>
      <dgm:spPr/>
    </dgm:pt>
    <dgm:pt modelId="{4EF5BF15-4A62-43A3-9806-0B9DB5B7FB9F}" type="pres">
      <dgm:prSet presAssocID="{D32B0E16-19AA-43DD-AB7A-A5EE89D01F03}" presName="bottomArc2" presStyleLbl="parChTrans1D1" presStyleIdx="7" presStyleCnt="8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DF2F1D6C-9D39-43E8-81E2-F9FF40276106}" type="pres">
      <dgm:prSet presAssocID="{C26812CB-B05E-498A-ACB7-DC5EC820C6E8}" presName="hierChild3" presStyleCnt="0"/>
      <dgm:spPr/>
    </dgm:pt>
  </dgm:ptLst>
  <dgm:cxnLst>
    <dgm:cxn modelId="{1A1AAE1A-0E8E-4B24-BDAF-885022246F1C}" type="presOf" srcId="{76E93E34-807B-45BA-B17A-4FECC122AB40}" destId="{339FB721-BC6E-45E1-AC28-C8402FF69135}" srcOrd="0" destOrd="0" presId="urn:microsoft.com/office/officeart/2008/layout/HalfCircleOrganizationChart"/>
    <dgm:cxn modelId="{1A75CA1F-9F27-4290-8B6B-DCFC6954D0F4}" type="presOf" srcId="{DFE25AC7-A732-410F-85EA-C78ACC8175EF}" destId="{7DBC4377-3767-4BD5-AF36-309BD73566F3}" srcOrd="0" destOrd="0" presId="urn:microsoft.com/office/officeart/2008/layout/HalfCircleOrganizationChart"/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C26812CB-B05E-498A-ACB7-DC5EC820C6E8}" destId="{D32B0E16-19AA-43DD-AB7A-A5EE89D01F03}" srcOrd="2" destOrd="0" parTransId="{816E7CC9-272C-4A38-B61F-328F4352E9C3}" sibTransId="{5DF7F89B-D0CF-4F0C-B4DD-B8325A40576D}"/>
    <dgm:cxn modelId="{7D880627-0156-4065-9996-F49150E3737E}" type="presOf" srcId="{DFE25AC7-A732-410F-85EA-C78ACC8175EF}" destId="{FF1B8DCB-65D6-4F77-BCA1-0F7827E47A7D}" srcOrd="1" destOrd="0" presId="urn:microsoft.com/office/officeart/2008/layout/HalfCircleOrganizationChart"/>
    <dgm:cxn modelId="{98BD4639-8C47-4A77-8143-CBC708ED1CA4}" srcId="{C26812CB-B05E-498A-ACB7-DC5EC820C6E8}" destId="{9E8875A6-C7C6-4AAE-9B18-F4FD323849AD}" srcOrd="1" destOrd="0" parTransId="{24EF1D29-D457-453C-862E-6D52E5E8A1CE}" sibTransId="{58F94E10-68C7-4774-8315-5A19C6409677}"/>
    <dgm:cxn modelId="{CEE0765E-CFDE-4AFA-9739-8C93A485275D}" type="presOf" srcId="{D32B0E16-19AA-43DD-AB7A-A5EE89D01F03}" destId="{51B72DF1-A58E-4FCB-AE7C-4ECEC19E67D7}" srcOrd="1" destOrd="0" presId="urn:microsoft.com/office/officeart/2008/layout/HalfCircleOrganizationChart"/>
    <dgm:cxn modelId="{545DD364-79C2-485E-ABA5-DB4C5D067EB9}" type="presOf" srcId="{D32B0E16-19AA-43DD-AB7A-A5EE89D01F03}" destId="{3BF2DD5C-C77D-4D01-B72A-D29820D8E613}" srcOrd="0" destOrd="0" presId="urn:microsoft.com/office/officeart/2008/layout/HalfCircleOrganizationChart"/>
    <dgm:cxn modelId="{D2F80186-BF91-4D77-81A6-A07BCC6C173D}" type="presOf" srcId="{24EF1D29-D457-453C-862E-6D52E5E8A1CE}" destId="{41FA36A5-DB9A-40B7-ACB1-7696374B9424}" srcOrd="0" destOrd="0" presId="urn:microsoft.com/office/officeart/2008/layout/HalfCircleOrganizationChart"/>
    <dgm:cxn modelId="{8BDF858E-6E7B-4FD8-8DA9-622B6934F541}" srcId="{C26812CB-B05E-498A-ACB7-DC5EC820C6E8}" destId="{DFE25AC7-A732-410F-85EA-C78ACC8175EF}" srcOrd="0" destOrd="0" parTransId="{76E93E34-807B-45BA-B17A-4FECC122AB40}" sibTransId="{12C61592-D794-4CE4-A027-F267143CA858}"/>
    <dgm:cxn modelId="{E1B379CA-DD2D-4BB1-9A4D-51084A8C01EA}" type="presOf" srcId="{C26812CB-B05E-498A-ACB7-DC5EC820C6E8}" destId="{2D2BFF2B-085E-480B-9ADF-4730D0C53DF8}" srcOrd="1" destOrd="0" presId="urn:microsoft.com/office/officeart/2008/layout/HalfCircleOrganizationChart"/>
    <dgm:cxn modelId="{BFC886DD-0071-4005-96FA-316F7D6D6CC4}" type="presOf" srcId="{9E8875A6-C7C6-4AAE-9B18-F4FD323849AD}" destId="{E7CEEFD0-C63C-44A3-B4E3-A63447942242}" srcOrd="0" destOrd="0" presId="urn:microsoft.com/office/officeart/2008/layout/HalfCircleOrganizationChart"/>
    <dgm:cxn modelId="{3C03DDE5-D054-45C4-BED1-6BAF1D73E8BA}" type="presOf" srcId="{9E8875A6-C7C6-4AAE-9B18-F4FD323849AD}" destId="{D7D2C08B-A684-435D-9C25-9968A0FF6FE1}" srcOrd="1" destOrd="0" presId="urn:microsoft.com/office/officeart/2008/layout/HalfCircleOrganizationChart"/>
    <dgm:cxn modelId="{A6BEB1EE-8E14-490D-A312-A15ECA090F1F}" type="presOf" srcId="{C26812CB-B05E-498A-ACB7-DC5EC820C6E8}" destId="{DCF49FB0-39C1-48DF-AB74-422071E92FC2}" srcOrd="0" destOrd="0" presId="urn:microsoft.com/office/officeart/2008/layout/HalfCircleOrganizationChart"/>
    <dgm:cxn modelId="{87C5D6F0-3C87-44DB-BBB1-A969863C7177}" type="presOf" srcId="{816E7CC9-272C-4A38-B61F-328F4352E9C3}" destId="{9F8AEE7F-A809-48C0-8373-05175ABBB768}" srcOrd="0" destOrd="0" presId="urn:microsoft.com/office/officeart/2008/layout/HalfCircleOrganizationChart"/>
    <dgm:cxn modelId="{BF0877F7-8E80-44C4-83E7-ADD5EC32DCF3}" srcId="{87579E36-49C1-4BCF-BDC2-8EE478D44663}" destId="{C26812CB-B05E-498A-ACB7-DC5EC820C6E8}" srcOrd="0" destOrd="0" parTransId="{B8C37905-1F00-4640-BC71-62E8DE0632DD}" sibTransId="{3AD4BE30-DEC1-43F0-BF81-8426BA5A7E84}"/>
    <dgm:cxn modelId="{132F8592-8EAA-4D22-B299-7228C5F039C9}" type="presParOf" srcId="{335D1940-169B-41FA-A860-19952B2A1C8A}" destId="{A9568D98-507E-4104-BFC6-AA43A7452D32}" srcOrd="0" destOrd="0" presId="urn:microsoft.com/office/officeart/2008/layout/HalfCircleOrganizationChart"/>
    <dgm:cxn modelId="{96CB27C9-D70B-4717-AB41-D71715A03C74}" type="presParOf" srcId="{A9568D98-507E-4104-BFC6-AA43A7452D32}" destId="{395B40B6-6B68-43F5-87FD-D6068C1BB768}" srcOrd="0" destOrd="0" presId="urn:microsoft.com/office/officeart/2008/layout/HalfCircleOrganizationChart"/>
    <dgm:cxn modelId="{61D168B1-BE4B-4F8F-BF51-5351A7AAB74B}" type="presParOf" srcId="{395B40B6-6B68-43F5-87FD-D6068C1BB768}" destId="{DCF49FB0-39C1-48DF-AB74-422071E92FC2}" srcOrd="0" destOrd="0" presId="urn:microsoft.com/office/officeart/2008/layout/HalfCircleOrganizationChart"/>
    <dgm:cxn modelId="{6D59F8F1-3B2E-4CCC-B79F-58DF77EF0EEC}" type="presParOf" srcId="{395B40B6-6B68-43F5-87FD-D6068C1BB768}" destId="{48CCD298-8AA6-417F-99A9-626E0922D4EB}" srcOrd="1" destOrd="0" presId="urn:microsoft.com/office/officeart/2008/layout/HalfCircleOrganizationChart"/>
    <dgm:cxn modelId="{3CA9B603-98A4-4EA4-A356-9CB0F847664B}" type="presParOf" srcId="{395B40B6-6B68-43F5-87FD-D6068C1BB768}" destId="{E4F5F535-D802-4924-B3A1-345D13EA57EE}" srcOrd="2" destOrd="0" presId="urn:microsoft.com/office/officeart/2008/layout/HalfCircleOrganizationChart"/>
    <dgm:cxn modelId="{E1BF7A03-99A7-40C3-ABA2-05D415A51A25}" type="presParOf" srcId="{395B40B6-6B68-43F5-87FD-D6068C1BB768}" destId="{2D2BFF2B-085E-480B-9ADF-4730D0C53DF8}" srcOrd="3" destOrd="0" presId="urn:microsoft.com/office/officeart/2008/layout/HalfCircleOrganizationChart"/>
    <dgm:cxn modelId="{045A4920-11D7-4738-B985-144F4F51F9C6}" type="presParOf" srcId="{A9568D98-507E-4104-BFC6-AA43A7452D32}" destId="{220E1A4D-FA40-4E84-9280-4E4950F11841}" srcOrd="1" destOrd="0" presId="urn:microsoft.com/office/officeart/2008/layout/HalfCircleOrganizationChart"/>
    <dgm:cxn modelId="{045DB15C-C068-404C-A5A9-4FEF49CFB453}" type="presParOf" srcId="{220E1A4D-FA40-4E84-9280-4E4950F11841}" destId="{339FB721-BC6E-45E1-AC28-C8402FF69135}" srcOrd="0" destOrd="0" presId="urn:microsoft.com/office/officeart/2008/layout/HalfCircleOrganizationChart"/>
    <dgm:cxn modelId="{1C9E6D84-B2C3-48D2-B55B-6DD7257A55F8}" type="presParOf" srcId="{220E1A4D-FA40-4E84-9280-4E4950F11841}" destId="{784E1695-EC11-43B9-B3E1-7FD23E7FE5F4}" srcOrd="1" destOrd="0" presId="urn:microsoft.com/office/officeart/2008/layout/HalfCircleOrganizationChart"/>
    <dgm:cxn modelId="{3E623AD6-8C41-4F35-B6B8-FAD43A99F0D4}" type="presParOf" srcId="{784E1695-EC11-43B9-B3E1-7FD23E7FE5F4}" destId="{CE6227EE-503A-4280-865A-07735C5CA070}" srcOrd="0" destOrd="0" presId="urn:microsoft.com/office/officeart/2008/layout/HalfCircleOrganizationChart"/>
    <dgm:cxn modelId="{A2C48AD3-5220-4A9C-8A72-CE35410BA96C}" type="presParOf" srcId="{CE6227EE-503A-4280-865A-07735C5CA070}" destId="{7DBC4377-3767-4BD5-AF36-309BD73566F3}" srcOrd="0" destOrd="0" presId="urn:microsoft.com/office/officeart/2008/layout/HalfCircleOrganizationChart"/>
    <dgm:cxn modelId="{64A30813-282D-44DD-AD21-AD71B37004C9}" type="presParOf" srcId="{CE6227EE-503A-4280-865A-07735C5CA070}" destId="{B3A05CF5-678A-4BCE-BE6D-C5809ABDBC2D}" srcOrd="1" destOrd="0" presId="urn:microsoft.com/office/officeart/2008/layout/HalfCircleOrganizationChart"/>
    <dgm:cxn modelId="{6F52206A-4CBB-44B3-84FA-B1688F2678A7}" type="presParOf" srcId="{CE6227EE-503A-4280-865A-07735C5CA070}" destId="{789D9B09-CC6C-41F8-BD78-5E6F4DC1CB17}" srcOrd="2" destOrd="0" presId="urn:microsoft.com/office/officeart/2008/layout/HalfCircleOrganizationChart"/>
    <dgm:cxn modelId="{788A65DF-D2DD-4B8A-A64E-F726443779D5}" type="presParOf" srcId="{CE6227EE-503A-4280-865A-07735C5CA070}" destId="{FF1B8DCB-65D6-4F77-BCA1-0F7827E47A7D}" srcOrd="3" destOrd="0" presId="urn:microsoft.com/office/officeart/2008/layout/HalfCircleOrganizationChart"/>
    <dgm:cxn modelId="{06AA06D2-DA92-440A-B056-7F9B74C9F9C4}" type="presParOf" srcId="{784E1695-EC11-43B9-B3E1-7FD23E7FE5F4}" destId="{70F0A1D1-BF64-4911-AA7D-E45477CFE448}" srcOrd="1" destOrd="0" presId="urn:microsoft.com/office/officeart/2008/layout/HalfCircleOrganizationChart"/>
    <dgm:cxn modelId="{03EDBDE6-8894-4343-9641-9D745E71E515}" type="presParOf" srcId="{784E1695-EC11-43B9-B3E1-7FD23E7FE5F4}" destId="{355CC9EE-2D63-403D-9EEC-3CBAAAF3EC62}" srcOrd="2" destOrd="0" presId="urn:microsoft.com/office/officeart/2008/layout/HalfCircleOrganizationChart"/>
    <dgm:cxn modelId="{864EB0E8-1248-4178-85A0-046435A3FDCF}" type="presParOf" srcId="{220E1A4D-FA40-4E84-9280-4E4950F11841}" destId="{41FA36A5-DB9A-40B7-ACB1-7696374B9424}" srcOrd="2" destOrd="0" presId="urn:microsoft.com/office/officeart/2008/layout/HalfCircleOrganizationChart"/>
    <dgm:cxn modelId="{33A201C5-0584-42E9-A54D-6B9D91715638}" type="presParOf" srcId="{220E1A4D-FA40-4E84-9280-4E4950F11841}" destId="{8463DF22-229F-432E-AD10-267C3EB169EF}" srcOrd="3" destOrd="0" presId="urn:microsoft.com/office/officeart/2008/layout/HalfCircleOrganizationChart"/>
    <dgm:cxn modelId="{1D534A67-C4CA-4915-A588-011FBE680822}" type="presParOf" srcId="{8463DF22-229F-432E-AD10-267C3EB169EF}" destId="{CA801994-CEF5-4526-90B3-23BC5870F7E3}" srcOrd="0" destOrd="0" presId="urn:microsoft.com/office/officeart/2008/layout/HalfCircleOrganizationChart"/>
    <dgm:cxn modelId="{6E976E79-092A-46CA-BBD6-A4FAB4E9893A}" type="presParOf" srcId="{CA801994-CEF5-4526-90B3-23BC5870F7E3}" destId="{E7CEEFD0-C63C-44A3-B4E3-A63447942242}" srcOrd="0" destOrd="0" presId="urn:microsoft.com/office/officeart/2008/layout/HalfCircleOrganizationChart"/>
    <dgm:cxn modelId="{B9E3218A-01B9-40CA-9AE7-26BED92CDACB}" type="presParOf" srcId="{CA801994-CEF5-4526-90B3-23BC5870F7E3}" destId="{88F68CF2-833A-47A2-81D1-65C44323302F}" srcOrd="1" destOrd="0" presId="urn:microsoft.com/office/officeart/2008/layout/HalfCircleOrganizationChart"/>
    <dgm:cxn modelId="{07A67A3A-EBC5-4C2B-8F7E-8B9771698693}" type="presParOf" srcId="{CA801994-CEF5-4526-90B3-23BC5870F7E3}" destId="{880F02BE-2A59-467A-87E6-E4D55AD4CAF2}" srcOrd="2" destOrd="0" presId="urn:microsoft.com/office/officeart/2008/layout/HalfCircleOrganizationChart"/>
    <dgm:cxn modelId="{4D2F15EE-34C7-4B9C-A24B-957250FEF46F}" type="presParOf" srcId="{CA801994-CEF5-4526-90B3-23BC5870F7E3}" destId="{D7D2C08B-A684-435D-9C25-9968A0FF6FE1}" srcOrd="3" destOrd="0" presId="urn:microsoft.com/office/officeart/2008/layout/HalfCircleOrganizationChart"/>
    <dgm:cxn modelId="{5F81B47C-0900-4DB5-9FCF-B395E668FA8F}" type="presParOf" srcId="{8463DF22-229F-432E-AD10-267C3EB169EF}" destId="{0DA65C94-3B77-4EB1-A7B6-9F7FF4CE4231}" srcOrd="1" destOrd="0" presId="urn:microsoft.com/office/officeart/2008/layout/HalfCircleOrganizationChart"/>
    <dgm:cxn modelId="{B2476B17-D03F-46E2-BA2E-58C17567FFC1}" type="presParOf" srcId="{8463DF22-229F-432E-AD10-267C3EB169EF}" destId="{0270A708-F07C-4580-B9EB-A117C31165F8}" srcOrd="2" destOrd="0" presId="urn:microsoft.com/office/officeart/2008/layout/HalfCircleOrganizationChart"/>
    <dgm:cxn modelId="{C8EA9E87-BE51-4DBE-8E6D-967E1F5589C5}" type="presParOf" srcId="{220E1A4D-FA40-4E84-9280-4E4950F11841}" destId="{9F8AEE7F-A809-48C0-8373-05175ABBB768}" srcOrd="4" destOrd="0" presId="urn:microsoft.com/office/officeart/2008/layout/HalfCircleOrganizationChart"/>
    <dgm:cxn modelId="{4A0AAE6F-F5CF-4F0E-BEB2-6AB1D8F03801}" type="presParOf" srcId="{220E1A4D-FA40-4E84-9280-4E4950F11841}" destId="{343EEFFB-A936-4EA4-B5B5-D16055C03970}" srcOrd="5" destOrd="0" presId="urn:microsoft.com/office/officeart/2008/layout/HalfCircleOrganizationChart"/>
    <dgm:cxn modelId="{ACB39EFB-A4C0-4128-B9CC-00503B3B1C1A}" type="presParOf" srcId="{343EEFFB-A936-4EA4-B5B5-D16055C03970}" destId="{4E28A0FE-2F43-44A8-BE74-8B40BA03B3BF}" srcOrd="0" destOrd="0" presId="urn:microsoft.com/office/officeart/2008/layout/HalfCircleOrganizationChart"/>
    <dgm:cxn modelId="{7EBF83C6-D4AA-447D-98C8-74BD40406BF9}" type="presParOf" srcId="{4E28A0FE-2F43-44A8-BE74-8B40BA03B3BF}" destId="{3BF2DD5C-C77D-4D01-B72A-D29820D8E613}" srcOrd="0" destOrd="0" presId="urn:microsoft.com/office/officeart/2008/layout/HalfCircleOrganizationChart"/>
    <dgm:cxn modelId="{25292C99-33E2-47A4-8F0D-5F42BD71F416}" type="presParOf" srcId="{4E28A0FE-2F43-44A8-BE74-8B40BA03B3BF}" destId="{C7137C2D-5195-4BC0-BAE4-733F0F5B2B01}" srcOrd="1" destOrd="0" presId="urn:microsoft.com/office/officeart/2008/layout/HalfCircleOrganizationChart"/>
    <dgm:cxn modelId="{3960330C-BC59-4A5F-96C3-99D14247BFCF}" type="presParOf" srcId="{4E28A0FE-2F43-44A8-BE74-8B40BA03B3BF}" destId="{4EF5BF15-4A62-43A3-9806-0B9DB5B7FB9F}" srcOrd="2" destOrd="0" presId="urn:microsoft.com/office/officeart/2008/layout/HalfCircleOrganizationChart"/>
    <dgm:cxn modelId="{B0AE40CA-EFAC-4AC0-B722-EEDBCF389F56}" type="presParOf" srcId="{4E28A0FE-2F43-44A8-BE74-8B40BA03B3BF}" destId="{51B72DF1-A58E-4FCB-AE7C-4ECEC19E67D7}" srcOrd="3" destOrd="0" presId="urn:microsoft.com/office/officeart/2008/layout/HalfCircleOrganizationChart"/>
    <dgm:cxn modelId="{095C0F24-5B45-48C0-9B4F-BE3E037907CA}" type="presParOf" srcId="{343EEFFB-A936-4EA4-B5B5-D16055C03970}" destId="{CFE1867C-0C8A-4C2B-8B62-19CA10DB9F1C}" srcOrd="1" destOrd="0" presId="urn:microsoft.com/office/officeart/2008/layout/HalfCircleOrganizationChart"/>
    <dgm:cxn modelId="{182D50AD-4768-4640-905C-BFFC7505CE12}" type="presParOf" srcId="{343EEFFB-A936-4EA4-B5B5-D16055C03970}" destId="{5C0CC7CF-B89F-421E-A71B-99E1F2FCFD21}" srcOrd="2" destOrd="0" presId="urn:microsoft.com/office/officeart/2008/layout/HalfCircleOrganizationChart"/>
    <dgm:cxn modelId="{2CDF0C60-3BA2-4250-8B52-309C25E25B48}" type="presParOf" srcId="{A9568D98-507E-4104-BFC6-AA43A7452D32}" destId="{DF2F1D6C-9D39-43E8-81E2-F9FF4027610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812CB-B05E-498A-ACB7-DC5EC820C6E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8C37905-1F00-4640-BC71-62E8DE0632DD}" type="parTrans" cxnId="{BF0877F7-8E80-44C4-83E7-ADD5EC32DCF3}">
      <dgm:prSet/>
      <dgm:spPr/>
      <dgm:t>
        <a:bodyPr/>
        <a:lstStyle/>
        <a:p>
          <a:endParaRPr lang="en-US"/>
        </a:p>
      </dgm:t>
    </dgm:pt>
    <dgm:pt modelId="{3AD4BE30-DEC1-43F0-BF81-8426BA5A7E84}" type="sibTrans" cxnId="{BF0877F7-8E80-44C4-83E7-ADD5EC32DCF3}">
      <dgm:prSet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568D98-507E-4104-BFC6-AA43A7452D32}" type="pres">
      <dgm:prSet presAssocID="{C26812CB-B05E-498A-ACB7-DC5EC820C6E8}" presName="hierRoot1" presStyleCnt="0">
        <dgm:presLayoutVars>
          <dgm:hierBranch val="init"/>
        </dgm:presLayoutVars>
      </dgm:prSet>
      <dgm:spPr/>
    </dgm:pt>
    <dgm:pt modelId="{395B40B6-6B68-43F5-87FD-D6068C1BB768}" type="pres">
      <dgm:prSet presAssocID="{C26812CB-B05E-498A-ACB7-DC5EC820C6E8}" presName="rootComposite1" presStyleCnt="0"/>
      <dgm:spPr/>
    </dgm:pt>
    <dgm:pt modelId="{DCF49FB0-39C1-48DF-AB74-422071E92FC2}" type="pres">
      <dgm:prSet presAssocID="{C26812CB-B05E-498A-ACB7-DC5EC820C6E8}" presName="rootText1" presStyleLbl="alignAcc1" presStyleIdx="0" presStyleCnt="0">
        <dgm:presLayoutVars>
          <dgm:chPref val="3"/>
        </dgm:presLayoutVars>
      </dgm:prSet>
      <dgm:spPr/>
    </dgm:pt>
    <dgm:pt modelId="{48CCD298-8AA6-417F-99A9-626E0922D4EB}" type="pres">
      <dgm:prSet presAssocID="{C26812CB-B05E-498A-ACB7-DC5EC820C6E8}" presName="topArc1" presStyleLbl="parChTrans1D1" presStyleIdx="0" presStyleCnt="8"/>
      <dgm:spPr/>
    </dgm:pt>
    <dgm:pt modelId="{E4F5F535-D802-4924-B3A1-345D13EA57EE}" type="pres">
      <dgm:prSet presAssocID="{C26812CB-B05E-498A-ACB7-DC5EC820C6E8}" presName="bottomArc1" presStyleLbl="parChTrans1D1" presStyleIdx="1" presStyleCnt="8"/>
      <dgm:spPr/>
    </dgm:pt>
    <dgm:pt modelId="{2D2BFF2B-085E-480B-9ADF-4730D0C53DF8}" type="pres">
      <dgm:prSet presAssocID="{C26812CB-B05E-498A-ACB7-DC5EC820C6E8}" presName="topConnNode1" presStyleLbl="node1" presStyleIdx="0" presStyleCnt="0"/>
      <dgm:spPr/>
    </dgm:pt>
    <dgm:pt modelId="{220E1A4D-FA40-4E84-9280-4E4950F11841}" type="pres">
      <dgm:prSet presAssocID="{C26812CB-B05E-498A-ACB7-DC5EC820C6E8}" presName="hierChild2" presStyleCnt="0"/>
      <dgm:spPr/>
    </dgm:pt>
    <dgm:pt modelId="{339FB721-BC6E-45E1-AC28-C8402FF69135}" type="pres">
      <dgm:prSet presAssocID="{76E93E34-807B-45BA-B17A-4FECC122AB40}" presName="Name28" presStyleLbl="parChTrans1D2" presStyleIdx="0" presStyleCnt="3"/>
      <dgm:spPr/>
    </dgm:pt>
    <dgm:pt modelId="{784E1695-EC11-43B9-B3E1-7FD23E7FE5F4}" type="pres">
      <dgm:prSet presAssocID="{DFE25AC7-A732-410F-85EA-C78ACC8175EF}" presName="hierRoot2" presStyleCnt="0">
        <dgm:presLayoutVars>
          <dgm:hierBranch val="init"/>
        </dgm:presLayoutVars>
      </dgm:prSet>
      <dgm:spPr/>
    </dgm:pt>
    <dgm:pt modelId="{CE6227EE-503A-4280-865A-07735C5CA070}" type="pres">
      <dgm:prSet presAssocID="{DFE25AC7-A732-410F-85EA-C78ACC8175EF}" presName="rootComposite2" presStyleCnt="0"/>
      <dgm:spPr/>
    </dgm:pt>
    <dgm:pt modelId="{7DBC4377-3767-4BD5-AF36-309BD73566F3}" type="pres">
      <dgm:prSet presAssocID="{DFE25AC7-A732-410F-85EA-C78ACC8175EF}" presName="rootText2" presStyleLbl="alignAcc1" presStyleIdx="0" presStyleCnt="0">
        <dgm:presLayoutVars>
          <dgm:chPref val="3"/>
        </dgm:presLayoutVars>
      </dgm:prSet>
      <dgm:spPr/>
    </dgm:pt>
    <dgm:pt modelId="{B3A05CF5-678A-4BCE-BE6D-C5809ABDBC2D}" type="pres">
      <dgm:prSet presAssocID="{DFE25AC7-A732-410F-85EA-C78ACC8175EF}" presName="topArc2" presStyleLbl="parChTrans1D1" presStyleIdx="2" presStyleCnt="8"/>
      <dgm:spPr/>
    </dgm:pt>
    <dgm:pt modelId="{789D9B09-CC6C-41F8-BD78-5E6F4DC1CB17}" type="pres">
      <dgm:prSet presAssocID="{DFE25AC7-A732-410F-85EA-C78ACC8175EF}" presName="bottomArc2" presStyleLbl="parChTrans1D1" presStyleIdx="3" presStyleCnt="8"/>
      <dgm:spPr/>
    </dgm:pt>
    <dgm:pt modelId="{FF1B8DCB-65D6-4F77-BCA1-0F7827E47A7D}" type="pres">
      <dgm:prSet presAssocID="{DFE25AC7-A732-410F-85EA-C78ACC8175EF}" presName="topConnNode2" presStyleLbl="node2" presStyleIdx="0" presStyleCnt="0"/>
      <dgm:spPr/>
    </dgm:pt>
    <dgm:pt modelId="{70F0A1D1-BF64-4911-AA7D-E45477CFE448}" type="pres">
      <dgm:prSet presAssocID="{DFE25AC7-A732-410F-85EA-C78ACC8175EF}" presName="hierChild4" presStyleCnt="0"/>
      <dgm:spPr/>
    </dgm:pt>
    <dgm:pt modelId="{355CC9EE-2D63-403D-9EEC-3CBAAAF3EC62}" type="pres">
      <dgm:prSet presAssocID="{DFE25AC7-A732-410F-85EA-C78ACC8175EF}" presName="hierChild5" presStyleCnt="0"/>
      <dgm:spPr/>
    </dgm:pt>
    <dgm:pt modelId="{41FA36A5-DB9A-40B7-ACB1-7696374B9424}" type="pres">
      <dgm:prSet presAssocID="{24EF1D29-D457-453C-862E-6D52E5E8A1CE}" presName="Name28" presStyleLbl="parChTrans1D2" presStyleIdx="1" presStyleCnt="3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4" presStyleCnt="8"/>
      <dgm:spPr/>
    </dgm:pt>
    <dgm:pt modelId="{880F02BE-2A59-467A-87E6-E4D55AD4CAF2}" type="pres">
      <dgm:prSet presAssocID="{9E8875A6-C7C6-4AAE-9B18-F4FD323849AD}" presName="bottomArc2" presStyleLbl="parChTrans1D1" presStyleIdx="5" presStyleCnt="8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2" presStyleCnt="3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6" presStyleCnt="8"/>
      <dgm:spPr/>
    </dgm:pt>
    <dgm:pt modelId="{4EF5BF15-4A62-43A3-9806-0B9DB5B7FB9F}" type="pres">
      <dgm:prSet presAssocID="{D32B0E16-19AA-43DD-AB7A-A5EE89D01F03}" presName="bottomArc2" presStyleLbl="parChTrans1D1" presStyleIdx="7" presStyleCnt="8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DF2F1D6C-9D39-43E8-81E2-F9FF40276106}" type="pres">
      <dgm:prSet presAssocID="{C26812CB-B05E-498A-ACB7-DC5EC820C6E8}" presName="hierChild3" presStyleCnt="0"/>
      <dgm:spPr/>
    </dgm:pt>
  </dgm:ptLst>
  <dgm:cxnLst>
    <dgm:cxn modelId="{1A1AAE1A-0E8E-4B24-BDAF-885022246F1C}" type="presOf" srcId="{76E93E34-807B-45BA-B17A-4FECC122AB40}" destId="{339FB721-BC6E-45E1-AC28-C8402FF69135}" srcOrd="0" destOrd="0" presId="urn:microsoft.com/office/officeart/2008/layout/HalfCircleOrganizationChart"/>
    <dgm:cxn modelId="{1A75CA1F-9F27-4290-8B6B-DCFC6954D0F4}" type="presOf" srcId="{DFE25AC7-A732-410F-85EA-C78ACC8175EF}" destId="{7DBC4377-3767-4BD5-AF36-309BD73566F3}" srcOrd="0" destOrd="0" presId="urn:microsoft.com/office/officeart/2008/layout/HalfCircleOrganizationChart"/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C26812CB-B05E-498A-ACB7-DC5EC820C6E8}" destId="{D32B0E16-19AA-43DD-AB7A-A5EE89D01F03}" srcOrd="2" destOrd="0" parTransId="{816E7CC9-272C-4A38-B61F-328F4352E9C3}" sibTransId="{5DF7F89B-D0CF-4F0C-B4DD-B8325A40576D}"/>
    <dgm:cxn modelId="{7D880627-0156-4065-9996-F49150E3737E}" type="presOf" srcId="{DFE25AC7-A732-410F-85EA-C78ACC8175EF}" destId="{FF1B8DCB-65D6-4F77-BCA1-0F7827E47A7D}" srcOrd="1" destOrd="0" presId="urn:microsoft.com/office/officeart/2008/layout/HalfCircleOrganizationChart"/>
    <dgm:cxn modelId="{98BD4639-8C47-4A77-8143-CBC708ED1CA4}" srcId="{C26812CB-B05E-498A-ACB7-DC5EC820C6E8}" destId="{9E8875A6-C7C6-4AAE-9B18-F4FD323849AD}" srcOrd="1" destOrd="0" parTransId="{24EF1D29-D457-453C-862E-6D52E5E8A1CE}" sibTransId="{58F94E10-68C7-4774-8315-5A19C6409677}"/>
    <dgm:cxn modelId="{CEE0765E-CFDE-4AFA-9739-8C93A485275D}" type="presOf" srcId="{D32B0E16-19AA-43DD-AB7A-A5EE89D01F03}" destId="{51B72DF1-A58E-4FCB-AE7C-4ECEC19E67D7}" srcOrd="1" destOrd="0" presId="urn:microsoft.com/office/officeart/2008/layout/HalfCircleOrganizationChart"/>
    <dgm:cxn modelId="{545DD364-79C2-485E-ABA5-DB4C5D067EB9}" type="presOf" srcId="{D32B0E16-19AA-43DD-AB7A-A5EE89D01F03}" destId="{3BF2DD5C-C77D-4D01-B72A-D29820D8E613}" srcOrd="0" destOrd="0" presId="urn:microsoft.com/office/officeart/2008/layout/HalfCircleOrganizationChart"/>
    <dgm:cxn modelId="{D2F80186-BF91-4D77-81A6-A07BCC6C173D}" type="presOf" srcId="{24EF1D29-D457-453C-862E-6D52E5E8A1CE}" destId="{41FA36A5-DB9A-40B7-ACB1-7696374B9424}" srcOrd="0" destOrd="0" presId="urn:microsoft.com/office/officeart/2008/layout/HalfCircleOrganizationChart"/>
    <dgm:cxn modelId="{8BDF858E-6E7B-4FD8-8DA9-622B6934F541}" srcId="{C26812CB-B05E-498A-ACB7-DC5EC820C6E8}" destId="{DFE25AC7-A732-410F-85EA-C78ACC8175EF}" srcOrd="0" destOrd="0" parTransId="{76E93E34-807B-45BA-B17A-4FECC122AB40}" sibTransId="{12C61592-D794-4CE4-A027-F267143CA858}"/>
    <dgm:cxn modelId="{E1B379CA-DD2D-4BB1-9A4D-51084A8C01EA}" type="presOf" srcId="{C26812CB-B05E-498A-ACB7-DC5EC820C6E8}" destId="{2D2BFF2B-085E-480B-9ADF-4730D0C53DF8}" srcOrd="1" destOrd="0" presId="urn:microsoft.com/office/officeart/2008/layout/HalfCircleOrganizationChart"/>
    <dgm:cxn modelId="{BFC886DD-0071-4005-96FA-316F7D6D6CC4}" type="presOf" srcId="{9E8875A6-C7C6-4AAE-9B18-F4FD323849AD}" destId="{E7CEEFD0-C63C-44A3-B4E3-A63447942242}" srcOrd="0" destOrd="0" presId="urn:microsoft.com/office/officeart/2008/layout/HalfCircleOrganizationChart"/>
    <dgm:cxn modelId="{3C03DDE5-D054-45C4-BED1-6BAF1D73E8BA}" type="presOf" srcId="{9E8875A6-C7C6-4AAE-9B18-F4FD323849AD}" destId="{D7D2C08B-A684-435D-9C25-9968A0FF6FE1}" srcOrd="1" destOrd="0" presId="urn:microsoft.com/office/officeart/2008/layout/HalfCircleOrganizationChart"/>
    <dgm:cxn modelId="{A6BEB1EE-8E14-490D-A312-A15ECA090F1F}" type="presOf" srcId="{C26812CB-B05E-498A-ACB7-DC5EC820C6E8}" destId="{DCF49FB0-39C1-48DF-AB74-422071E92FC2}" srcOrd="0" destOrd="0" presId="urn:microsoft.com/office/officeart/2008/layout/HalfCircleOrganizationChart"/>
    <dgm:cxn modelId="{87C5D6F0-3C87-44DB-BBB1-A969863C7177}" type="presOf" srcId="{816E7CC9-272C-4A38-B61F-328F4352E9C3}" destId="{9F8AEE7F-A809-48C0-8373-05175ABBB768}" srcOrd="0" destOrd="0" presId="urn:microsoft.com/office/officeart/2008/layout/HalfCircleOrganizationChart"/>
    <dgm:cxn modelId="{BF0877F7-8E80-44C4-83E7-ADD5EC32DCF3}" srcId="{87579E36-49C1-4BCF-BDC2-8EE478D44663}" destId="{C26812CB-B05E-498A-ACB7-DC5EC820C6E8}" srcOrd="0" destOrd="0" parTransId="{B8C37905-1F00-4640-BC71-62E8DE0632DD}" sibTransId="{3AD4BE30-DEC1-43F0-BF81-8426BA5A7E84}"/>
    <dgm:cxn modelId="{132F8592-8EAA-4D22-B299-7228C5F039C9}" type="presParOf" srcId="{335D1940-169B-41FA-A860-19952B2A1C8A}" destId="{A9568D98-507E-4104-BFC6-AA43A7452D32}" srcOrd="0" destOrd="0" presId="urn:microsoft.com/office/officeart/2008/layout/HalfCircleOrganizationChart"/>
    <dgm:cxn modelId="{96CB27C9-D70B-4717-AB41-D71715A03C74}" type="presParOf" srcId="{A9568D98-507E-4104-BFC6-AA43A7452D32}" destId="{395B40B6-6B68-43F5-87FD-D6068C1BB768}" srcOrd="0" destOrd="0" presId="urn:microsoft.com/office/officeart/2008/layout/HalfCircleOrganizationChart"/>
    <dgm:cxn modelId="{61D168B1-BE4B-4F8F-BF51-5351A7AAB74B}" type="presParOf" srcId="{395B40B6-6B68-43F5-87FD-D6068C1BB768}" destId="{DCF49FB0-39C1-48DF-AB74-422071E92FC2}" srcOrd="0" destOrd="0" presId="urn:microsoft.com/office/officeart/2008/layout/HalfCircleOrganizationChart"/>
    <dgm:cxn modelId="{6D59F8F1-3B2E-4CCC-B79F-58DF77EF0EEC}" type="presParOf" srcId="{395B40B6-6B68-43F5-87FD-D6068C1BB768}" destId="{48CCD298-8AA6-417F-99A9-626E0922D4EB}" srcOrd="1" destOrd="0" presId="urn:microsoft.com/office/officeart/2008/layout/HalfCircleOrganizationChart"/>
    <dgm:cxn modelId="{3CA9B603-98A4-4EA4-A356-9CB0F847664B}" type="presParOf" srcId="{395B40B6-6B68-43F5-87FD-D6068C1BB768}" destId="{E4F5F535-D802-4924-B3A1-345D13EA57EE}" srcOrd="2" destOrd="0" presId="urn:microsoft.com/office/officeart/2008/layout/HalfCircleOrganizationChart"/>
    <dgm:cxn modelId="{E1BF7A03-99A7-40C3-ABA2-05D415A51A25}" type="presParOf" srcId="{395B40B6-6B68-43F5-87FD-D6068C1BB768}" destId="{2D2BFF2B-085E-480B-9ADF-4730D0C53DF8}" srcOrd="3" destOrd="0" presId="urn:microsoft.com/office/officeart/2008/layout/HalfCircleOrganizationChart"/>
    <dgm:cxn modelId="{045A4920-11D7-4738-B985-144F4F51F9C6}" type="presParOf" srcId="{A9568D98-507E-4104-BFC6-AA43A7452D32}" destId="{220E1A4D-FA40-4E84-9280-4E4950F11841}" srcOrd="1" destOrd="0" presId="urn:microsoft.com/office/officeart/2008/layout/HalfCircleOrganizationChart"/>
    <dgm:cxn modelId="{045DB15C-C068-404C-A5A9-4FEF49CFB453}" type="presParOf" srcId="{220E1A4D-FA40-4E84-9280-4E4950F11841}" destId="{339FB721-BC6E-45E1-AC28-C8402FF69135}" srcOrd="0" destOrd="0" presId="urn:microsoft.com/office/officeart/2008/layout/HalfCircleOrganizationChart"/>
    <dgm:cxn modelId="{1C9E6D84-B2C3-48D2-B55B-6DD7257A55F8}" type="presParOf" srcId="{220E1A4D-FA40-4E84-9280-4E4950F11841}" destId="{784E1695-EC11-43B9-B3E1-7FD23E7FE5F4}" srcOrd="1" destOrd="0" presId="urn:microsoft.com/office/officeart/2008/layout/HalfCircleOrganizationChart"/>
    <dgm:cxn modelId="{3E623AD6-8C41-4F35-B6B8-FAD43A99F0D4}" type="presParOf" srcId="{784E1695-EC11-43B9-B3E1-7FD23E7FE5F4}" destId="{CE6227EE-503A-4280-865A-07735C5CA070}" srcOrd="0" destOrd="0" presId="urn:microsoft.com/office/officeart/2008/layout/HalfCircleOrganizationChart"/>
    <dgm:cxn modelId="{A2C48AD3-5220-4A9C-8A72-CE35410BA96C}" type="presParOf" srcId="{CE6227EE-503A-4280-865A-07735C5CA070}" destId="{7DBC4377-3767-4BD5-AF36-309BD73566F3}" srcOrd="0" destOrd="0" presId="urn:microsoft.com/office/officeart/2008/layout/HalfCircleOrganizationChart"/>
    <dgm:cxn modelId="{64A30813-282D-44DD-AD21-AD71B37004C9}" type="presParOf" srcId="{CE6227EE-503A-4280-865A-07735C5CA070}" destId="{B3A05CF5-678A-4BCE-BE6D-C5809ABDBC2D}" srcOrd="1" destOrd="0" presId="urn:microsoft.com/office/officeart/2008/layout/HalfCircleOrganizationChart"/>
    <dgm:cxn modelId="{6F52206A-4CBB-44B3-84FA-B1688F2678A7}" type="presParOf" srcId="{CE6227EE-503A-4280-865A-07735C5CA070}" destId="{789D9B09-CC6C-41F8-BD78-5E6F4DC1CB17}" srcOrd="2" destOrd="0" presId="urn:microsoft.com/office/officeart/2008/layout/HalfCircleOrganizationChart"/>
    <dgm:cxn modelId="{788A65DF-D2DD-4B8A-A64E-F726443779D5}" type="presParOf" srcId="{CE6227EE-503A-4280-865A-07735C5CA070}" destId="{FF1B8DCB-65D6-4F77-BCA1-0F7827E47A7D}" srcOrd="3" destOrd="0" presId="urn:microsoft.com/office/officeart/2008/layout/HalfCircleOrganizationChart"/>
    <dgm:cxn modelId="{06AA06D2-DA92-440A-B056-7F9B74C9F9C4}" type="presParOf" srcId="{784E1695-EC11-43B9-B3E1-7FD23E7FE5F4}" destId="{70F0A1D1-BF64-4911-AA7D-E45477CFE448}" srcOrd="1" destOrd="0" presId="urn:microsoft.com/office/officeart/2008/layout/HalfCircleOrganizationChart"/>
    <dgm:cxn modelId="{03EDBDE6-8894-4343-9641-9D745E71E515}" type="presParOf" srcId="{784E1695-EC11-43B9-B3E1-7FD23E7FE5F4}" destId="{355CC9EE-2D63-403D-9EEC-3CBAAAF3EC62}" srcOrd="2" destOrd="0" presId="urn:microsoft.com/office/officeart/2008/layout/HalfCircleOrganizationChart"/>
    <dgm:cxn modelId="{864EB0E8-1248-4178-85A0-046435A3FDCF}" type="presParOf" srcId="{220E1A4D-FA40-4E84-9280-4E4950F11841}" destId="{41FA36A5-DB9A-40B7-ACB1-7696374B9424}" srcOrd="2" destOrd="0" presId="urn:microsoft.com/office/officeart/2008/layout/HalfCircleOrganizationChart"/>
    <dgm:cxn modelId="{33A201C5-0584-42E9-A54D-6B9D91715638}" type="presParOf" srcId="{220E1A4D-FA40-4E84-9280-4E4950F11841}" destId="{8463DF22-229F-432E-AD10-267C3EB169EF}" srcOrd="3" destOrd="0" presId="urn:microsoft.com/office/officeart/2008/layout/HalfCircleOrganizationChart"/>
    <dgm:cxn modelId="{1D534A67-C4CA-4915-A588-011FBE680822}" type="presParOf" srcId="{8463DF22-229F-432E-AD10-267C3EB169EF}" destId="{CA801994-CEF5-4526-90B3-23BC5870F7E3}" srcOrd="0" destOrd="0" presId="urn:microsoft.com/office/officeart/2008/layout/HalfCircleOrganizationChart"/>
    <dgm:cxn modelId="{6E976E79-092A-46CA-BBD6-A4FAB4E9893A}" type="presParOf" srcId="{CA801994-CEF5-4526-90B3-23BC5870F7E3}" destId="{E7CEEFD0-C63C-44A3-B4E3-A63447942242}" srcOrd="0" destOrd="0" presId="urn:microsoft.com/office/officeart/2008/layout/HalfCircleOrganizationChart"/>
    <dgm:cxn modelId="{B9E3218A-01B9-40CA-9AE7-26BED92CDACB}" type="presParOf" srcId="{CA801994-CEF5-4526-90B3-23BC5870F7E3}" destId="{88F68CF2-833A-47A2-81D1-65C44323302F}" srcOrd="1" destOrd="0" presId="urn:microsoft.com/office/officeart/2008/layout/HalfCircleOrganizationChart"/>
    <dgm:cxn modelId="{07A67A3A-EBC5-4C2B-8F7E-8B9771698693}" type="presParOf" srcId="{CA801994-CEF5-4526-90B3-23BC5870F7E3}" destId="{880F02BE-2A59-467A-87E6-E4D55AD4CAF2}" srcOrd="2" destOrd="0" presId="urn:microsoft.com/office/officeart/2008/layout/HalfCircleOrganizationChart"/>
    <dgm:cxn modelId="{4D2F15EE-34C7-4B9C-A24B-957250FEF46F}" type="presParOf" srcId="{CA801994-CEF5-4526-90B3-23BC5870F7E3}" destId="{D7D2C08B-A684-435D-9C25-9968A0FF6FE1}" srcOrd="3" destOrd="0" presId="urn:microsoft.com/office/officeart/2008/layout/HalfCircleOrganizationChart"/>
    <dgm:cxn modelId="{5F81B47C-0900-4DB5-9FCF-B395E668FA8F}" type="presParOf" srcId="{8463DF22-229F-432E-AD10-267C3EB169EF}" destId="{0DA65C94-3B77-4EB1-A7B6-9F7FF4CE4231}" srcOrd="1" destOrd="0" presId="urn:microsoft.com/office/officeart/2008/layout/HalfCircleOrganizationChart"/>
    <dgm:cxn modelId="{B2476B17-D03F-46E2-BA2E-58C17567FFC1}" type="presParOf" srcId="{8463DF22-229F-432E-AD10-267C3EB169EF}" destId="{0270A708-F07C-4580-B9EB-A117C31165F8}" srcOrd="2" destOrd="0" presId="urn:microsoft.com/office/officeart/2008/layout/HalfCircleOrganizationChart"/>
    <dgm:cxn modelId="{C8EA9E87-BE51-4DBE-8E6D-967E1F5589C5}" type="presParOf" srcId="{220E1A4D-FA40-4E84-9280-4E4950F11841}" destId="{9F8AEE7F-A809-48C0-8373-05175ABBB768}" srcOrd="4" destOrd="0" presId="urn:microsoft.com/office/officeart/2008/layout/HalfCircleOrganizationChart"/>
    <dgm:cxn modelId="{4A0AAE6F-F5CF-4F0E-BEB2-6AB1D8F03801}" type="presParOf" srcId="{220E1A4D-FA40-4E84-9280-4E4950F11841}" destId="{343EEFFB-A936-4EA4-B5B5-D16055C03970}" srcOrd="5" destOrd="0" presId="urn:microsoft.com/office/officeart/2008/layout/HalfCircleOrganizationChart"/>
    <dgm:cxn modelId="{ACB39EFB-A4C0-4128-B9CC-00503B3B1C1A}" type="presParOf" srcId="{343EEFFB-A936-4EA4-B5B5-D16055C03970}" destId="{4E28A0FE-2F43-44A8-BE74-8B40BA03B3BF}" srcOrd="0" destOrd="0" presId="urn:microsoft.com/office/officeart/2008/layout/HalfCircleOrganizationChart"/>
    <dgm:cxn modelId="{7EBF83C6-D4AA-447D-98C8-74BD40406BF9}" type="presParOf" srcId="{4E28A0FE-2F43-44A8-BE74-8B40BA03B3BF}" destId="{3BF2DD5C-C77D-4D01-B72A-D29820D8E613}" srcOrd="0" destOrd="0" presId="urn:microsoft.com/office/officeart/2008/layout/HalfCircleOrganizationChart"/>
    <dgm:cxn modelId="{25292C99-33E2-47A4-8F0D-5F42BD71F416}" type="presParOf" srcId="{4E28A0FE-2F43-44A8-BE74-8B40BA03B3BF}" destId="{C7137C2D-5195-4BC0-BAE4-733F0F5B2B01}" srcOrd="1" destOrd="0" presId="urn:microsoft.com/office/officeart/2008/layout/HalfCircleOrganizationChart"/>
    <dgm:cxn modelId="{3960330C-BC59-4A5F-96C3-99D14247BFCF}" type="presParOf" srcId="{4E28A0FE-2F43-44A8-BE74-8B40BA03B3BF}" destId="{4EF5BF15-4A62-43A3-9806-0B9DB5B7FB9F}" srcOrd="2" destOrd="0" presId="urn:microsoft.com/office/officeart/2008/layout/HalfCircleOrganizationChart"/>
    <dgm:cxn modelId="{B0AE40CA-EFAC-4AC0-B722-EEDBCF389F56}" type="presParOf" srcId="{4E28A0FE-2F43-44A8-BE74-8B40BA03B3BF}" destId="{51B72DF1-A58E-4FCB-AE7C-4ECEC19E67D7}" srcOrd="3" destOrd="0" presId="urn:microsoft.com/office/officeart/2008/layout/HalfCircleOrganizationChart"/>
    <dgm:cxn modelId="{095C0F24-5B45-48C0-9B4F-BE3E037907CA}" type="presParOf" srcId="{343EEFFB-A936-4EA4-B5B5-D16055C03970}" destId="{CFE1867C-0C8A-4C2B-8B62-19CA10DB9F1C}" srcOrd="1" destOrd="0" presId="urn:microsoft.com/office/officeart/2008/layout/HalfCircleOrganizationChart"/>
    <dgm:cxn modelId="{182D50AD-4768-4640-905C-BFFC7505CE12}" type="presParOf" srcId="{343EEFFB-A936-4EA4-B5B5-D16055C03970}" destId="{5C0CC7CF-B89F-421E-A71B-99E1F2FCFD21}" srcOrd="2" destOrd="0" presId="urn:microsoft.com/office/officeart/2008/layout/HalfCircleOrganizationChart"/>
    <dgm:cxn modelId="{2CDF0C60-3BA2-4250-8B52-309C25E25B48}" type="presParOf" srcId="{A9568D98-507E-4104-BFC6-AA43A7452D32}" destId="{DF2F1D6C-9D39-43E8-81E2-F9FF4027610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358217-A5BB-4D06-AF5A-87928138F552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0309ABB2-FF70-4AFC-ABE7-2C27F716EC73}" type="pres">
      <dgm:prSet presAssocID="{DFE25AC7-A732-410F-85EA-C78ACC8175EF}" presName="rootComposite1" presStyleCnt="0"/>
      <dgm:spPr/>
    </dgm:pt>
    <dgm:pt modelId="{49A34C92-689C-4E8C-BBEC-A18323A43C2B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6E793EBC-56DF-4E0D-90AF-365FBE3D4552}" type="pres">
      <dgm:prSet presAssocID="{DFE25AC7-A732-410F-85EA-C78ACC8175EF}" presName="topArc1" presStyleLbl="parChTrans1D1" presStyleIdx="0" presStyleCnt="6"/>
      <dgm:spPr/>
    </dgm:pt>
    <dgm:pt modelId="{6CD59108-EE69-4FB7-BBA7-B7F84D4A2F3A}" type="pres">
      <dgm:prSet presAssocID="{DFE25AC7-A732-410F-85EA-C78ACC8175EF}" presName="bottomArc1" presStyleLbl="parChTrans1D1" presStyleIdx="1" presStyleCnt="6"/>
      <dgm:spPr/>
    </dgm:pt>
    <dgm:pt modelId="{88F51498-C9DF-4509-A167-C107DF999400}" type="pres">
      <dgm:prSet presAssocID="{DFE25AC7-A732-410F-85EA-C78ACC8175EF}" presName="topConnNode1" presStyleLbl="node1" presStyleIdx="0" presStyleCnt="0"/>
      <dgm:spPr/>
    </dgm:pt>
    <dgm:pt modelId="{334492FC-3884-41CE-9107-02ABFE3D2F1D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760AEED9-B4A9-4CA2-AE39-B0FC538A6166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CA852A37-F60C-4B95-9465-43EDF10BA8AD}" type="presOf" srcId="{9E8875A6-C7C6-4AAE-9B18-F4FD323849AD}" destId="{E7CEEFD0-C63C-44A3-B4E3-A63447942242}" srcOrd="0" destOrd="0" presId="urn:microsoft.com/office/officeart/2008/layout/HalfCircleOrganizationChart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BE164F69-3212-4C17-8FE5-8A4328F186EE}" type="presOf" srcId="{9E8875A6-C7C6-4AAE-9B18-F4FD323849AD}" destId="{D7D2C08B-A684-435D-9C25-9968A0FF6FE1}" srcOrd="1" destOrd="0" presId="urn:microsoft.com/office/officeart/2008/layout/HalfCircleOrganizationChart"/>
    <dgm:cxn modelId="{1C0F8278-2329-4E22-835D-34CEEE04C629}" type="presOf" srcId="{DFE25AC7-A732-410F-85EA-C78ACC8175EF}" destId="{88F51498-C9DF-4509-A167-C107DF999400}" srcOrd="1" destOrd="0" presId="urn:microsoft.com/office/officeart/2008/layout/HalfCircleOrganizationChart"/>
    <dgm:cxn modelId="{CC43E388-A266-43B6-8369-506D0AFACBB8}" type="presOf" srcId="{816E7CC9-272C-4A38-B61F-328F4352E9C3}" destId="{9F8AEE7F-A809-48C0-8373-05175ABBB768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47D0D496-7865-4497-BF75-536FD282A90E}" type="presOf" srcId="{24EF1D29-D457-453C-862E-6D52E5E8A1CE}" destId="{41FA36A5-DB9A-40B7-ACB1-7696374B9424}" srcOrd="0" destOrd="0" presId="urn:microsoft.com/office/officeart/2008/layout/HalfCircleOrganizationChart"/>
    <dgm:cxn modelId="{C7355FCD-3321-49C5-B3BC-2A8E514AACAB}" type="presOf" srcId="{D32B0E16-19AA-43DD-AB7A-A5EE89D01F03}" destId="{3BF2DD5C-C77D-4D01-B72A-D29820D8E613}" srcOrd="0" destOrd="0" presId="urn:microsoft.com/office/officeart/2008/layout/HalfCircleOrganizationChart"/>
    <dgm:cxn modelId="{D9FCF5D9-0434-435A-9AAC-3B5EE3920A0F}" type="presOf" srcId="{DFE25AC7-A732-410F-85EA-C78ACC8175EF}" destId="{49A34C92-689C-4E8C-BBEC-A18323A43C2B}" srcOrd="0" destOrd="0" presId="urn:microsoft.com/office/officeart/2008/layout/HalfCircleOrganizationChart"/>
    <dgm:cxn modelId="{A61D0CF7-4313-4C07-AC75-BF47437B6009}" type="presOf" srcId="{D32B0E16-19AA-43DD-AB7A-A5EE89D01F03}" destId="{51B72DF1-A58E-4FCB-AE7C-4ECEC19E67D7}" srcOrd="1" destOrd="0" presId="urn:microsoft.com/office/officeart/2008/layout/HalfCircleOrganizationChart"/>
    <dgm:cxn modelId="{2A7099D9-665D-4ABE-B864-E9451215DCAB}" type="presParOf" srcId="{335D1940-169B-41FA-A860-19952B2A1C8A}" destId="{C7358217-A5BB-4D06-AF5A-87928138F552}" srcOrd="0" destOrd="0" presId="urn:microsoft.com/office/officeart/2008/layout/HalfCircleOrganizationChart"/>
    <dgm:cxn modelId="{BA6C0EAE-48DC-422C-9637-B0697CA290B9}" type="presParOf" srcId="{C7358217-A5BB-4D06-AF5A-87928138F552}" destId="{0309ABB2-FF70-4AFC-ABE7-2C27F716EC73}" srcOrd="0" destOrd="0" presId="urn:microsoft.com/office/officeart/2008/layout/HalfCircleOrganizationChart"/>
    <dgm:cxn modelId="{5C4B651B-06C6-4D74-97B4-F9D67EED2613}" type="presParOf" srcId="{0309ABB2-FF70-4AFC-ABE7-2C27F716EC73}" destId="{49A34C92-689C-4E8C-BBEC-A18323A43C2B}" srcOrd="0" destOrd="0" presId="urn:microsoft.com/office/officeart/2008/layout/HalfCircleOrganizationChart"/>
    <dgm:cxn modelId="{65EBEA20-3DC4-4DC0-B59E-8C652A474745}" type="presParOf" srcId="{0309ABB2-FF70-4AFC-ABE7-2C27F716EC73}" destId="{6E793EBC-56DF-4E0D-90AF-365FBE3D4552}" srcOrd="1" destOrd="0" presId="urn:microsoft.com/office/officeart/2008/layout/HalfCircleOrganizationChart"/>
    <dgm:cxn modelId="{2A128541-A314-4800-AA79-6FE7096911D9}" type="presParOf" srcId="{0309ABB2-FF70-4AFC-ABE7-2C27F716EC73}" destId="{6CD59108-EE69-4FB7-BBA7-B7F84D4A2F3A}" srcOrd="2" destOrd="0" presId="urn:microsoft.com/office/officeart/2008/layout/HalfCircleOrganizationChart"/>
    <dgm:cxn modelId="{543B97DC-25AE-4C0E-8552-D87DC272604B}" type="presParOf" srcId="{0309ABB2-FF70-4AFC-ABE7-2C27F716EC73}" destId="{88F51498-C9DF-4509-A167-C107DF999400}" srcOrd="3" destOrd="0" presId="urn:microsoft.com/office/officeart/2008/layout/HalfCircleOrganizationChart"/>
    <dgm:cxn modelId="{D11765E8-B3EB-4F7F-AD93-25CA359B90C7}" type="presParOf" srcId="{C7358217-A5BB-4D06-AF5A-87928138F552}" destId="{334492FC-3884-41CE-9107-02ABFE3D2F1D}" srcOrd="1" destOrd="0" presId="urn:microsoft.com/office/officeart/2008/layout/HalfCircleOrganizationChart"/>
    <dgm:cxn modelId="{1A377D4D-2DF1-4134-A0BB-B33C6544C159}" type="presParOf" srcId="{334492FC-3884-41CE-9107-02ABFE3D2F1D}" destId="{41FA36A5-DB9A-40B7-ACB1-7696374B9424}" srcOrd="0" destOrd="0" presId="urn:microsoft.com/office/officeart/2008/layout/HalfCircleOrganizationChart"/>
    <dgm:cxn modelId="{0262C365-C816-461A-81CF-2B5141F4A4A2}" type="presParOf" srcId="{334492FC-3884-41CE-9107-02ABFE3D2F1D}" destId="{8463DF22-229F-432E-AD10-267C3EB169EF}" srcOrd="1" destOrd="0" presId="urn:microsoft.com/office/officeart/2008/layout/HalfCircleOrganizationChart"/>
    <dgm:cxn modelId="{A2911420-C403-44E0-A665-B1432649DDEA}" type="presParOf" srcId="{8463DF22-229F-432E-AD10-267C3EB169EF}" destId="{CA801994-CEF5-4526-90B3-23BC5870F7E3}" srcOrd="0" destOrd="0" presId="urn:microsoft.com/office/officeart/2008/layout/HalfCircleOrganizationChart"/>
    <dgm:cxn modelId="{F98D4B6C-D9DF-4791-A652-C0FD7C8B939D}" type="presParOf" srcId="{CA801994-CEF5-4526-90B3-23BC5870F7E3}" destId="{E7CEEFD0-C63C-44A3-B4E3-A63447942242}" srcOrd="0" destOrd="0" presId="urn:microsoft.com/office/officeart/2008/layout/HalfCircleOrganizationChart"/>
    <dgm:cxn modelId="{8AC87748-59D7-448E-803E-C2ABAEF1A38D}" type="presParOf" srcId="{CA801994-CEF5-4526-90B3-23BC5870F7E3}" destId="{88F68CF2-833A-47A2-81D1-65C44323302F}" srcOrd="1" destOrd="0" presId="urn:microsoft.com/office/officeart/2008/layout/HalfCircleOrganizationChart"/>
    <dgm:cxn modelId="{2FB332DD-B15D-4694-A095-6370AE733BF4}" type="presParOf" srcId="{CA801994-CEF5-4526-90B3-23BC5870F7E3}" destId="{880F02BE-2A59-467A-87E6-E4D55AD4CAF2}" srcOrd="2" destOrd="0" presId="urn:microsoft.com/office/officeart/2008/layout/HalfCircleOrganizationChart"/>
    <dgm:cxn modelId="{759B39A0-F7BF-4ECC-89CF-9C2047A7A05E}" type="presParOf" srcId="{CA801994-CEF5-4526-90B3-23BC5870F7E3}" destId="{D7D2C08B-A684-435D-9C25-9968A0FF6FE1}" srcOrd="3" destOrd="0" presId="urn:microsoft.com/office/officeart/2008/layout/HalfCircleOrganizationChart"/>
    <dgm:cxn modelId="{7DFC56F6-A851-4E8D-86F7-DD90961B7B25}" type="presParOf" srcId="{8463DF22-229F-432E-AD10-267C3EB169EF}" destId="{0DA65C94-3B77-4EB1-A7B6-9F7FF4CE4231}" srcOrd="1" destOrd="0" presId="urn:microsoft.com/office/officeart/2008/layout/HalfCircleOrganizationChart"/>
    <dgm:cxn modelId="{7C778222-E5BB-46F9-AF93-34F4308F7BB1}" type="presParOf" srcId="{8463DF22-229F-432E-AD10-267C3EB169EF}" destId="{0270A708-F07C-4580-B9EB-A117C31165F8}" srcOrd="2" destOrd="0" presId="urn:microsoft.com/office/officeart/2008/layout/HalfCircleOrganizationChart"/>
    <dgm:cxn modelId="{4AA32F56-07BB-4861-BAB1-9C2FE5C2EA50}" type="presParOf" srcId="{334492FC-3884-41CE-9107-02ABFE3D2F1D}" destId="{9F8AEE7F-A809-48C0-8373-05175ABBB768}" srcOrd="2" destOrd="0" presId="urn:microsoft.com/office/officeart/2008/layout/HalfCircleOrganizationChart"/>
    <dgm:cxn modelId="{F0048DD4-9B10-4A9B-95A1-58FDE09A4621}" type="presParOf" srcId="{334492FC-3884-41CE-9107-02ABFE3D2F1D}" destId="{343EEFFB-A936-4EA4-B5B5-D16055C03970}" srcOrd="3" destOrd="0" presId="urn:microsoft.com/office/officeart/2008/layout/HalfCircleOrganizationChart"/>
    <dgm:cxn modelId="{E4C8F49A-906C-4E05-8E01-6ACFD109EA81}" type="presParOf" srcId="{343EEFFB-A936-4EA4-B5B5-D16055C03970}" destId="{4E28A0FE-2F43-44A8-BE74-8B40BA03B3BF}" srcOrd="0" destOrd="0" presId="urn:microsoft.com/office/officeart/2008/layout/HalfCircleOrganizationChart"/>
    <dgm:cxn modelId="{0F94E401-AC20-4A0B-B05B-C9D37DAFA9B8}" type="presParOf" srcId="{4E28A0FE-2F43-44A8-BE74-8B40BA03B3BF}" destId="{3BF2DD5C-C77D-4D01-B72A-D29820D8E613}" srcOrd="0" destOrd="0" presId="urn:microsoft.com/office/officeart/2008/layout/HalfCircleOrganizationChart"/>
    <dgm:cxn modelId="{916677D1-3563-45B4-B348-85126B052761}" type="presParOf" srcId="{4E28A0FE-2F43-44A8-BE74-8B40BA03B3BF}" destId="{C7137C2D-5195-4BC0-BAE4-733F0F5B2B01}" srcOrd="1" destOrd="0" presId="urn:microsoft.com/office/officeart/2008/layout/HalfCircleOrganizationChart"/>
    <dgm:cxn modelId="{FA042F94-8915-4173-B3B6-825308808603}" type="presParOf" srcId="{4E28A0FE-2F43-44A8-BE74-8B40BA03B3BF}" destId="{4EF5BF15-4A62-43A3-9806-0B9DB5B7FB9F}" srcOrd="2" destOrd="0" presId="urn:microsoft.com/office/officeart/2008/layout/HalfCircleOrganizationChart"/>
    <dgm:cxn modelId="{F1488F74-0276-4629-9766-7B7408052C23}" type="presParOf" srcId="{4E28A0FE-2F43-44A8-BE74-8B40BA03B3BF}" destId="{51B72DF1-A58E-4FCB-AE7C-4ECEC19E67D7}" srcOrd="3" destOrd="0" presId="urn:microsoft.com/office/officeart/2008/layout/HalfCircleOrganizationChart"/>
    <dgm:cxn modelId="{91FA974F-7CC0-401F-B8FB-AE5F6584472B}" type="presParOf" srcId="{343EEFFB-A936-4EA4-B5B5-D16055C03970}" destId="{CFE1867C-0C8A-4C2B-8B62-19CA10DB9F1C}" srcOrd="1" destOrd="0" presId="urn:microsoft.com/office/officeart/2008/layout/HalfCircleOrganizationChart"/>
    <dgm:cxn modelId="{A64D258A-BF42-4440-A143-D7BA08C35F6C}" type="presParOf" srcId="{343EEFFB-A936-4EA4-B5B5-D16055C03970}" destId="{5C0CC7CF-B89F-421E-A71B-99E1F2FCFD21}" srcOrd="2" destOrd="0" presId="urn:microsoft.com/office/officeart/2008/layout/HalfCircleOrganizationChart"/>
    <dgm:cxn modelId="{5B962117-2B28-4B29-ADEB-F268A5CB0C46}" type="presParOf" srcId="{C7358217-A5BB-4D06-AF5A-87928138F552}" destId="{760AEED9-B4A9-4CA2-AE39-B0FC538A616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812CB-B05E-498A-ACB7-DC5EC820C6E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8C37905-1F00-4640-BC71-62E8DE0632DD}" type="parTrans" cxnId="{BF0877F7-8E80-44C4-83E7-ADD5EC32DCF3}">
      <dgm:prSet/>
      <dgm:spPr/>
      <dgm:t>
        <a:bodyPr/>
        <a:lstStyle/>
        <a:p>
          <a:endParaRPr lang="en-US"/>
        </a:p>
      </dgm:t>
    </dgm:pt>
    <dgm:pt modelId="{3AD4BE30-DEC1-43F0-BF81-8426BA5A7E84}" type="sibTrans" cxnId="{BF0877F7-8E80-44C4-83E7-ADD5EC32DCF3}">
      <dgm:prSet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568D98-507E-4104-BFC6-AA43A7452D32}" type="pres">
      <dgm:prSet presAssocID="{C26812CB-B05E-498A-ACB7-DC5EC820C6E8}" presName="hierRoot1" presStyleCnt="0">
        <dgm:presLayoutVars>
          <dgm:hierBranch val="init"/>
        </dgm:presLayoutVars>
      </dgm:prSet>
      <dgm:spPr/>
    </dgm:pt>
    <dgm:pt modelId="{395B40B6-6B68-43F5-87FD-D6068C1BB768}" type="pres">
      <dgm:prSet presAssocID="{C26812CB-B05E-498A-ACB7-DC5EC820C6E8}" presName="rootComposite1" presStyleCnt="0"/>
      <dgm:spPr/>
    </dgm:pt>
    <dgm:pt modelId="{DCF49FB0-39C1-48DF-AB74-422071E92FC2}" type="pres">
      <dgm:prSet presAssocID="{C26812CB-B05E-498A-ACB7-DC5EC820C6E8}" presName="rootText1" presStyleLbl="alignAcc1" presStyleIdx="0" presStyleCnt="0">
        <dgm:presLayoutVars>
          <dgm:chPref val="3"/>
        </dgm:presLayoutVars>
      </dgm:prSet>
      <dgm:spPr/>
    </dgm:pt>
    <dgm:pt modelId="{48CCD298-8AA6-417F-99A9-626E0922D4EB}" type="pres">
      <dgm:prSet presAssocID="{C26812CB-B05E-498A-ACB7-DC5EC820C6E8}" presName="topArc1" presStyleLbl="parChTrans1D1" presStyleIdx="0" presStyleCnt="8"/>
      <dgm:spPr/>
    </dgm:pt>
    <dgm:pt modelId="{E4F5F535-D802-4924-B3A1-345D13EA57EE}" type="pres">
      <dgm:prSet presAssocID="{C26812CB-B05E-498A-ACB7-DC5EC820C6E8}" presName="bottomArc1" presStyleLbl="parChTrans1D1" presStyleIdx="1" presStyleCnt="8"/>
      <dgm:spPr/>
    </dgm:pt>
    <dgm:pt modelId="{2D2BFF2B-085E-480B-9ADF-4730D0C53DF8}" type="pres">
      <dgm:prSet presAssocID="{C26812CB-B05E-498A-ACB7-DC5EC820C6E8}" presName="topConnNode1" presStyleLbl="node1" presStyleIdx="0" presStyleCnt="0"/>
      <dgm:spPr/>
    </dgm:pt>
    <dgm:pt modelId="{220E1A4D-FA40-4E84-9280-4E4950F11841}" type="pres">
      <dgm:prSet presAssocID="{C26812CB-B05E-498A-ACB7-DC5EC820C6E8}" presName="hierChild2" presStyleCnt="0"/>
      <dgm:spPr/>
    </dgm:pt>
    <dgm:pt modelId="{339FB721-BC6E-45E1-AC28-C8402FF69135}" type="pres">
      <dgm:prSet presAssocID="{76E93E34-807B-45BA-B17A-4FECC122AB40}" presName="Name28" presStyleLbl="parChTrans1D2" presStyleIdx="0" presStyleCnt="3"/>
      <dgm:spPr/>
    </dgm:pt>
    <dgm:pt modelId="{784E1695-EC11-43B9-B3E1-7FD23E7FE5F4}" type="pres">
      <dgm:prSet presAssocID="{DFE25AC7-A732-410F-85EA-C78ACC8175EF}" presName="hierRoot2" presStyleCnt="0">
        <dgm:presLayoutVars>
          <dgm:hierBranch val="init"/>
        </dgm:presLayoutVars>
      </dgm:prSet>
      <dgm:spPr/>
    </dgm:pt>
    <dgm:pt modelId="{CE6227EE-503A-4280-865A-07735C5CA070}" type="pres">
      <dgm:prSet presAssocID="{DFE25AC7-A732-410F-85EA-C78ACC8175EF}" presName="rootComposite2" presStyleCnt="0"/>
      <dgm:spPr/>
    </dgm:pt>
    <dgm:pt modelId="{7DBC4377-3767-4BD5-AF36-309BD73566F3}" type="pres">
      <dgm:prSet presAssocID="{DFE25AC7-A732-410F-85EA-C78ACC8175EF}" presName="rootText2" presStyleLbl="alignAcc1" presStyleIdx="0" presStyleCnt="0">
        <dgm:presLayoutVars>
          <dgm:chPref val="3"/>
        </dgm:presLayoutVars>
      </dgm:prSet>
      <dgm:spPr/>
    </dgm:pt>
    <dgm:pt modelId="{B3A05CF5-678A-4BCE-BE6D-C5809ABDBC2D}" type="pres">
      <dgm:prSet presAssocID="{DFE25AC7-A732-410F-85EA-C78ACC8175EF}" presName="topArc2" presStyleLbl="parChTrans1D1" presStyleIdx="2" presStyleCnt="8"/>
      <dgm:spPr/>
    </dgm:pt>
    <dgm:pt modelId="{789D9B09-CC6C-41F8-BD78-5E6F4DC1CB17}" type="pres">
      <dgm:prSet presAssocID="{DFE25AC7-A732-410F-85EA-C78ACC8175EF}" presName="bottomArc2" presStyleLbl="parChTrans1D1" presStyleIdx="3" presStyleCnt="8"/>
      <dgm:spPr/>
    </dgm:pt>
    <dgm:pt modelId="{FF1B8DCB-65D6-4F77-BCA1-0F7827E47A7D}" type="pres">
      <dgm:prSet presAssocID="{DFE25AC7-A732-410F-85EA-C78ACC8175EF}" presName="topConnNode2" presStyleLbl="node2" presStyleIdx="0" presStyleCnt="0"/>
      <dgm:spPr/>
    </dgm:pt>
    <dgm:pt modelId="{70F0A1D1-BF64-4911-AA7D-E45477CFE448}" type="pres">
      <dgm:prSet presAssocID="{DFE25AC7-A732-410F-85EA-C78ACC8175EF}" presName="hierChild4" presStyleCnt="0"/>
      <dgm:spPr/>
    </dgm:pt>
    <dgm:pt modelId="{355CC9EE-2D63-403D-9EEC-3CBAAAF3EC62}" type="pres">
      <dgm:prSet presAssocID="{DFE25AC7-A732-410F-85EA-C78ACC8175EF}" presName="hierChild5" presStyleCnt="0"/>
      <dgm:spPr/>
    </dgm:pt>
    <dgm:pt modelId="{41FA36A5-DB9A-40B7-ACB1-7696374B9424}" type="pres">
      <dgm:prSet presAssocID="{24EF1D29-D457-453C-862E-6D52E5E8A1CE}" presName="Name28" presStyleLbl="parChTrans1D2" presStyleIdx="1" presStyleCnt="3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4" presStyleCnt="8"/>
      <dgm:spPr/>
    </dgm:pt>
    <dgm:pt modelId="{880F02BE-2A59-467A-87E6-E4D55AD4CAF2}" type="pres">
      <dgm:prSet presAssocID="{9E8875A6-C7C6-4AAE-9B18-F4FD323849AD}" presName="bottomArc2" presStyleLbl="parChTrans1D1" presStyleIdx="5" presStyleCnt="8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2" presStyleCnt="3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6" presStyleCnt="8"/>
      <dgm:spPr/>
    </dgm:pt>
    <dgm:pt modelId="{4EF5BF15-4A62-43A3-9806-0B9DB5B7FB9F}" type="pres">
      <dgm:prSet presAssocID="{D32B0E16-19AA-43DD-AB7A-A5EE89D01F03}" presName="bottomArc2" presStyleLbl="parChTrans1D1" presStyleIdx="7" presStyleCnt="8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DF2F1D6C-9D39-43E8-81E2-F9FF40276106}" type="pres">
      <dgm:prSet presAssocID="{C26812CB-B05E-498A-ACB7-DC5EC820C6E8}" presName="hierChild3" presStyleCnt="0"/>
      <dgm:spPr/>
    </dgm:pt>
  </dgm:ptLst>
  <dgm:cxnLst>
    <dgm:cxn modelId="{1A1AAE1A-0E8E-4B24-BDAF-885022246F1C}" type="presOf" srcId="{76E93E34-807B-45BA-B17A-4FECC122AB40}" destId="{339FB721-BC6E-45E1-AC28-C8402FF69135}" srcOrd="0" destOrd="0" presId="urn:microsoft.com/office/officeart/2008/layout/HalfCircleOrganizationChart"/>
    <dgm:cxn modelId="{1A75CA1F-9F27-4290-8B6B-DCFC6954D0F4}" type="presOf" srcId="{DFE25AC7-A732-410F-85EA-C78ACC8175EF}" destId="{7DBC4377-3767-4BD5-AF36-309BD73566F3}" srcOrd="0" destOrd="0" presId="urn:microsoft.com/office/officeart/2008/layout/HalfCircleOrganizationChart"/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C26812CB-B05E-498A-ACB7-DC5EC820C6E8}" destId="{D32B0E16-19AA-43DD-AB7A-A5EE89D01F03}" srcOrd="2" destOrd="0" parTransId="{816E7CC9-272C-4A38-B61F-328F4352E9C3}" sibTransId="{5DF7F89B-D0CF-4F0C-B4DD-B8325A40576D}"/>
    <dgm:cxn modelId="{7D880627-0156-4065-9996-F49150E3737E}" type="presOf" srcId="{DFE25AC7-A732-410F-85EA-C78ACC8175EF}" destId="{FF1B8DCB-65D6-4F77-BCA1-0F7827E47A7D}" srcOrd="1" destOrd="0" presId="urn:microsoft.com/office/officeart/2008/layout/HalfCircleOrganizationChart"/>
    <dgm:cxn modelId="{98BD4639-8C47-4A77-8143-CBC708ED1CA4}" srcId="{C26812CB-B05E-498A-ACB7-DC5EC820C6E8}" destId="{9E8875A6-C7C6-4AAE-9B18-F4FD323849AD}" srcOrd="1" destOrd="0" parTransId="{24EF1D29-D457-453C-862E-6D52E5E8A1CE}" sibTransId="{58F94E10-68C7-4774-8315-5A19C6409677}"/>
    <dgm:cxn modelId="{CEE0765E-CFDE-4AFA-9739-8C93A485275D}" type="presOf" srcId="{D32B0E16-19AA-43DD-AB7A-A5EE89D01F03}" destId="{51B72DF1-A58E-4FCB-AE7C-4ECEC19E67D7}" srcOrd="1" destOrd="0" presId="urn:microsoft.com/office/officeart/2008/layout/HalfCircleOrganizationChart"/>
    <dgm:cxn modelId="{545DD364-79C2-485E-ABA5-DB4C5D067EB9}" type="presOf" srcId="{D32B0E16-19AA-43DD-AB7A-A5EE89D01F03}" destId="{3BF2DD5C-C77D-4D01-B72A-D29820D8E613}" srcOrd="0" destOrd="0" presId="urn:microsoft.com/office/officeart/2008/layout/HalfCircleOrganizationChart"/>
    <dgm:cxn modelId="{D2F80186-BF91-4D77-81A6-A07BCC6C173D}" type="presOf" srcId="{24EF1D29-D457-453C-862E-6D52E5E8A1CE}" destId="{41FA36A5-DB9A-40B7-ACB1-7696374B9424}" srcOrd="0" destOrd="0" presId="urn:microsoft.com/office/officeart/2008/layout/HalfCircleOrganizationChart"/>
    <dgm:cxn modelId="{8BDF858E-6E7B-4FD8-8DA9-622B6934F541}" srcId="{C26812CB-B05E-498A-ACB7-DC5EC820C6E8}" destId="{DFE25AC7-A732-410F-85EA-C78ACC8175EF}" srcOrd="0" destOrd="0" parTransId="{76E93E34-807B-45BA-B17A-4FECC122AB40}" sibTransId="{12C61592-D794-4CE4-A027-F267143CA858}"/>
    <dgm:cxn modelId="{E1B379CA-DD2D-4BB1-9A4D-51084A8C01EA}" type="presOf" srcId="{C26812CB-B05E-498A-ACB7-DC5EC820C6E8}" destId="{2D2BFF2B-085E-480B-9ADF-4730D0C53DF8}" srcOrd="1" destOrd="0" presId="urn:microsoft.com/office/officeart/2008/layout/HalfCircleOrganizationChart"/>
    <dgm:cxn modelId="{BFC886DD-0071-4005-96FA-316F7D6D6CC4}" type="presOf" srcId="{9E8875A6-C7C6-4AAE-9B18-F4FD323849AD}" destId="{E7CEEFD0-C63C-44A3-B4E3-A63447942242}" srcOrd="0" destOrd="0" presId="urn:microsoft.com/office/officeart/2008/layout/HalfCircleOrganizationChart"/>
    <dgm:cxn modelId="{3C03DDE5-D054-45C4-BED1-6BAF1D73E8BA}" type="presOf" srcId="{9E8875A6-C7C6-4AAE-9B18-F4FD323849AD}" destId="{D7D2C08B-A684-435D-9C25-9968A0FF6FE1}" srcOrd="1" destOrd="0" presId="urn:microsoft.com/office/officeart/2008/layout/HalfCircleOrganizationChart"/>
    <dgm:cxn modelId="{A6BEB1EE-8E14-490D-A312-A15ECA090F1F}" type="presOf" srcId="{C26812CB-B05E-498A-ACB7-DC5EC820C6E8}" destId="{DCF49FB0-39C1-48DF-AB74-422071E92FC2}" srcOrd="0" destOrd="0" presId="urn:microsoft.com/office/officeart/2008/layout/HalfCircleOrganizationChart"/>
    <dgm:cxn modelId="{87C5D6F0-3C87-44DB-BBB1-A969863C7177}" type="presOf" srcId="{816E7CC9-272C-4A38-B61F-328F4352E9C3}" destId="{9F8AEE7F-A809-48C0-8373-05175ABBB768}" srcOrd="0" destOrd="0" presId="urn:microsoft.com/office/officeart/2008/layout/HalfCircleOrganizationChart"/>
    <dgm:cxn modelId="{BF0877F7-8E80-44C4-83E7-ADD5EC32DCF3}" srcId="{87579E36-49C1-4BCF-BDC2-8EE478D44663}" destId="{C26812CB-B05E-498A-ACB7-DC5EC820C6E8}" srcOrd="0" destOrd="0" parTransId="{B8C37905-1F00-4640-BC71-62E8DE0632DD}" sibTransId="{3AD4BE30-DEC1-43F0-BF81-8426BA5A7E84}"/>
    <dgm:cxn modelId="{132F8592-8EAA-4D22-B299-7228C5F039C9}" type="presParOf" srcId="{335D1940-169B-41FA-A860-19952B2A1C8A}" destId="{A9568D98-507E-4104-BFC6-AA43A7452D32}" srcOrd="0" destOrd="0" presId="urn:microsoft.com/office/officeart/2008/layout/HalfCircleOrganizationChart"/>
    <dgm:cxn modelId="{96CB27C9-D70B-4717-AB41-D71715A03C74}" type="presParOf" srcId="{A9568D98-507E-4104-BFC6-AA43A7452D32}" destId="{395B40B6-6B68-43F5-87FD-D6068C1BB768}" srcOrd="0" destOrd="0" presId="urn:microsoft.com/office/officeart/2008/layout/HalfCircleOrganizationChart"/>
    <dgm:cxn modelId="{61D168B1-BE4B-4F8F-BF51-5351A7AAB74B}" type="presParOf" srcId="{395B40B6-6B68-43F5-87FD-D6068C1BB768}" destId="{DCF49FB0-39C1-48DF-AB74-422071E92FC2}" srcOrd="0" destOrd="0" presId="urn:microsoft.com/office/officeart/2008/layout/HalfCircleOrganizationChart"/>
    <dgm:cxn modelId="{6D59F8F1-3B2E-4CCC-B79F-58DF77EF0EEC}" type="presParOf" srcId="{395B40B6-6B68-43F5-87FD-D6068C1BB768}" destId="{48CCD298-8AA6-417F-99A9-626E0922D4EB}" srcOrd="1" destOrd="0" presId="urn:microsoft.com/office/officeart/2008/layout/HalfCircleOrganizationChart"/>
    <dgm:cxn modelId="{3CA9B603-98A4-4EA4-A356-9CB0F847664B}" type="presParOf" srcId="{395B40B6-6B68-43F5-87FD-D6068C1BB768}" destId="{E4F5F535-D802-4924-B3A1-345D13EA57EE}" srcOrd="2" destOrd="0" presId="urn:microsoft.com/office/officeart/2008/layout/HalfCircleOrganizationChart"/>
    <dgm:cxn modelId="{E1BF7A03-99A7-40C3-ABA2-05D415A51A25}" type="presParOf" srcId="{395B40B6-6B68-43F5-87FD-D6068C1BB768}" destId="{2D2BFF2B-085E-480B-9ADF-4730D0C53DF8}" srcOrd="3" destOrd="0" presId="urn:microsoft.com/office/officeart/2008/layout/HalfCircleOrganizationChart"/>
    <dgm:cxn modelId="{045A4920-11D7-4738-B985-144F4F51F9C6}" type="presParOf" srcId="{A9568D98-507E-4104-BFC6-AA43A7452D32}" destId="{220E1A4D-FA40-4E84-9280-4E4950F11841}" srcOrd="1" destOrd="0" presId="urn:microsoft.com/office/officeart/2008/layout/HalfCircleOrganizationChart"/>
    <dgm:cxn modelId="{045DB15C-C068-404C-A5A9-4FEF49CFB453}" type="presParOf" srcId="{220E1A4D-FA40-4E84-9280-4E4950F11841}" destId="{339FB721-BC6E-45E1-AC28-C8402FF69135}" srcOrd="0" destOrd="0" presId="urn:microsoft.com/office/officeart/2008/layout/HalfCircleOrganizationChart"/>
    <dgm:cxn modelId="{1C9E6D84-B2C3-48D2-B55B-6DD7257A55F8}" type="presParOf" srcId="{220E1A4D-FA40-4E84-9280-4E4950F11841}" destId="{784E1695-EC11-43B9-B3E1-7FD23E7FE5F4}" srcOrd="1" destOrd="0" presId="urn:microsoft.com/office/officeart/2008/layout/HalfCircleOrganizationChart"/>
    <dgm:cxn modelId="{3E623AD6-8C41-4F35-B6B8-FAD43A99F0D4}" type="presParOf" srcId="{784E1695-EC11-43B9-B3E1-7FD23E7FE5F4}" destId="{CE6227EE-503A-4280-865A-07735C5CA070}" srcOrd="0" destOrd="0" presId="urn:microsoft.com/office/officeart/2008/layout/HalfCircleOrganizationChart"/>
    <dgm:cxn modelId="{A2C48AD3-5220-4A9C-8A72-CE35410BA96C}" type="presParOf" srcId="{CE6227EE-503A-4280-865A-07735C5CA070}" destId="{7DBC4377-3767-4BD5-AF36-309BD73566F3}" srcOrd="0" destOrd="0" presId="urn:microsoft.com/office/officeart/2008/layout/HalfCircleOrganizationChart"/>
    <dgm:cxn modelId="{64A30813-282D-44DD-AD21-AD71B37004C9}" type="presParOf" srcId="{CE6227EE-503A-4280-865A-07735C5CA070}" destId="{B3A05CF5-678A-4BCE-BE6D-C5809ABDBC2D}" srcOrd="1" destOrd="0" presId="urn:microsoft.com/office/officeart/2008/layout/HalfCircleOrganizationChart"/>
    <dgm:cxn modelId="{6F52206A-4CBB-44B3-84FA-B1688F2678A7}" type="presParOf" srcId="{CE6227EE-503A-4280-865A-07735C5CA070}" destId="{789D9B09-CC6C-41F8-BD78-5E6F4DC1CB17}" srcOrd="2" destOrd="0" presId="urn:microsoft.com/office/officeart/2008/layout/HalfCircleOrganizationChart"/>
    <dgm:cxn modelId="{788A65DF-D2DD-4B8A-A64E-F726443779D5}" type="presParOf" srcId="{CE6227EE-503A-4280-865A-07735C5CA070}" destId="{FF1B8DCB-65D6-4F77-BCA1-0F7827E47A7D}" srcOrd="3" destOrd="0" presId="urn:microsoft.com/office/officeart/2008/layout/HalfCircleOrganizationChart"/>
    <dgm:cxn modelId="{06AA06D2-DA92-440A-B056-7F9B74C9F9C4}" type="presParOf" srcId="{784E1695-EC11-43B9-B3E1-7FD23E7FE5F4}" destId="{70F0A1D1-BF64-4911-AA7D-E45477CFE448}" srcOrd="1" destOrd="0" presId="urn:microsoft.com/office/officeart/2008/layout/HalfCircleOrganizationChart"/>
    <dgm:cxn modelId="{03EDBDE6-8894-4343-9641-9D745E71E515}" type="presParOf" srcId="{784E1695-EC11-43B9-B3E1-7FD23E7FE5F4}" destId="{355CC9EE-2D63-403D-9EEC-3CBAAAF3EC62}" srcOrd="2" destOrd="0" presId="urn:microsoft.com/office/officeart/2008/layout/HalfCircleOrganizationChart"/>
    <dgm:cxn modelId="{864EB0E8-1248-4178-85A0-046435A3FDCF}" type="presParOf" srcId="{220E1A4D-FA40-4E84-9280-4E4950F11841}" destId="{41FA36A5-DB9A-40B7-ACB1-7696374B9424}" srcOrd="2" destOrd="0" presId="urn:microsoft.com/office/officeart/2008/layout/HalfCircleOrganizationChart"/>
    <dgm:cxn modelId="{33A201C5-0584-42E9-A54D-6B9D91715638}" type="presParOf" srcId="{220E1A4D-FA40-4E84-9280-4E4950F11841}" destId="{8463DF22-229F-432E-AD10-267C3EB169EF}" srcOrd="3" destOrd="0" presId="urn:microsoft.com/office/officeart/2008/layout/HalfCircleOrganizationChart"/>
    <dgm:cxn modelId="{1D534A67-C4CA-4915-A588-011FBE680822}" type="presParOf" srcId="{8463DF22-229F-432E-AD10-267C3EB169EF}" destId="{CA801994-CEF5-4526-90B3-23BC5870F7E3}" srcOrd="0" destOrd="0" presId="urn:microsoft.com/office/officeart/2008/layout/HalfCircleOrganizationChart"/>
    <dgm:cxn modelId="{6E976E79-092A-46CA-BBD6-A4FAB4E9893A}" type="presParOf" srcId="{CA801994-CEF5-4526-90B3-23BC5870F7E3}" destId="{E7CEEFD0-C63C-44A3-B4E3-A63447942242}" srcOrd="0" destOrd="0" presId="urn:microsoft.com/office/officeart/2008/layout/HalfCircleOrganizationChart"/>
    <dgm:cxn modelId="{B9E3218A-01B9-40CA-9AE7-26BED92CDACB}" type="presParOf" srcId="{CA801994-CEF5-4526-90B3-23BC5870F7E3}" destId="{88F68CF2-833A-47A2-81D1-65C44323302F}" srcOrd="1" destOrd="0" presId="urn:microsoft.com/office/officeart/2008/layout/HalfCircleOrganizationChart"/>
    <dgm:cxn modelId="{07A67A3A-EBC5-4C2B-8F7E-8B9771698693}" type="presParOf" srcId="{CA801994-CEF5-4526-90B3-23BC5870F7E3}" destId="{880F02BE-2A59-467A-87E6-E4D55AD4CAF2}" srcOrd="2" destOrd="0" presId="urn:microsoft.com/office/officeart/2008/layout/HalfCircleOrganizationChart"/>
    <dgm:cxn modelId="{4D2F15EE-34C7-4B9C-A24B-957250FEF46F}" type="presParOf" srcId="{CA801994-CEF5-4526-90B3-23BC5870F7E3}" destId="{D7D2C08B-A684-435D-9C25-9968A0FF6FE1}" srcOrd="3" destOrd="0" presId="urn:microsoft.com/office/officeart/2008/layout/HalfCircleOrganizationChart"/>
    <dgm:cxn modelId="{5F81B47C-0900-4DB5-9FCF-B395E668FA8F}" type="presParOf" srcId="{8463DF22-229F-432E-AD10-267C3EB169EF}" destId="{0DA65C94-3B77-4EB1-A7B6-9F7FF4CE4231}" srcOrd="1" destOrd="0" presId="urn:microsoft.com/office/officeart/2008/layout/HalfCircleOrganizationChart"/>
    <dgm:cxn modelId="{B2476B17-D03F-46E2-BA2E-58C17567FFC1}" type="presParOf" srcId="{8463DF22-229F-432E-AD10-267C3EB169EF}" destId="{0270A708-F07C-4580-B9EB-A117C31165F8}" srcOrd="2" destOrd="0" presId="urn:microsoft.com/office/officeart/2008/layout/HalfCircleOrganizationChart"/>
    <dgm:cxn modelId="{C8EA9E87-BE51-4DBE-8E6D-967E1F5589C5}" type="presParOf" srcId="{220E1A4D-FA40-4E84-9280-4E4950F11841}" destId="{9F8AEE7F-A809-48C0-8373-05175ABBB768}" srcOrd="4" destOrd="0" presId="urn:microsoft.com/office/officeart/2008/layout/HalfCircleOrganizationChart"/>
    <dgm:cxn modelId="{4A0AAE6F-F5CF-4F0E-BEB2-6AB1D8F03801}" type="presParOf" srcId="{220E1A4D-FA40-4E84-9280-4E4950F11841}" destId="{343EEFFB-A936-4EA4-B5B5-D16055C03970}" srcOrd="5" destOrd="0" presId="urn:microsoft.com/office/officeart/2008/layout/HalfCircleOrganizationChart"/>
    <dgm:cxn modelId="{ACB39EFB-A4C0-4128-B9CC-00503B3B1C1A}" type="presParOf" srcId="{343EEFFB-A936-4EA4-B5B5-D16055C03970}" destId="{4E28A0FE-2F43-44A8-BE74-8B40BA03B3BF}" srcOrd="0" destOrd="0" presId="urn:microsoft.com/office/officeart/2008/layout/HalfCircleOrganizationChart"/>
    <dgm:cxn modelId="{7EBF83C6-D4AA-447D-98C8-74BD40406BF9}" type="presParOf" srcId="{4E28A0FE-2F43-44A8-BE74-8B40BA03B3BF}" destId="{3BF2DD5C-C77D-4D01-B72A-D29820D8E613}" srcOrd="0" destOrd="0" presId="urn:microsoft.com/office/officeart/2008/layout/HalfCircleOrganizationChart"/>
    <dgm:cxn modelId="{25292C99-33E2-47A4-8F0D-5F42BD71F416}" type="presParOf" srcId="{4E28A0FE-2F43-44A8-BE74-8B40BA03B3BF}" destId="{C7137C2D-5195-4BC0-BAE4-733F0F5B2B01}" srcOrd="1" destOrd="0" presId="urn:microsoft.com/office/officeart/2008/layout/HalfCircleOrganizationChart"/>
    <dgm:cxn modelId="{3960330C-BC59-4A5F-96C3-99D14247BFCF}" type="presParOf" srcId="{4E28A0FE-2F43-44A8-BE74-8B40BA03B3BF}" destId="{4EF5BF15-4A62-43A3-9806-0B9DB5B7FB9F}" srcOrd="2" destOrd="0" presId="urn:microsoft.com/office/officeart/2008/layout/HalfCircleOrganizationChart"/>
    <dgm:cxn modelId="{B0AE40CA-EFAC-4AC0-B722-EEDBCF389F56}" type="presParOf" srcId="{4E28A0FE-2F43-44A8-BE74-8B40BA03B3BF}" destId="{51B72DF1-A58E-4FCB-AE7C-4ECEC19E67D7}" srcOrd="3" destOrd="0" presId="urn:microsoft.com/office/officeart/2008/layout/HalfCircleOrganizationChart"/>
    <dgm:cxn modelId="{095C0F24-5B45-48C0-9B4F-BE3E037907CA}" type="presParOf" srcId="{343EEFFB-A936-4EA4-B5B5-D16055C03970}" destId="{CFE1867C-0C8A-4C2B-8B62-19CA10DB9F1C}" srcOrd="1" destOrd="0" presId="urn:microsoft.com/office/officeart/2008/layout/HalfCircleOrganizationChart"/>
    <dgm:cxn modelId="{182D50AD-4768-4640-905C-BFFC7505CE12}" type="presParOf" srcId="{343EEFFB-A936-4EA4-B5B5-D16055C03970}" destId="{5C0CC7CF-B89F-421E-A71B-99E1F2FCFD21}" srcOrd="2" destOrd="0" presId="urn:microsoft.com/office/officeart/2008/layout/HalfCircleOrganizationChart"/>
    <dgm:cxn modelId="{2CDF0C60-3BA2-4250-8B52-309C25E25B48}" type="presParOf" srcId="{A9568D98-507E-4104-BFC6-AA43A7452D32}" destId="{DF2F1D6C-9D39-43E8-81E2-F9FF4027610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358217-A5BB-4D06-AF5A-87928138F552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0309ABB2-FF70-4AFC-ABE7-2C27F716EC73}" type="pres">
      <dgm:prSet presAssocID="{DFE25AC7-A732-410F-85EA-C78ACC8175EF}" presName="rootComposite1" presStyleCnt="0"/>
      <dgm:spPr/>
    </dgm:pt>
    <dgm:pt modelId="{49A34C92-689C-4E8C-BBEC-A18323A43C2B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6E793EBC-56DF-4E0D-90AF-365FBE3D4552}" type="pres">
      <dgm:prSet presAssocID="{DFE25AC7-A732-410F-85EA-C78ACC8175EF}" presName="topArc1" presStyleLbl="parChTrans1D1" presStyleIdx="0" presStyleCnt="6"/>
      <dgm:spPr/>
    </dgm:pt>
    <dgm:pt modelId="{6CD59108-EE69-4FB7-BBA7-B7F84D4A2F3A}" type="pres">
      <dgm:prSet presAssocID="{DFE25AC7-A732-410F-85EA-C78ACC8175EF}" presName="bottomArc1" presStyleLbl="parChTrans1D1" presStyleIdx="1" presStyleCnt="6"/>
      <dgm:spPr/>
    </dgm:pt>
    <dgm:pt modelId="{88F51498-C9DF-4509-A167-C107DF999400}" type="pres">
      <dgm:prSet presAssocID="{DFE25AC7-A732-410F-85EA-C78ACC8175EF}" presName="topConnNode1" presStyleLbl="node1" presStyleIdx="0" presStyleCnt="0"/>
      <dgm:spPr/>
    </dgm:pt>
    <dgm:pt modelId="{334492FC-3884-41CE-9107-02ABFE3D2F1D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760AEED9-B4A9-4CA2-AE39-B0FC538A6166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CA852A37-F60C-4B95-9465-43EDF10BA8AD}" type="presOf" srcId="{9E8875A6-C7C6-4AAE-9B18-F4FD323849AD}" destId="{E7CEEFD0-C63C-44A3-B4E3-A63447942242}" srcOrd="0" destOrd="0" presId="urn:microsoft.com/office/officeart/2008/layout/HalfCircleOrganizationChart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BE164F69-3212-4C17-8FE5-8A4328F186EE}" type="presOf" srcId="{9E8875A6-C7C6-4AAE-9B18-F4FD323849AD}" destId="{D7D2C08B-A684-435D-9C25-9968A0FF6FE1}" srcOrd="1" destOrd="0" presId="urn:microsoft.com/office/officeart/2008/layout/HalfCircleOrganizationChart"/>
    <dgm:cxn modelId="{1C0F8278-2329-4E22-835D-34CEEE04C629}" type="presOf" srcId="{DFE25AC7-A732-410F-85EA-C78ACC8175EF}" destId="{88F51498-C9DF-4509-A167-C107DF999400}" srcOrd="1" destOrd="0" presId="urn:microsoft.com/office/officeart/2008/layout/HalfCircleOrganizationChart"/>
    <dgm:cxn modelId="{CC43E388-A266-43B6-8369-506D0AFACBB8}" type="presOf" srcId="{816E7CC9-272C-4A38-B61F-328F4352E9C3}" destId="{9F8AEE7F-A809-48C0-8373-05175ABBB768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47D0D496-7865-4497-BF75-536FD282A90E}" type="presOf" srcId="{24EF1D29-D457-453C-862E-6D52E5E8A1CE}" destId="{41FA36A5-DB9A-40B7-ACB1-7696374B9424}" srcOrd="0" destOrd="0" presId="urn:microsoft.com/office/officeart/2008/layout/HalfCircleOrganizationChart"/>
    <dgm:cxn modelId="{C7355FCD-3321-49C5-B3BC-2A8E514AACAB}" type="presOf" srcId="{D32B0E16-19AA-43DD-AB7A-A5EE89D01F03}" destId="{3BF2DD5C-C77D-4D01-B72A-D29820D8E613}" srcOrd="0" destOrd="0" presId="urn:microsoft.com/office/officeart/2008/layout/HalfCircleOrganizationChart"/>
    <dgm:cxn modelId="{D9FCF5D9-0434-435A-9AAC-3B5EE3920A0F}" type="presOf" srcId="{DFE25AC7-A732-410F-85EA-C78ACC8175EF}" destId="{49A34C92-689C-4E8C-BBEC-A18323A43C2B}" srcOrd="0" destOrd="0" presId="urn:microsoft.com/office/officeart/2008/layout/HalfCircleOrganizationChart"/>
    <dgm:cxn modelId="{A61D0CF7-4313-4C07-AC75-BF47437B6009}" type="presOf" srcId="{D32B0E16-19AA-43DD-AB7A-A5EE89D01F03}" destId="{51B72DF1-A58E-4FCB-AE7C-4ECEC19E67D7}" srcOrd="1" destOrd="0" presId="urn:microsoft.com/office/officeart/2008/layout/HalfCircleOrganizationChart"/>
    <dgm:cxn modelId="{2A7099D9-665D-4ABE-B864-E9451215DCAB}" type="presParOf" srcId="{335D1940-169B-41FA-A860-19952B2A1C8A}" destId="{C7358217-A5BB-4D06-AF5A-87928138F552}" srcOrd="0" destOrd="0" presId="urn:microsoft.com/office/officeart/2008/layout/HalfCircleOrganizationChart"/>
    <dgm:cxn modelId="{BA6C0EAE-48DC-422C-9637-B0697CA290B9}" type="presParOf" srcId="{C7358217-A5BB-4D06-AF5A-87928138F552}" destId="{0309ABB2-FF70-4AFC-ABE7-2C27F716EC73}" srcOrd="0" destOrd="0" presId="urn:microsoft.com/office/officeart/2008/layout/HalfCircleOrganizationChart"/>
    <dgm:cxn modelId="{5C4B651B-06C6-4D74-97B4-F9D67EED2613}" type="presParOf" srcId="{0309ABB2-FF70-4AFC-ABE7-2C27F716EC73}" destId="{49A34C92-689C-4E8C-BBEC-A18323A43C2B}" srcOrd="0" destOrd="0" presId="urn:microsoft.com/office/officeart/2008/layout/HalfCircleOrganizationChart"/>
    <dgm:cxn modelId="{65EBEA20-3DC4-4DC0-B59E-8C652A474745}" type="presParOf" srcId="{0309ABB2-FF70-4AFC-ABE7-2C27F716EC73}" destId="{6E793EBC-56DF-4E0D-90AF-365FBE3D4552}" srcOrd="1" destOrd="0" presId="urn:microsoft.com/office/officeart/2008/layout/HalfCircleOrganizationChart"/>
    <dgm:cxn modelId="{2A128541-A314-4800-AA79-6FE7096911D9}" type="presParOf" srcId="{0309ABB2-FF70-4AFC-ABE7-2C27F716EC73}" destId="{6CD59108-EE69-4FB7-BBA7-B7F84D4A2F3A}" srcOrd="2" destOrd="0" presId="urn:microsoft.com/office/officeart/2008/layout/HalfCircleOrganizationChart"/>
    <dgm:cxn modelId="{543B97DC-25AE-4C0E-8552-D87DC272604B}" type="presParOf" srcId="{0309ABB2-FF70-4AFC-ABE7-2C27F716EC73}" destId="{88F51498-C9DF-4509-A167-C107DF999400}" srcOrd="3" destOrd="0" presId="urn:microsoft.com/office/officeart/2008/layout/HalfCircleOrganizationChart"/>
    <dgm:cxn modelId="{D11765E8-B3EB-4F7F-AD93-25CA359B90C7}" type="presParOf" srcId="{C7358217-A5BB-4D06-AF5A-87928138F552}" destId="{334492FC-3884-41CE-9107-02ABFE3D2F1D}" srcOrd="1" destOrd="0" presId="urn:microsoft.com/office/officeart/2008/layout/HalfCircleOrganizationChart"/>
    <dgm:cxn modelId="{1A377D4D-2DF1-4134-A0BB-B33C6544C159}" type="presParOf" srcId="{334492FC-3884-41CE-9107-02ABFE3D2F1D}" destId="{41FA36A5-DB9A-40B7-ACB1-7696374B9424}" srcOrd="0" destOrd="0" presId="urn:microsoft.com/office/officeart/2008/layout/HalfCircleOrganizationChart"/>
    <dgm:cxn modelId="{0262C365-C816-461A-81CF-2B5141F4A4A2}" type="presParOf" srcId="{334492FC-3884-41CE-9107-02ABFE3D2F1D}" destId="{8463DF22-229F-432E-AD10-267C3EB169EF}" srcOrd="1" destOrd="0" presId="urn:microsoft.com/office/officeart/2008/layout/HalfCircleOrganizationChart"/>
    <dgm:cxn modelId="{A2911420-C403-44E0-A665-B1432649DDEA}" type="presParOf" srcId="{8463DF22-229F-432E-AD10-267C3EB169EF}" destId="{CA801994-CEF5-4526-90B3-23BC5870F7E3}" srcOrd="0" destOrd="0" presId="urn:microsoft.com/office/officeart/2008/layout/HalfCircleOrganizationChart"/>
    <dgm:cxn modelId="{F98D4B6C-D9DF-4791-A652-C0FD7C8B939D}" type="presParOf" srcId="{CA801994-CEF5-4526-90B3-23BC5870F7E3}" destId="{E7CEEFD0-C63C-44A3-B4E3-A63447942242}" srcOrd="0" destOrd="0" presId="urn:microsoft.com/office/officeart/2008/layout/HalfCircleOrganizationChart"/>
    <dgm:cxn modelId="{8AC87748-59D7-448E-803E-C2ABAEF1A38D}" type="presParOf" srcId="{CA801994-CEF5-4526-90B3-23BC5870F7E3}" destId="{88F68CF2-833A-47A2-81D1-65C44323302F}" srcOrd="1" destOrd="0" presId="urn:microsoft.com/office/officeart/2008/layout/HalfCircleOrganizationChart"/>
    <dgm:cxn modelId="{2FB332DD-B15D-4694-A095-6370AE733BF4}" type="presParOf" srcId="{CA801994-CEF5-4526-90B3-23BC5870F7E3}" destId="{880F02BE-2A59-467A-87E6-E4D55AD4CAF2}" srcOrd="2" destOrd="0" presId="urn:microsoft.com/office/officeart/2008/layout/HalfCircleOrganizationChart"/>
    <dgm:cxn modelId="{759B39A0-F7BF-4ECC-89CF-9C2047A7A05E}" type="presParOf" srcId="{CA801994-CEF5-4526-90B3-23BC5870F7E3}" destId="{D7D2C08B-A684-435D-9C25-9968A0FF6FE1}" srcOrd="3" destOrd="0" presId="urn:microsoft.com/office/officeart/2008/layout/HalfCircleOrganizationChart"/>
    <dgm:cxn modelId="{7DFC56F6-A851-4E8D-86F7-DD90961B7B25}" type="presParOf" srcId="{8463DF22-229F-432E-AD10-267C3EB169EF}" destId="{0DA65C94-3B77-4EB1-A7B6-9F7FF4CE4231}" srcOrd="1" destOrd="0" presId="urn:microsoft.com/office/officeart/2008/layout/HalfCircleOrganizationChart"/>
    <dgm:cxn modelId="{7C778222-E5BB-46F9-AF93-34F4308F7BB1}" type="presParOf" srcId="{8463DF22-229F-432E-AD10-267C3EB169EF}" destId="{0270A708-F07C-4580-B9EB-A117C31165F8}" srcOrd="2" destOrd="0" presId="urn:microsoft.com/office/officeart/2008/layout/HalfCircleOrganizationChart"/>
    <dgm:cxn modelId="{4AA32F56-07BB-4861-BAB1-9C2FE5C2EA50}" type="presParOf" srcId="{334492FC-3884-41CE-9107-02ABFE3D2F1D}" destId="{9F8AEE7F-A809-48C0-8373-05175ABBB768}" srcOrd="2" destOrd="0" presId="urn:microsoft.com/office/officeart/2008/layout/HalfCircleOrganizationChart"/>
    <dgm:cxn modelId="{F0048DD4-9B10-4A9B-95A1-58FDE09A4621}" type="presParOf" srcId="{334492FC-3884-41CE-9107-02ABFE3D2F1D}" destId="{343EEFFB-A936-4EA4-B5B5-D16055C03970}" srcOrd="3" destOrd="0" presId="urn:microsoft.com/office/officeart/2008/layout/HalfCircleOrganizationChart"/>
    <dgm:cxn modelId="{E4C8F49A-906C-4E05-8E01-6ACFD109EA81}" type="presParOf" srcId="{343EEFFB-A936-4EA4-B5B5-D16055C03970}" destId="{4E28A0FE-2F43-44A8-BE74-8B40BA03B3BF}" srcOrd="0" destOrd="0" presId="urn:microsoft.com/office/officeart/2008/layout/HalfCircleOrganizationChart"/>
    <dgm:cxn modelId="{0F94E401-AC20-4A0B-B05B-C9D37DAFA9B8}" type="presParOf" srcId="{4E28A0FE-2F43-44A8-BE74-8B40BA03B3BF}" destId="{3BF2DD5C-C77D-4D01-B72A-D29820D8E613}" srcOrd="0" destOrd="0" presId="urn:microsoft.com/office/officeart/2008/layout/HalfCircleOrganizationChart"/>
    <dgm:cxn modelId="{916677D1-3563-45B4-B348-85126B052761}" type="presParOf" srcId="{4E28A0FE-2F43-44A8-BE74-8B40BA03B3BF}" destId="{C7137C2D-5195-4BC0-BAE4-733F0F5B2B01}" srcOrd="1" destOrd="0" presId="urn:microsoft.com/office/officeart/2008/layout/HalfCircleOrganizationChart"/>
    <dgm:cxn modelId="{FA042F94-8915-4173-B3B6-825308808603}" type="presParOf" srcId="{4E28A0FE-2F43-44A8-BE74-8B40BA03B3BF}" destId="{4EF5BF15-4A62-43A3-9806-0B9DB5B7FB9F}" srcOrd="2" destOrd="0" presId="urn:microsoft.com/office/officeart/2008/layout/HalfCircleOrganizationChart"/>
    <dgm:cxn modelId="{F1488F74-0276-4629-9766-7B7408052C23}" type="presParOf" srcId="{4E28A0FE-2F43-44A8-BE74-8B40BA03B3BF}" destId="{51B72DF1-A58E-4FCB-AE7C-4ECEC19E67D7}" srcOrd="3" destOrd="0" presId="urn:microsoft.com/office/officeart/2008/layout/HalfCircleOrganizationChart"/>
    <dgm:cxn modelId="{91FA974F-7CC0-401F-B8FB-AE5F6584472B}" type="presParOf" srcId="{343EEFFB-A936-4EA4-B5B5-D16055C03970}" destId="{CFE1867C-0C8A-4C2B-8B62-19CA10DB9F1C}" srcOrd="1" destOrd="0" presId="urn:microsoft.com/office/officeart/2008/layout/HalfCircleOrganizationChart"/>
    <dgm:cxn modelId="{A64D258A-BF42-4440-A143-D7BA08C35F6C}" type="presParOf" srcId="{343EEFFB-A936-4EA4-B5B5-D16055C03970}" destId="{5C0CC7CF-B89F-421E-A71B-99E1F2FCFD21}" srcOrd="2" destOrd="0" presId="urn:microsoft.com/office/officeart/2008/layout/HalfCircleOrganizationChart"/>
    <dgm:cxn modelId="{5B962117-2B28-4B29-ADEB-F268A5CB0C46}" type="presParOf" srcId="{C7358217-A5BB-4D06-AF5A-87928138F552}" destId="{760AEED9-B4A9-4CA2-AE39-B0FC538A616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D66F9B-D030-4C6E-ABB1-AA2A7A24DD7F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E22226D2-281B-4C22-ABB8-D8B42621B444}" type="pres">
      <dgm:prSet presAssocID="{DFE25AC7-A732-410F-85EA-C78ACC8175EF}" presName="rootComposite1" presStyleCnt="0"/>
      <dgm:spPr/>
    </dgm:pt>
    <dgm:pt modelId="{DE8287EA-F193-400F-916A-1A152EFE6BC3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8D49CFDF-FC16-4580-9F14-A53CCB063EAC}" type="pres">
      <dgm:prSet presAssocID="{DFE25AC7-A732-410F-85EA-C78ACC8175EF}" presName="topArc1" presStyleLbl="parChTrans1D1" presStyleIdx="0" presStyleCnt="6"/>
      <dgm:spPr/>
    </dgm:pt>
    <dgm:pt modelId="{EF4B8801-844F-4BBC-B893-5DE57EC082D4}" type="pres">
      <dgm:prSet presAssocID="{DFE25AC7-A732-410F-85EA-C78ACC8175EF}" presName="bottomArc1" presStyleLbl="parChTrans1D1" presStyleIdx="1" presStyleCnt="6"/>
      <dgm:spPr/>
    </dgm:pt>
    <dgm:pt modelId="{AE69B621-F6C8-4CF0-A78E-BA80BF8177CE}" type="pres">
      <dgm:prSet presAssocID="{DFE25AC7-A732-410F-85EA-C78ACC8175EF}" presName="topConnNode1" presStyleLbl="node1" presStyleIdx="0" presStyleCnt="0"/>
      <dgm:spPr/>
    </dgm:pt>
    <dgm:pt modelId="{CE865A79-54BC-4A30-AC70-F837B59279AA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99A86B88-CDCE-4285-9541-44E05F5150CF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EF070F71-1345-4FA7-A229-5167A074925D}" type="presOf" srcId="{9E8875A6-C7C6-4AAE-9B18-F4FD323849AD}" destId="{E7CEEFD0-C63C-44A3-B4E3-A63447942242}" srcOrd="0" destOrd="0" presId="urn:microsoft.com/office/officeart/2008/layout/HalfCircleOrganizationChart"/>
    <dgm:cxn modelId="{59734D52-BEF9-485D-93C8-99CEA6263037}" type="presOf" srcId="{D32B0E16-19AA-43DD-AB7A-A5EE89D01F03}" destId="{51B72DF1-A58E-4FCB-AE7C-4ECEC19E67D7}" srcOrd="1" destOrd="0" presId="urn:microsoft.com/office/officeart/2008/layout/HalfCircleOrganizationChart"/>
    <dgm:cxn modelId="{651D8775-0B67-47A6-A7B6-93A6BE6C97B5}" type="presOf" srcId="{D32B0E16-19AA-43DD-AB7A-A5EE89D01F03}" destId="{3BF2DD5C-C77D-4D01-B72A-D29820D8E613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6DB556C1-3E52-48A7-9F8A-F4F54B0802BD}" type="presOf" srcId="{9E8875A6-C7C6-4AAE-9B18-F4FD323849AD}" destId="{D7D2C08B-A684-435D-9C25-9968A0FF6FE1}" srcOrd="1" destOrd="0" presId="urn:microsoft.com/office/officeart/2008/layout/HalfCircleOrganizationChart"/>
    <dgm:cxn modelId="{2D962BD0-804C-4B3B-AD87-0E8B80E6AFF3}" type="presOf" srcId="{DFE25AC7-A732-410F-85EA-C78ACC8175EF}" destId="{DE8287EA-F193-400F-916A-1A152EFE6BC3}" srcOrd="0" destOrd="0" presId="urn:microsoft.com/office/officeart/2008/layout/HalfCircleOrganizationChart"/>
    <dgm:cxn modelId="{F0D8A5DA-FF7B-4533-85BB-7C6675EDB691}" type="presOf" srcId="{24EF1D29-D457-453C-862E-6D52E5E8A1CE}" destId="{41FA36A5-DB9A-40B7-ACB1-7696374B9424}" srcOrd="0" destOrd="0" presId="urn:microsoft.com/office/officeart/2008/layout/HalfCircleOrganizationChart"/>
    <dgm:cxn modelId="{297A5BDC-F1E3-45F7-AA3F-61394C103118}" type="presOf" srcId="{DFE25AC7-A732-410F-85EA-C78ACC8175EF}" destId="{AE69B621-F6C8-4CF0-A78E-BA80BF8177CE}" srcOrd="1" destOrd="0" presId="urn:microsoft.com/office/officeart/2008/layout/HalfCircleOrganizationChart"/>
    <dgm:cxn modelId="{8C798AE7-6C3C-4230-8669-00D395CD4F44}" type="presOf" srcId="{816E7CC9-272C-4A38-B61F-328F4352E9C3}" destId="{9F8AEE7F-A809-48C0-8373-05175ABBB768}" srcOrd="0" destOrd="0" presId="urn:microsoft.com/office/officeart/2008/layout/HalfCircleOrganizationChart"/>
    <dgm:cxn modelId="{649EA816-E3EC-48ED-841B-26DCB802533B}" type="presParOf" srcId="{335D1940-169B-41FA-A860-19952B2A1C8A}" destId="{94D66F9B-D030-4C6E-ABB1-AA2A7A24DD7F}" srcOrd="0" destOrd="0" presId="urn:microsoft.com/office/officeart/2008/layout/HalfCircleOrganizationChart"/>
    <dgm:cxn modelId="{A2919194-0768-4B0F-87B7-4D15E34A41CB}" type="presParOf" srcId="{94D66F9B-D030-4C6E-ABB1-AA2A7A24DD7F}" destId="{E22226D2-281B-4C22-ABB8-D8B42621B444}" srcOrd="0" destOrd="0" presId="urn:microsoft.com/office/officeart/2008/layout/HalfCircleOrganizationChart"/>
    <dgm:cxn modelId="{0BB111E5-A147-4152-BBF1-881A3ADD1527}" type="presParOf" srcId="{E22226D2-281B-4C22-ABB8-D8B42621B444}" destId="{DE8287EA-F193-400F-916A-1A152EFE6BC3}" srcOrd="0" destOrd="0" presId="urn:microsoft.com/office/officeart/2008/layout/HalfCircleOrganizationChart"/>
    <dgm:cxn modelId="{AFD80168-B4C2-4920-A105-C4AB1A450FE8}" type="presParOf" srcId="{E22226D2-281B-4C22-ABB8-D8B42621B444}" destId="{8D49CFDF-FC16-4580-9F14-A53CCB063EAC}" srcOrd="1" destOrd="0" presId="urn:microsoft.com/office/officeart/2008/layout/HalfCircleOrganizationChart"/>
    <dgm:cxn modelId="{0C708EFC-4D14-4D22-8535-0E17DFC3C7AF}" type="presParOf" srcId="{E22226D2-281B-4C22-ABB8-D8B42621B444}" destId="{EF4B8801-844F-4BBC-B893-5DE57EC082D4}" srcOrd="2" destOrd="0" presId="urn:microsoft.com/office/officeart/2008/layout/HalfCircleOrganizationChart"/>
    <dgm:cxn modelId="{703D7C5D-F49E-4647-A5FE-975777884F39}" type="presParOf" srcId="{E22226D2-281B-4C22-ABB8-D8B42621B444}" destId="{AE69B621-F6C8-4CF0-A78E-BA80BF8177CE}" srcOrd="3" destOrd="0" presId="urn:microsoft.com/office/officeart/2008/layout/HalfCircleOrganizationChart"/>
    <dgm:cxn modelId="{256C9101-782F-4BDF-AF5A-5963E023CB0A}" type="presParOf" srcId="{94D66F9B-D030-4C6E-ABB1-AA2A7A24DD7F}" destId="{CE865A79-54BC-4A30-AC70-F837B59279AA}" srcOrd="1" destOrd="0" presId="urn:microsoft.com/office/officeart/2008/layout/HalfCircleOrganizationChart"/>
    <dgm:cxn modelId="{6B76ECA8-125B-4D17-8DC6-4BAA7106785E}" type="presParOf" srcId="{CE865A79-54BC-4A30-AC70-F837B59279AA}" destId="{41FA36A5-DB9A-40B7-ACB1-7696374B9424}" srcOrd="0" destOrd="0" presId="urn:microsoft.com/office/officeart/2008/layout/HalfCircleOrganizationChart"/>
    <dgm:cxn modelId="{13AC0B68-89AA-42E0-AE7F-91AE7595A70C}" type="presParOf" srcId="{CE865A79-54BC-4A30-AC70-F837B59279AA}" destId="{8463DF22-229F-432E-AD10-267C3EB169EF}" srcOrd="1" destOrd="0" presId="urn:microsoft.com/office/officeart/2008/layout/HalfCircleOrganizationChart"/>
    <dgm:cxn modelId="{EE0A46B4-222C-47BD-9BE5-C389CBF6D066}" type="presParOf" srcId="{8463DF22-229F-432E-AD10-267C3EB169EF}" destId="{CA801994-CEF5-4526-90B3-23BC5870F7E3}" srcOrd="0" destOrd="0" presId="urn:microsoft.com/office/officeart/2008/layout/HalfCircleOrganizationChart"/>
    <dgm:cxn modelId="{E610D10D-B01D-4340-968E-DA5A4BA4BC5B}" type="presParOf" srcId="{CA801994-CEF5-4526-90B3-23BC5870F7E3}" destId="{E7CEEFD0-C63C-44A3-B4E3-A63447942242}" srcOrd="0" destOrd="0" presId="urn:microsoft.com/office/officeart/2008/layout/HalfCircleOrganizationChart"/>
    <dgm:cxn modelId="{EB18F887-6719-41BB-AB19-0E35E14FBC7B}" type="presParOf" srcId="{CA801994-CEF5-4526-90B3-23BC5870F7E3}" destId="{88F68CF2-833A-47A2-81D1-65C44323302F}" srcOrd="1" destOrd="0" presId="urn:microsoft.com/office/officeart/2008/layout/HalfCircleOrganizationChart"/>
    <dgm:cxn modelId="{837139B9-E32E-4884-98C7-D336F71B56C5}" type="presParOf" srcId="{CA801994-CEF5-4526-90B3-23BC5870F7E3}" destId="{880F02BE-2A59-467A-87E6-E4D55AD4CAF2}" srcOrd="2" destOrd="0" presId="urn:microsoft.com/office/officeart/2008/layout/HalfCircleOrganizationChart"/>
    <dgm:cxn modelId="{DBDF0ED9-88F4-4786-90E5-49837F6EE33D}" type="presParOf" srcId="{CA801994-CEF5-4526-90B3-23BC5870F7E3}" destId="{D7D2C08B-A684-435D-9C25-9968A0FF6FE1}" srcOrd="3" destOrd="0" presId="urn:microsoft.com/office/officeart/2008/layout/HalfCircleOrganizationChart"/>
    <dgm:cxn modelId="{4FB80584-17A7-49B2-A1D5-BEE31DDAE028}" type="presParOf" srcId="{8463DF22-229F-432E-AD10-267C3EB169EF}" destId="{0DA65C94-3B77-4EB1-A7B6-9F7FF4CE4231}" srcOrd="1" destOrd="0" presId="urn:microsoft.com/office/officeart/2008/layout/HalfCircleOrganizationChart"/>
    <dgm:cxn modelId="{2898ECD0-1DDA-4BB8-8E30-28B8D472467F}" type="presParOf" srcId="{8463DF22-229F-432E-AD10-267C3EB169EF}" destId="{0270A708-F07C-4580-B9EB-A117C31165F8}" srcOrd="2" destOrd="0" presId="urn:microsoft.com/office/officeart/2008/layout/HalfCircleOrganizationChart"/>
    <dgm:cxn modelId="{8C1CD0C3-8551-4505-9BC2-A4C04B2DDC96}" type="presParOf" srcId="{CE865A79-54BC-4A30-AC70-F837B59279AA}" destId="{9F8AEE7F-A809-48C0-8373-05175ABBB768}" srcOrd="2" destOrd="0" presId="urn:microsoft.com/office/officeart/2008/layout/HalfCircleOrganizationChart"/>
    <dgm:cxn modelId="{522D17A6-7228-4E6E-BB57-730F07D4B306}" type="presParOf" srcId="{CE865A79-54BC-4A30-AC70-F837B59279AA}" destId="{343EEFFB-A936-4EA4-B5B5-D16055C03970}" srcOrd="3" destOrd="0" presId="urn:microsoft.com/office/officeart/2008/layout/HalfCircleOrganizationChart"/>
    <dgm:cxn modelId="{389644DB-9C25-49E8-A45D-803BE23318AF}" type="presParOf" srcId="{343EEFFB-A936-4EA4-B5B5-D16055C03970}" destId="{4E28A0FE-2F43-44A8-BE74-8B40BA03B3BF}" srcOrd="0" destOrd="0" presId="urn:microsoft.com/office/officeart/2008/layout/HalfCircleOrganizationChart"/>
    <dgm:cxn modelId="{82E7454E-6443-48AD-B90D-3DC61559BA7C}" type="presParOf" srcId="{4E28A0FE-2F43-44A8-BE74-8B40BA03B3BF}" destId="{3BF2DD5C-C77D-4D01-B72A-D29820D8E613}" srcOrd="0" destOrd="0" presId="urn:microsoft.com/office/officeart/2008/layout/HalfCircleOrganizationChart"/>
    <dgm:cxn modelId="{0CCE2C05-8285-42AF-A1CC-91D1A3E12923}" type="presParOf" srcId="{4E28A0FE-2F43-44A8-BE74-8B40BA03B3BF}" destId="{C7137C2D-5195-4BC0-BAE4-733F0F5B2B01}" srcOrd="1" destOrd="0" presId="urn:microsoft.com/office/officeart/2008/layout/HalfCircleOrganizationChart"/>
    <dgm:cxn modelId="{7D90A0FB-F666-425A-B30C-F9D6280F813C}" type="presParOf" srcId="{4E28A0FE-2F43-44A8-BE74-8B40BA03B3BF}" destId="{4EF5BF15-4A62-43A3-9806-0B9DB5B7FB9F}" srcOrd="2" destOrd="0" presId="urn:microsoft.com/office/officeart/2008/layout/HalfCircleOrganizationChart"/>
    <dgm:cxn modelId="{8D79BAB1-D5F6-45B7-B6DB-323B6196453A}" type="presParOf" srcId="{4E28A0FE-2F43-44A8-BE74-8B40BA03B3BF}" destId="{51B72DF1-A58E-4FCB-AE7C-4ECEC19E67D7}" srcOrd="3" destOrd="0" presId="urn:microsoft.com/office/officeart/2008/layout/HalfCircleOrganizationChart"/>
    <dgm:cxn modelId="{9EDEC0B1-006D-4C6E-B61B-F1DC3EE02589}" type="presParOf" srcId="{343EEFFB-A936-4EA4-B5B5-D16055C03970}" destId="{CFE1867C-0C8A-4C2B-8B62-19CA10DB9F1C}" srcOrd="1" destOrd="0" presId="urn:microsoft.com/office/officeart/2008/layout/HalfCircleOrganizationChart"/>
    <dgm:cxn modelId="{8C916F75-9B5C-447F-8FE5-D41A2F27637A}" type="presParOf" srcId="{343EEFFB-A936-4EA4-B5B5-D16055C03970}" destId="{5C0CC7CF-B89F-421E-A71B-99E1F2FCFD21}" srcOrd="2" destOrd="0" presId="urn:microsoft.com/office/officeart/2008/layout/HalfCircleOrganizationChart"/>
    <dgm:cxn modelId="{94051AF5-514B-4AF1-A61A-4B3DC83B8E72}" type="presParOf" srcId="{94D66F9B-D030-4C6E-ABB1-AA2A7A24DD7F}" destId="{99A86B88-CDCE-4285-9541-44E05F5150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D66F9B-D030-4C6E-ABB1-AA2A7A24DD7F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E22226D2-281B-4C22-ABB8-D8B42621B444}" type="pres">
      <dgm:prSet presAssocID="{DFE25AC7-A732-410F-85EA-C78ACC8175EF}" presName="rootComposite1" presStyleCnt="0"/>
      <dgm:spPr/>
    </dgm:pt>
    <dgm:pt modelId="{DE8287EA-F193-400F-916A-1A152EFE6BC3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8D49CFDF-FC16-4580-9F14-A53CCB063EAC}" type="pres">
      <dgm:prSet presAssocID="{DFE25AC7-A732-410F-85EA-C78ACC8175EF}" presName="topArc1" presStyleLbl="parChTrans1D1" presStyleIdx="0" presStyleCnt="6"/>
      <dgm:spPr/>
    </dgm:pt>
    <dgm:pt modelId="{EF4B8801-844F-4BBC-B893-5DE57EC082D4}" type="pres">
      <dgm:prSet presAssocID="{DFE25AC7-A732-410F-85EA-C78ACC8175EF}" presName="bottomArc1" presStyleLbl="parChTrans1D1" presStyleIdx="1" presStyleCnt="6"/>
      <dgm:spPr/>
    </dgm:pt>
    <dgm:pt modelId="{AE69B621-F6C8-4CF0-A78E-BA80BF8177CE}" type="pres">
      <dgm:prSet presAssocID="{DFE25AC7-A732-410F-85EA-C78ACC8175EF}" presName="topConnNode1" presStyleLbl="node1" presStyleIdx="0" presStyleCnt="0"/>
      <dgm:spPr/>
    </dgm:pt>
    <dgm:pt modelId="{CE865A79-54BC-4A30-AC70-F837B59279AA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99A86B88-CDCE-4285-9541-44E05F5150CF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EF070F71-1345-4FA7-A229-5167A074925D}" type="presOf" srcId="{9E8875A6-C7C6-4AAE-9B18-F4FD323849AD}" destId="{E7CEEFD0-C63C-44A3-B4E3-A63447942242}" srcOrd="0" destOrd="0" presId="urn:microsoft.com/office/officeart/2008/layout/HalfCircleOrganizationChart"/>
    <dgm:cxn modelId="{59734D52-BEF9-485D-93C8-99CEA6263037}" type="presOf" srcId="{D32B0E16-19AA-43DD-AB7A-A5EE89D01F03}" destId="{51B72DF1-A58E-4FCB-AE7C-4ECEC19E67D7}" srcOrd="1" destOrd="0" presId="urn:microsoft.com/office/officeart/2008/layout/HalfCircleOrganizationChart"/>
    <dgm:cxn modelId="{651D8775-0B67-47A6-A7B6-93A6BE6C97B5}" type="presOf" srcId="{D32B0E16-19AA-43DD-AB7A-A5EE89D01F03}" destId="{3BF2DD5C-C77D-4D01-B72A-D29820D8E613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6DB556C1-3E52-48A7-9F8A-F4F54B0802BD}" type="presOf" srcId="{9E8875A6-C7C6-4AAE-9B18-F4FD323849AD}" destId="{D7D2C08B-A684-435D-9C25-9968A0FF6FE1}" srcOrd="1" destOrd="0" presId="urn:microsoft.com/office/officeart/2008/layout/HalfCircleOrganizationChart"/>
    <dgm:cxn modelId="{2D962BD0-804C-4B3B-AD87-0E8B80E6AFF3}" type="presOf" srcId="{DFE25AC7-A732-410F-85EA-C78ACC8175EF}" destId="{DE8287EA-F193-400F-916A-1A152EFE6BC3}" srcOrd="0" destOrd="0" presId="urn:microsoft.com/office/officeart/2008/layout/HalfCircleOrganizationChart"/>
    <dgm:cxn modelId="{F0D8A5DA-FF7B-4533-85BB-7C6675EDB691}" type="presOf" srcId="{24EF1D29-D457-453C-862E-6D52E5E8A1CE}" destId="{41FA36A5-DB9A-40B7-ACB1-7696374B9424}" srcOrd="0" destOrd="0" presId="urn:microsoft.com/office/officeart/2008/layout/HalfCircleOrganizationChart"/>
    <dgm:cxn modelId="{297A5BDC-F1E3-45F7-AA3F-61394C103118}" type="presOf" srcId="{DFE25AC7-A732-410F-85EA-C78ACC8175EF}" destId="{AE69B621-F6C8-4CF0-A78E-BA80BF8177CE}" srcOrd="1" destOrd="0" presId="urn:microsoft.com/office/officeart/2008/layout/HalfCircleOrganizationChart"/>
    <dgm:cxn modelId="{8C798AE7-6C3C-4230-8669-00D395CD4F44}" type="presOf" srcId="{816E7CC9-272C-4A38-B61F-328F4352E9C3}" destId="{9F8AEE7F-A809-48C0-8373-05175ABBB768}" srcOrd="0" destOrd="0" presId="urn:microsoft.com/office/officeart/2008/layout/HalfCircleOrganizationChart"/>
    <dgm:cxn modelId="{649EA816-E3EC-48ED-841B-26DCB802533B}" type="presParOf" srcId="{335D1940-169B-41FA-A860-19952B2A1C8A}" destId="{94D66F9B-D030-4C6E-ABB1-AA2A7A24DD7F}" srcOrd="0" destOrd="0" presId="urn:microsoft.com/office/officeart/2008/layout/HalfCircleOrganizationChart"/>
    <dgm:cxn modelId="{A2919194-0768-4B0F-87B7-4D15E34A41CB}" type="presParOf" srcId="{94D66F9B-D030-4C6E-ABB1-AA2A7A24DD7F}" destId="{E22226D2-281B-4C22-ABB8-D8B42621B444}" srcOrd="0" destOrd="0" presId="urn:microsoft.com/office/officeart/2008/layout/HalfCircleOrganizationChart"/>
    <dgm:cxn modelId="{0BB111E5-A147-4152-BBF1-881A3ADD1527}" type="presParOf" srcId="{E22226D2-281B-4C22-ABB8-D8B42621B444}" destId="{DE8287EA-F193-400F-916A-1A152EFE6BC3}" srcOrd="0" destOrd="0" presId="urn:microsoft.com/office/officeart/2008/layout/HalfCircleOrganizationChart"/>
    <dgm:cxn modelId="{AFD80168-B4C2-4920-A105-C4AB1A450FE8}" type="presParOf" srcId="{E22226D2-281B-4C22-ABB8-D8B42621B444}" destId="{8D49CFDF-FC16-4580-9F14-A53CCB063EAC}" srcOrd="1" destOrd="0" presId="urn:microsoft.com/office/officeart/2008/layout/HalfCircleOrganizationChart"/>
    <dgm:cxn modelId="{0C708EFC-4D14-4D22-8535-0E17DFC3C7AF}" type="presParOf" srcId="{E22226D2-281B-4C22-ABB8-D8B42621B444}" destId="{EF4B8801-844F-4BBC-B893-5DE57EC082D4}" srcOrd="2" destOrd="0" presId="urn:microsoft.com/office/officeart/2008/layout/HalfCircleOrganizationChart"/>
    <dgm:cxn modelId="{703D7C5D-F49E-4647-A5FE-975777884F39}" type="presParOf" srcId="{E22226D2-281B-4C22-ABB8-D8B42621B444}" destId="{AE69B621-F6C8-4CF0-A78E-BA80BF8177CE}" srcOrd="3" destOrd="0" presId="urn:microsoft.com/office/officeart/2008/layout/HalfCircleOrganizationChart"/>
    <dgm:cxn modelId="{256C9101-782F-4BDF-AF5A-5963E023CB0A}" type="presParOf" srcId="{94D66F9B-D030-4C6E-ABB1-AA2A7A24DD7F}" destId="{CE865A79-54BC-4A30-AC70-F837B59279AA}" srcOrd="1" destOrd="0" presId="urn:microsoft.com/office/officeart/2008/layout/HalfCircleOrganizationChart"/>
    <dgm:cxn modelId="{6B76ECA8-125B-4D17-8DC6-4BAA7106785E}" type="presParOf" srcId="{CE865A79-54BC-4A30-AC70-F837B59279AA}" destId="{41FA36A5-DB9A-40B7-ACB1-7696374B9424}" srcOrd="0" destOrd="0" presId="urn:microsoft.com/office/officeart/2008/layout/HalfCircleOrganizationChart"/>
    <dgm:cxn modelId="{13AC0B68-89AA-42E0-AE7F-91AE7595A70C}" type="presParOf" srcId="{CE865A79-54BC-4A30-AC70-F837B59279AA}" destId="{8463DF22-229F-432E-AD10-267C3EB169EF}" srcOrd="1" destOrd="0" presId="urn:microsoft.com/office/officeart/2008/layout/HalfCircleOrganizationChart"/>
    <dgm:cxn modelId="{EE0A46B4-222C-47BD-9BE5-C389CBF6D066}" type="presParOf" srcId="{8463DF22-229F-432E-AD10-267C3EB169EF}" destId="{CA801994-CEF5-4526-90B3-23BC5870F7E3}" srcOrd="0" destOrd="0" presId="urn:microsoft.com/office/officeart/2008/layout/HalfCircleOrganizationChart"/>
    <dgm:cxn modelId="{E610D10D-B01D-4340-968E-DA5A4BA4BC5B}" type="presParOf" srcId="{CA801994-CEF5-4526-90B3-23BC5870F7E3}" destId="{E7CEEFD0-C63C-44A3-B4E3-A63447942242}" srcOrd="0" destOrd="0" presId="urn:microsoft.com/office/officeart/2008/layout/HalfCircleOrganizationChart"/>
    <dgm:cxn modelId="{EB18F887-6719-41BB-AB19-0E35E14FBC7B}" type="presParOf" srcId="{CA801994-CEF5-4526-90B3-23BC5870F7E3}" destId="{88F68CF2-833A-47A2-81D1-65C44323302F}" srcOrd="1" destOrd="0" presId="urn:microsoft.com/office/officeart/2008/layout/HalfCircleOrganizationChart"/>
    <dgm:cxn modelId="{837139B9-E32E-4884-98C7-D336F71B56C5}" type="presParOf" srcId="{CA801994-CEF5-4526-90B3-23BC5870F7E3}" destId="{880F02BE-2A59-467A-87E6-E4D55AD4CAF2}" srcOrd="2" destOrd="0" presId="urn:microsoft.com/office/officeart/2008/layout/HalfCircleOrganizationChart"/>
    <dgm:cxn modelId="{DBDF0ED9-88F4-4786-90E5-49837F6EE33D}" type="presParOf" srcId="{CA801994-CEF5-4526-90B3-23BC5870F7E3}" destId="{D7D2C08B-A684-435D-9C25-9968A0FF6FE1}" srcOrd="3" destOrd="0" presId="urn:microsoft.com/office/officeart/2008/layout/HalfCircleOrganizationChart"/>
    <dgm:cxn modelId="{4FB80584-17A7-49B2-A1D5-BEE31DDAE028}" type="presParOf" srcId="{8463DF22-229F-432E-AD10-267C3EB169EF}" destId="{0DA65C94-3B77-4EB1-A7B6-9F7FF4CE4231}" srcOrd="1" destOrd="0" presId="urn:microsoft.com/office/officeart/2008/layout/HalfCircleOrganizationChart"/>
    <dgm:cxn modelId="{2898ECD0-1DDA-4BB8-8E30-28B8D472467F}" type="presParOf" srcId="{8463DF22-229F-432E-AD10-267C3EB169EF}" destId="{0270A708-F07C-4580-B9EB-A117C31165F8}" srcOrd="2" destOrd="0" presId="urn:microsoft.com/office/officeart/2008/layout/HalfCircleOrganizationChart"/>
    <dgm:cxn modelId="{8C1CD0C3-8551-4505-9BC2-A4C04B2DDC96}" type="presParOf" srcId="{CE865A79-54BC-4A30-AC70-F837B59279AA}" destId="{9F8AEE7F-A809-48C0-8373-05175ABBB768}" srcOrd="2" destOrd="0" presId="urn:microsoft.com/office/officeart/2008/layout/HalfCircleOrganizationChart"/>
    <dgm:cxn modelId="{522D17A6-7228-4E6E-BB57-730F07D4B306}" type="presParOf" srcId="{CE865A79-54BC-4A30-AC70-F837B59279AA}" destId="{343EEFFB-A936-4EA4-B5B5-D16055C03970}" srcOrd="3" destOrd="0" presId="urn:microsoft.com/office/officeart/2008/layout/HalfCircleOrganizationChart"/>
    <dgm:cxn modelId="{389644DB-9C25-49E8-A45D-803BE23318AF}" type="presParOf" srcId="{343EEFFB-A936-4EA4-B5B5-D16055C03970}" destId="{4E28A0FE-2F43-44A8-BE74-8B40BA03B3BF}" srcOrd="0" destOrd="0" presId="urn:microsoft.com/office/officeart/2008/layout/HalfCircleOrganizationChart"/>
    <dgm:cxn modelId="{82E7454E-6443-48AD-B90D-3DC61559BA7C}" type="presParOf" srcId="{4E28A0FE-2F43-44A8-BE74-8B40BA03B3BF}" destId="{3BF2DD5C-C77D-4D01-B72A-D29820D8E613}" srcOrd="0" destOrd="0" presId="urn:microsoft.com/office/officeart/2008/layout/HalfCircleOrganizationChart"/>
    <dgm:cxn modelId="{0CCE2C05-8285-42AF-A1CC-91D1A3E12923}" type="presParOf" srcId="{4E28A0FE-2F43-44A8-BE74-8B40BA03B3BF}" destId="{C7137C2D-5195-4BC0-BAE4-733F0F5B2B01}" srcOrd="1" destOrd="0" presId="urn:microsoft.com/office/officeart/2008/layout/HalfCircleOrganizationChart"/>
    <dgm:cxn modelId="{7D90A0FB-F666-425A-B30C-F9D6280F813C}" type="presParOf" srcId="{4E28A0FE-2F43-44A8-BE74-8B40BA03B3BF}" destId="{4EF5BF15-4A62-43A3-9806-0B9DB5B7FB9F}" srcOrd="2" destOrd="0" presId="urn:microsoft.com/office/officeart/2008/layout/HalfCircleOrganizationChart"/>
    <dgm:cxn modelId="{8D79BAB1-D5F6-45B7-B6DB-323B6196453A}" type="presParOf" srcId="{4E28A0FE-2F43-44A8-BE74-8B40BA03B3BF}" destId="{51B72DF1-A58E-4FCB-AE7C-4ECEC19E67D7}" srcOrd="3" destOrd="0" presId="urn:microsoft.com/office/officeart/2008/layout/HalfCircleOrganizationChart"/>
    <dgm:cxn modelId="{9EDEC0B1-006D-4C6E-B61B-F1DC3EE02589}" type="presParOf" srcId="{343EEFFB-A936-4EA4-B5B5-D16055C03970}" destId="{CFE1867C-0C8A-4C2B-8B62-19CA10DB9F1C}" srcOrd="1" destOrd="0" presId="urn:microsoft.com/office/officeart/2008/layout/HalfCircleOrganizationChart"/>
    <dgm:cxn modelId="{8C916F75-9B5C-447F-8FE5-D41A2F27637A}" type="presParOf" srcId="{343EEFFB-A936-4EA4-B5B5-D16055C03970}" destId="{5C0CC7CF-B89F-421E-A71B-99E1F2FCFD21}" srcOrd="2" destOrd="0" presId="urn:microsoft.com/office/officeart/2008/layout/HalfCircleOrganizationChart"/>
    <dgm:cxn modelId="{94051AF5-514B-4AF1-A61A-4B3DC83B8E72}" type="presParOf" srcId="{94D66F9B-D030-4C6E-ABB1-AA2A7A24DD7F}" destId="{99A86B88-CDCE-4285-9541-44E05F5150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44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4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54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5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058D90-7738-47FF-A6E1-02136F8FF61F}" type="pres">
      <dgm:prSet presAssocID="{9E8875A6-C7C6-4AAE-9B18-F4FD323849AD}" presName="hierRoot1" presStyleCnt="0">
        <dgm:presLayoutVars>
          <dgm:hierBranch val="init"/>
        </dgm:presLayoutVars>
      </dgm:prSet>
      <dgm:spPr/>
    </dgm:pt>
    <dgm:pt modelId="{019205D4-E9A6-4708-82DB-42DDA53C12DC}" type="pres">
      <dgm:prSet presAssocID="{9E8875A6-C7C6-4AAE-9B18-F4FD323849AD}" presName="rootComposite1" presStyleCnt="0"/>
      <dgm:spPr/>
    </dgm:pt>
    <dgm:pt modelId="{3C724A28-1010-4F38-AF3C-5127D1503F44}" type="pres">
      <dgm:prSet presAssocID="{9E8875A6-C7C6-4AAE-9B18-F4FD323849AD}" presName="rootText1" presStyleLbl="alignAcc1" presStyleIdx="0" presStyleCnt="0">
        <dgm:presLayoutVars>
          <dgm:chPref val="3"/>
        </dgm:presLayoutVars>
      </dgm:prSet>
      <dgm:spPr/>
    </dgm:pt>
    <dgm:pt modelId="{405831D9-CAB6-449E-990A-8D4C7E157C90}" type="pres">
      <dgm:prSet presAssocID="{9E8875A6-C7C6-4AAE-9B18-F4FD323849AD}" presName="topArc1" presStyleLbl="parChTrans1D1" presStyleIdx="0" presStyleCnt="4"/>
      <dgm:spPr/>
    </dgm:pt>
    <dgm:pt modelId="{4884BC13-7AB7-45B8-BCDE-C87CF23D2B82}" type="pres">
      <dgm:prSet presAssocID="{9E8875A6-C7C6-4AAE-9B18-F4FD323849AD}" presName="bottomArc1" presStyleLbl="parChTrans1D1" presStyleIdx="1" presStyleCnt="4"/>
      <dgm:spPr/>
    </dgm:pt>
    <dgm:pt modelId="{3A79FCD8-F245-4D3F-8884-EAC2E8C587DD}" type="pres">
      <dgm:prSet presAssocID="{9E8875A6-C7C6-4AAE-9B18-F4FD323849AD}" presName="topConnNode1" presStyleLbl="node1" presStyleIdx="0" presStyleCnt="0"/>
      <dgm:spPr/>
    </dgm:pt>
    <dgm:pt modelId="{19EFEB4E-4B19-4BDA-BB7B-CC320D967DB7}" type="pres">
      <dgm:prSet presAssocID="{9E8875A6-C7C6-4AAE-9B18-F4FD323849AD}" presName="hierChild2" presStyleCnt="0"/>
      <dgm:spPr/>
    </dgm:pt>
    <dgm:pt modelId="{9F8AEE7F-A809-48C0-8373-05175ABBB768}" type="pres">
      <dgm:prSet presAssocID="{816E7CC9-272C-4A38-B61F-328F4352E9C3}" presName="Name28" presStyleLbl="parChTrans1D2" presStyleIdx="0" presStyleCnt="1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2" presStyleCnt="4"/>
      <dgm:spPr/>
    </dgm:pt>
    <dgm:pt modelId="{4EF5BF15-4A62-43A3-9806-0B9DB5B7FB9F}" type="pres">
      <dgm:prSet presAssocID="{D32B0E16-19AA-43DD-AB7A-A5EE89D01F03}" presName="bottomArc2" presStyleLbl="parChTrans1D1" presStyleIdx="3" presStyleCnt="4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F30593E1-96CF-4347-AAB1-C18A3750D225}" type="pres">
      <dgm:prSet presAssocID="{9E8875A6-C7C6-4AAE-9B18-F4FD323849AD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9E8875A6-C7C6-4AAE-9B18-F4FD323849AD}" destId="{D32B0E16-19AA-43DD-AB7A-A5EE89D01F03}" srcOrd="0" destOrd="0" parTransId="{816E7CC9-272C-4A38-B61F-328F4352E9C3}" sibTransId="{5DF7F89B-D0CF-4F0C-B4DD-B8325A40576D}"/>
    <dgm:cxn modelId="{892A0026-8BA8-44C0-81C3-912A5DAAA206}" type="presOf" srcId="{D32B0E16-19AA-43DD-AB7A-A5EE89D01F03}" destId="{51B72DF1-A58E-4FCB-AE7C-4ECEC19E67D7}" srcOrd="1" destOrd="0" presId="urn:microsoft.com/office/officeart/2008/layout/HalfCircleOrganizationChart"/>
    <dgm:cxn modelId="{87645D2D-793C-4A5A-9F91-C99E3AD730A7}" type="presOf" srcId="{D32B0E16-19AA-43DD-AB7A-A5EE89D01F03}" destId="{3BF2DD5C-C77D-4D01-B72A-D29820D8E613}" srcOrd="0" destOrd="0" presId="urn:microsoft.com/office/officeart/2008/layout/HalfCircleOrganizationChart"/>
    <dgm:cxn modelId="{98BD4639-8C47-4A77-8143-CBC708ED1CA4}" srcId="{87579E36-49C1-4BCF-BDC2-8EE478D44663}" destId="{9E8875A6-C7C6-4AAE-9B18-F4FD323849AD}" srcOrd="0" destOrd="0" parTransId="{24EF1D29-D457-453C-862E-6D52E5E8A1CE}" sibTransId="{58F94E10-68C7-4774-8315-5A19C6409677}"/>
    <dgm:cxn modelId="{174ED646-CAD6-4AFF-B8F8-4D86899AFA10}" type="presOf" srcId="{816E7CC9-272C-4A38-B61F-328F4352E9C3}" destId="{9F8AEE7F-A809-48C0-8373-05175ABBB768}" srcOrd="0" destOrd="0" presId="urn:microsoft.com/office/officeart/2008/layout/HalfCircleOrganizationChart"/>
    <dgm:cxn modelId="{96447BD7-AC80-477F-BC05-439A1CBB8FC1}" type="presOf" srcId="{9E8875A6-C7C6-4AAE-9B18-F4FD323849AD}" destId="{3C724A28-1010-4F38-AF3C-5127D1503F44}" srcOrd="0" destOrd="0" presId="urn:microsoft.com/office/officeart/2008/layout/HalfCircleOrganizationChart"/>
    <dgm:cxn modelId="{43E3F0F7-C3D8-4EC9-B2AF-4AF4F913132A}" type="presOf" srcId="{9E8875A6-C7C6-4AAE-9B18-F4FD323849AD}" destId="{3A79FCD8-F245-4D3F-8884-EAC2E8C587DD}" srcOrd="1" destOrd="0" presId="urn:microsoft.com/office/officeart/2008/layout/HalfCircleOrganizationChart"/>
    <dgm:cxn modelId="{051CAF9E-71C7-4D2B-8A29-E606CFEBB9C3}" type="presParOf" srcId="{335D1940-169B-41FA-A860-19952B2A1C8A}" destId="{6B058D90-7738-47FF-A6E1-02136F8FF61F}" srcOrd="0" destOrd="0" presId="urn:microsoft.com/office/officeart/2008/layout/HalfCircleOrganizationChart"/>
    <dgm:cxn modelId="{28BB4E45-2139-401D-9DD9-56C0F1596366}" type="presParOf" srcId="{6B058D90-7738-47FF-A6E1-02136F8FF61F}" destId="{019205D4-E9A6-4708-82DB-42DDA53C12DC}" srcOrd="0" destOrd="0" presId="urn:microsoft.com/office/officeart/2008/layout/HalfCircleOrganizationChart"/>
    <dgm:cxn modelId="{07AAA003-F9CB-4003-AD65-A38B932F9F11}" type="presParOf" srcId="{019205D4-E9A6-4708-82DB-42DDA53C12DC}" destId="{3C724A28-1010-4F38-AF3C-5127D1503F44}" srcOrd="0" destOrd="0" presId="urn:microsoft.com/office/officeart/2008/layout/HalfCircleOrganizationChart"/>
    <dgm:cxn modelId="{50BFF0BE-EF26-406F-91EF-33C79F4B4FA1}" type="presParOf" srcId="{019205D4-E9A6-4708-82DB-42DDA53C12DC}" destId="{405831D9-CAB6-449E-990A-8D4C7E157C90}" srcOrd="1" destOrd="0" presId="urn:microsoft.com/office/officeart/2008/layout/HalfCircleOrganizationChart"/>
    <dgm:cxn modelId="{F5B18B77-758B-4AE8-8F45-3D31586759DF}" type="presParOf" srcId="{019205D4-E9A6-4708-82DB-42DDA53C12DC}" destId="{4884BC13-7AB7-45B8-BCDE-C87CF23D2B82}" srcOrd="2" destOrd="0" presId="urn:microsoft.com/office/officeart/2008/layout/HalfCircleOrganizationChart"/>
    <dgm:cxn modelId="{AC6AAAEA-A38B-4C36-9DE6-13F044D196AB}" type="presParOf" srcId="{019205D4-E9A6-4708-82DB-42DDA53C12DC}" destId="{3A79FCD8-F245-4D3F-8884-EAC2E8C587DD}" srcOrd="3" destOrd="0" presId="urn:microsoft.com/office/officeart/2008/layout/HalfCircleOrganizationChart"/>
    <dgm:cxn modelId="{259D9AAB-4D13-48FA-8930-03CF8B6C2FA4}" type="presParOf" srcId="{6B058D90-7738-47FF-A6E1-02136F8FF61F}" destId="{19EFEB4E-4B19-4BDA-BB7B-CC320D967DB7}" srcOrd="1" destOrd="0" presId="urn:microsoft.com/office/officeart/2008/layout/HalfCircleOrganizationChart"/>
    <dgm:cxn modelId="{538E58A2-A560-4CF0-A0D3-3562E22ABCAC}" type="presParOf" srcId="{19EFEB4E-4B19-4BDA-BB7B-CC320D967DB7}" destId="{9F8AEE7F-A809-48C0-8373-05175ABBB768}" srcOrd="0" destOrd="0" presId="urn:microsoft.com/office/officeart/2008/layout/HalfCircleOrganizationChart"/>
    <dgm:cxn modelId="{45FB0309-B90B-455D-BE88-4E990669C251}" type="presParOf" srcId="{19EFEB4E-4B19-4BDA-BB7B-CC320D967DB7}" destId="{343EEFFB-A936-4EA4-B5B5-D16055C03970}" srcOrd="1" destOrd="0" presId="urn:microsoft.com/office/officeart/2008/layout/HalfCircleOrganizationChart"/>
    <dgm:cxn modelId="{C9CF2316-0498-421D-A2AA-18A22B881977}" type="presParOf" srcId="{343EEFFB-A936-4EA4-B5B5-D16055C03970}" destId="{4E28A0FE-2F43-44A8-BE74-8B40BA03B3BF}" srcOrd="0" destOrd="0" presId="urn:microsoft.com/office/officeart/2008/layout/HalfCircleOrganizationChart"/>
    <dgm:cxn modelId="{51E8A1E7-312D-4956-8C66-839E5DCF484E}" type="presParOf" srcId="{4E28A0FE-2F43-44A8-BE74-8B40BA03B3BF}" destId="{3BF2DD5C-C77D-4D01-B72A-D29820D8E613}" srcOrd="0" destOrd="0" presId="urn:microsoft.com/office/officeart/2008/layout/HalfCircleOrganizationChart"/>
    <dgm:cxn modelId="{FBB09A83-2E31-4841-B665-9080E514DA19}" type="presParOf" srcId="{4E28A0FE-2F43-44A8-BE74-8B40BA03B3BF}" destId="{C7137C2D-5195-4BC0-BAE4-733F0F5B2B01}" srcOrd="1" destOrd="0" presId="urn:microsoft.com/office/officeart/2008/layout/HalfCircleOrganizationChart"/>
    <dgm:cxn modelId="{750447C5-5EE5-43B1-8586-2400D1A93018}" type="presParOf" srcId="{4E28A0FE-2F43-44A8-BE74-8B40BA03B3BF}" destId="{4EF5BF15-4A62-43A3-9806-0B9DB5B7FB9F}" srcOrd="2" destOrd="0" presId="urn:microsoft.com/office/officeart/2008/layout/HalfCircleOrganizationChart"/>
    <dgm:cxn modelId="{3990809A-FF0B-4F7F-BB85-7178DECF9436}" type="presParOf" srcId="{4E28A0FE-2F43-44A8-BE74-8B40BA03B3BF}" destId="{51B72DF1-A58E-4FCB-AE7C-4ECEC19E67D7}" srcOrd="3" destOrd="0" presId="urn:microsoft.com/office/officeart/2008/layout/HalfCircleOrganizationChart"/>
    <dgm:cxn modelId="{0A0D6438-9B98-49AF-AC49-336DFBD69EB9}" type="presParOf" srcId="{343EEFFB-A936-4EA4-B5B5-D16055C03970}" destId="{CFE1867C-0C8A-4C2B-8B62-19CA10DB9F1C}" srcOrd="1" destOrd="0" presId="urn:microsoft.com/office/officeart/2008/layout/HalfCircleOrganizationChart"/>
    <dgm:cxn modelId="{07EAF302-F200-4D36-B0A5-5476B2AAD83D}" type="presParOf" srcId="{343EEFFB-A936-4EA4-B5B5-D16055C03970}" destId="{5C0CC7CF-B89F-421E-A71B-99E1F2FCFD21}" srcOrd="2" destOrd="0" presId="urn:microsoft.com/office/officeart/2008/layout/HalfCircleOrganizationChart"/>
    <dgm:cxn modelId="{900D1A66-2AAF-477B-A738-0667E4290F0F}" type="presParOf" srcId="{6B058D90-7738-47FF-A6E1-02136F8FF61F}" destId="{F30593E1-96CF-4347-AAB1-C18A3750D22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4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C5E551E-BB2F-4FE4-B2E8-7BF5E97F9E5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00F40-F684-42C3-AAF4-76E5E066FC35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Subset</a:t>
          </a:r>
        </a:p>
      </dgm:t>
    </dgm:pt>
    <dgm:pt modelId="{EC9688B1-2003-4FAF-A1B9-202BA535A8FA}" type="parTrans" cxnId="{C27F9D68-06C5-4CF1-8E89-8B1E4B704825}">
      <dgm:prSet/>
      <dgm:spPr/>
      <dgm:t>
        <a:bodyPr/>
        <a:lstStyle/>
        <a:p>
          <a:endParaRPr lang="en-US"/>
        </a:p>
      </dgm:t>
    </dgm:pt>
    <dgm:pt modelId="{77D74901-DE07-4CB7-B9B6-61DEA967B372}" type="sibTrans" cxnId="{C27F9D68-06C5-4CF1-8E89-8B1E4B70482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CE05EA2-CA80-4F06-801D-7D14D3638DA3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sz="1600" b="1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e>
                    <m: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</m:sup>
                  </m:sSup>
                </m:oMath>
              </a14:m>
              <a:r>
                <a:rPr lang="en-US" sz="1600" b="1" dirty="0">
                  <a:latin typeface="+mj-lt"/>
                </a:rPr>
                <a:t> Subsets</a:t>
              </a:r>
              <a:r>
                <a:rPr lang="en-US" sz="1300" dirty="0"/>
                <a:t>.</a:t>
              </a:r>
            </a:p>
          </dgm:t>
        </dgm:pt>
      </mc:Choice>
      <mc:Fallback xmlns="">
        <dgm:pt modelId="{5CE05EA2-CA80-4F06-801D-7D14D3638DA3}">
          <dgm:prSet phldrT="[Text]" custT="1"/>
          <dgm:spPr/>
          <dgm:t>
            <a:bodyPr/>
            <a:lstStyle/>
            <a:p>
              <a:r>
                <a:rPr lang="en-US" sz="1600" b="1" i="0">
                  <a:latin typeface="Cambria Math" panose="02040503050406030204" pitchFamily="18" charset="0"/>
                </a:rPr>
                <a:t>𝟐^𝒏</a:t>
              </a:r>
              <a:r>
                <a:rPr lang="en-US" sz="1600" b="1" dirty="0">
                  <a:latin typeface="+mj-lt"/>
                </a:rPr>
                <a:t> Subsets</a:t>
              </a:r>
              <a:r>
                <a:rPr lang="en-US" sz="1300" dirty="0"/>
                <a:t>.</a:t>
              </a:r>
            </a:p>
          </dgm:t>
        </dgm:pt>
      </mc:Fallback>
    </mc:AlternateContent>
    <dgm:pt modelId="{35F32047-660D-441D-8B80-2E7F3DCB727E}" type="parTrans" cxnId="{CC8089C5-CD94-4418-8B63-1570D566AD6C}">
      <dgm:prSet/>
      <dgm:spPr/>
      <dgm:t>
        <a:bodyPr/>
        <a:lstStyle/>
        <a:p>
          <a:endParaRPr lang="en-US"/>
        </a:p>
      </dgm:t>
    </dgm:pt>
    <dgm:pt modelId="{CCC32186-C307-42B0-90DF-0C86CE66E98F}" type="sibTrans" cxnId="{CC8089C5-CD94-4418-8B63-1570D566AD6C}">
      <dgm:prSet/>
      <dgm:spPr/>
      <dgm:t>
        <a:bodyPr/>
        <a:lstStyle/>
        <a:p>
          <a:endParaRPr lang="en-US"/>
        </a:p>
      </dgm:t>
    </dgm:pt>
    <dgm:pt modelId="{EF155BB3-88AD-4AFC-AEBF-7E5AA73EBC6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Location</a:t>
          </a:r>
        </a:p>
      </dgm:t>
    </dgm:pt>
    <dgm:pt modelId="{8DF137FA-7113-4480-A7AC-D471475DFE74}" type="parTrans" cxnId="{E1B0C121-CCC3-4238-A6A6-7136340502BA}">
      <dgm:prSet/>
      <dgm:spPr/>
      <dgm:t>
        <a:bodyPr/>
        <a:lstStyle/>
        <a:p>
          <a:endParaRPr lang="en-US"/>
        </a:p>
      </dgm:t>
    </dgm:pt>
    <dgm:pt modelId="{F364D5B9-7D0B-45BC-9A9F-56EC800DFF19}" type="sibTrans" cxnId="{E1B0C121-CCC3-4238-A6A6-7136340502BA}">
      <dgm:prSet/>
      <dgm:spPr/>
      <dgm:t>
        <a:bodyPr/>
        <a:lstStyle/>
        <a:p>
          <a:endParaRPr lang="en-US"/>
        </a:p>
      </dgm:t>
    </dgm:pt>
    <dgm:pt modelId="{4017063A-823B-421A-928E-9EE3A53324A4}">
      <dgm:prSet phldrT="[Text]"/>
      <dgm:spPr/>
      <dgm:t>
        <a:bodyPr/>
        <a:lstStyle/>
        <a:p>
          <a:r>
            <a:rPr lang="en-US" b="1" dirty="0"/>
            <a:t>n </a:t>
          </a:r>
          <a:r>
            <a:rPr lang="en-US" dirty="0">
              <a:latin typeface="+mj-lt"/>
            </a:rPr>
            <a:t>locations for each subset</a:t>
          </a:r>
          <a:r>
            <a:rPr lang="en-US" dirty="0"/>
            <a:t>.</a:t>
          </a:r>
        </a:p>
      </dgm:t>
    </dgm:pt>
    <dgm:pt modelId="{CC142607-BFAB-419C-8C9D-F8FE43668327}" type="parTrans" cxnId="{515276EE-66C6-4C31-800B-F883E0FFBC06}">
      <dgm:prSet/>
      <dgm:spPr/>
      <dgm:t>
        <a:bodyPr/>
        <a:lstStyle/>
        <a:p>
          <a:endParaRPr lang="en-US"/>
        </a:p>
      </dgm:t>
    </dgm:pt>
    <dgm:pt modelId="{6CFBD824-4B94-4868-B134-5FA8533A05F3}" type="sibTrans" cxnId="{515276EE-66C6-4C31-800B-F883E0FFBC06}">
      <dgm:prSet/>
      <dgm:spPr/>
      <dgm:t>
        <a:bodyPr/>
        <a:lstStyle/>
        <a:p>
          <a:endParaRPr lang="en-US"/>
        </a:p>
      </dgm:t>
    </dgm:pt>
    <dgm:pt modelId="{10F3F96D-2D7E-4EBE-ACCA-8218D11A68A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Transition</a:t>
          </a:r>
        </a:p>
      </dgm:t>
    </dgm:pt>
    <dgm:pt modelId="{0CB87B27-EF9C-4E0D-AC61-E8099F08152C}" type="parTrans" cxnId="{2570D293-E903-4883-AF2D-4BD8DEF3448C}">
      <dgm:prSet/>
      <dgm:spPr/>
      <dgm:t>
        <a:bodyPr/>
        <a:lstStyle/>
        <a:p>
          <a:endParaRPr lang="en-US"/>
        </a:p>
      </dgm:t>
    </dgm:pt>
    <dgm:pt modelId="{F0F45475-B4CB-485A-8B5F-68E6F868A531}" type="sibTrans" cxnId="{2570D293-E903-4883-AF2D-4BD8DEF3448C}">
      <dgm:prSet/>
      <dgm:spPr/>
      <dgm:t>
        <a:bodyPr/>
        <a:lstStyle/>
        <a:p>
          <a:endParaRPr lang="en-US"/>
        </a:p>
      </dgm:t>
    </dgm:pt>
    <dgm:pt modelId="{24DB67F1-B9F9-4249-8563-B11B3B426D10}">
      <dgm:prSet phldrT="[Text]"/>
      <dgm:spPr/>
      <dgm:t>
        <a:bodyPr/>
        <a:lstStyle/>
        <a:p>
          <a:r>
            <a:rPr lang="en-US" dirty="0"/>
            <a:t> </a:t>
          </a:r>
          <a:r>
            <a:rPr lang="en-US" b="1" dirty="0"/>
            <a:t>n</a:t>
          </a:r>
          <a:r>
            <a:rPr lang="en-US" dirty="0"/>
            <a:t> possible transitions</a:t>
          </a:r>
        </a:p>
      </dgm:t>
    </dgm:pt>
    <dgm:pt modelId="{5D73B0B7-1D8E-46B8-A37F-00D033E2C854}" type="parTrans" cxnId="{32402415-CC97-4ED0-B7F4-4B2097FC538A}">
      <dgm:prSet/>
      <dgm:spPr/>
      <dgm:t>
        <a:bodyPr/>
        <a:lstStyle/>
        <a:p>
          <a:endParaRPr lang="en-US"/>
        </a:p>
      </dgm:t>
    </dgm:pt>
    <dgm:pt modelId="{952C82A8-7519-4094-A135-AE00635F6A60}" type="sibTrans" cxnId="{32402415-CC97-4ED0-B7F4-4B2097FC538A}">
      <dgm:prSet/>
      <dgm:spPr/>
      <dgm:t>
        <a:bodyPr/>
        <a:lstStyle/>
        <a:p>
          <a:endParaRPr lang="en-US"/>
        </a:p>
      </dgm:t>
    </dgm:pt>
    <dgm:pt modelId="{C2228462-C6C2-4CF1-AF53-76AFE55EB13B}" type="pres">
      <dgm:prSet presAssocID="{3C5E551E-BB2F-4FE4-B2E8-7BF5E97F9E5B}" presName="rootnode" presStyleCnt="0">
        <dgm:presLayoutVars>
          <dgm:chMax/>
          <dgm:chPref/>
          <dgm:dir/>
          <dgm:animLvl val="lvl"/>
        </dgm:presLayoutVars>
      </dgm:prSet>
      <dgm:spPr/>
    </dgm:pt>
    <dgm:pt modelId="{7F4FFF1B-F400-4A67-BE7C-245E06D9AC95}" type="pres">
      <dgm:prSet presAssocID="{A8700F40-F684-42C3-AAF4-76E5E066FC35}" presName="composite" presStyleCnt="0"/>
      <dgm:spPr/>
    </dgm:pt>
    <dgm:pt modelId="{6CAA2447-914C-4984-B847-3C60E2613B2F}" type="pres">
      <dgm:prSet presAssocID="{A8700F40-F684-42C3-AAF4-76E5E066FC35}" presName="bentUpArrow1" presStyleLbl="alignImgPlace1" presStyleIdx="0" presStyleCnt="2" custLinFactNeighborX="-24891" custLinFactNeighborY="15023"/>
      <dgm:spPr>
        <a:solidFill>
          <a:schemeClr val="tx1">
            <a:lumMod val="50000"/>
            <a:lumOff val="50000"/>
          </a:schemeClr>
        </a:solidFill>
      </dgm:spPr>
    </dgm:pt>
    <dgm:pt modelId="{D57AE381-6E9D-4D0C-8528-1A82E0FA5634}" type="pres">
      <dgm:prSet presAssocID="{A8700F40-F684-42C3-AAF4-76E5E066FC35}" presName="ParentText" presStyleLbl="node1" presStyleIdx="0" presStyleCnt="3" custLinFactNeighborX="-35407" custLinFactNeighborY="12333">
        <dgm:presLayoutVars>
          <dgm:chMax val="1"/>
          <dgm:chPref val="1"/>
          <dgm:bulletEnabled val="1"/>
        </dgm:presLayoutVars>
      </dgm:prSet>
      <dgm:spPr/>
    </dgm:pt>
    <dgm:pt modelId="{B04F15D1-3113-468A-9692-93C6C16DA912}" type="pres">
      <dgm:prSet presAssocID="{A8700F40-F684-42C3-AAF4-76E5E066FC35}" presName="ChildText" presStyleLbl="revTx" presStyleIdx="0" presStyleCnt="3" custScaleX="224144" custLinFactNeighborX="28761" custLinFactNeighborY="14029">
        <dgm:presLayoutVars>
          <dgm:chMax val="0"/>
          <dgm:chPref val="0"/>
          <dgm:bulletEnabled val="1"/>
        </dgm:presLayoutVars>
      </dgm:prSet>
      <dgm:spPr/>
    </dgm:pt>
    <dgm:pt modelId="{211934CF-172D-418B-82F5-B484F98A01A8}" type="pres">
      <dgm:prSet presAssocID="{77D74901-DE07-4CB7-B9B6-61DEA967B372}" presName="sibTrans" presStyleCnt="0"/>
      <dgm:spPr/>
    </dgm:pt>
    <dgm:pt modelId="{623BCFCF-7CBD-4A3C-AE46-90A6D111690D}" type="pres">
      <dgm:prSet presAssocID="{EF155BB3-88AD-4AFC-AEBF-7E5AA73EBC61}" presName="composite" presStyleCnt="0"/>
      <dgm:spPr/>
    </dgm:pt>
    <dgm:pt modelId="{FDCF0901-C382-418F-AC0C-46C12841FB20}" type="pres">
      <dgm:prSet presAssocID="{EF155BB3-88AD-4AFC-AEBF-7E5AA73EBC61}" presName="bentUpArrow1" presStyleLbl="alignImgPlace1" presStyleIdx="1" presStyleCnt="2" custLinFactNeighborX="-19412" custLinFactNeighborY="26331"/>
      <dgm:spPr>
        <a:solidFill>
          <a:schemeClr val="tx1">
            <a:lumMod val="50000"/>
            <a:lumOff val="50000"/>
          </a:schemeClr>
        </a:solidFill>
      </dgm:spPr>
    </dgm:pt>
    <dgm:pt modelId="{AEDC397B-3D32-4507-A079-E3B3F93CDBD9}" type="pres">
      <dgm:prSet presAssocID="{EF155BB3-88AD-4AFC-AEBF-7E5AA73EBC61}" presName="ParentText" presStyleLbl="node1" presStyleIdx="1" presStyleCnt="3" custLinFactNeighborX="-42750" custLinFactNeighborY="22180">
        <dgm:presLayoutVars>
          <dgm:chMax val="1"/>
          <dgm:chPref val="1"/>
          <dgm:bulletEnabled val="1"/>
        </dgm:presLayoutVars>
      </dgm:prSet>
      <dgm:spPr/>
    </dgm:pt>
    <dgm:pt modelId="{82305F26-5A66-4093-BE3B-95C0BA9B51A3}" type="pres">
      <dgm:prSet presAssocID="{EF155BB3-88AD-4AFC-AEBF-7E5AA73EBC61}" presName="ChildText" presStyleLbl="revTx" presStyleIdx="1" presStyleCnt="3" custScaleX="170239" custScaleY="69908" custLinFactNeighborX="-6915" custLinFactNeighborY="23932">
        <dgm:presLayoutVars>
          <dgm:chMax val="0"/>
          <dgm:chPref val="0"/>
          <dgm:bulletEnabled val="1"/>
        </dgm:presLayoutVars>
      </dgm:prSet>
      <dgm:spPr/>
    </dgm:pt>
    <dgm:pt modelId="{3BDA3C1F-E523-4041-8649-24573605F87D}" type="pres">
      <dgm:prSet presAssocID="{F364D5B9-7D0B-45BC-9A9F-56EC800DFF19}" presName="sibTrans" presStyleCnt="0"/>
      <dgm:spPr/>
    </dgm:pt>
    <dgm:pt modelId="{89D61732-0BA3-496A-BA26-7249BDD22B0B}" type="pres">
      <dgm:prSet presAssocID="{10F3F96D-2D7E-4EBE-ACCA-8218D11A68AA}" presName="composite" presStyleCnt="0"/>
      <dgm:spPr/>
    </dgm:pt>
    <dgm:pt modelId="{007665AC-B053-4244-BDE5-32A6A7920677}" type="pres">
      <dgm:prSet presAssocID="{10F3F96D-2D7E-4EBE-ACCA-8218D11A68AA}" presName="ParentText" presStyleLbl="node1" presStyleIdx="2" presStyleCnt="3" custLinFactNeighborX="-40830" custLinFactNeighborY="22120">
        <dgm:presLayoutVars>
          <dgm:chMax val="1"/>
          <dgm:chPref val="1"/>
          <dgm:bulletEnabled val="1"/>
        </dgm:presLayoutVars>
      </dgm:prSet>
      <dgm:spPr/>
    </dgm:pt>
    <dgm:pt modelId="{2FA90DBA-E8C2-4817-85D3-EA073F3EFE4E}" type="pres">
      <dgm:prSet presAssocID="{10F3F96D-2D7E-4EBE-ACCA-8218D11A68AA}" presName="FinalChildText" presStyleLbl="revTx" presStyleIdx="2" presStyleCnt="3" custLinFactNeighborX="-30499" custLinFactNeighborY="866">
        <dgm:presLayoutVars>
          <dgm:chMax val="0"/>
          <dgm:chPref val="0"/>
          <dgm:bulletEnabled val="1"/>
        </dgm:presLayoutVars>
      </dgm:prSet>
      <dgm:spPr/>
    </dgm:pt>
  </dgm:ptLst>
  <dgm:cxnLst>
    <dgm:cxn modelId="{32402415-CC97-4ED0-B7F4-4B2097FC538A}" srcId="{10F3F96D-2D7E-4EBE-ACCA-8218D11A68AA}" destId="{24DB67F1-B9F9-4249-8563-B11B3B426D10}" srcOrd="0" destOrd="0" parTransId="{5D73B0B7-1D8E-46B8-A37F-00D033E2C854}" sibTransId="{952C82A8-7519-4094-A135-AE00635F6A60}"/>
    <dgm:cxn modelId="{E1B0C121-CCC3-4238-A6A6-7136340502BA}" srcId="{3C5E551E-BB2F-4FE4-B2E8-7BF5E97F9E5B}" destId="{EF155BB3-88AD-4AFC-AEBF-7E5AA73EBC61}" srcOrd="1" destOrd="0" parTransId="{8DF137FA-7113-4480-A7AC-D471475DFE74}" sibTransId="{F364D5B9-7D0B-45BC-9A9F-56EC800DFF19}"/>
    <dgm:cxn modelId="{C27F9D68-06C5-4CF1-8E89-8B1E4B704825}" srcId="{3C5E551E-BB2F-4FE4-B2E8-7BF5E97F9E5B}" destId="{A8700F40-F684-42C3-AAF4-76E5E066FC35}" srcOrd="0" destOrd="0" parTransId="{EC9688B1-2003-4FAF-A1B9-202BA535A8FA}" sibTransId="{77D74901-DE07-4CB7-B9B6-61DEA967B372}"/>
    <dgm:cxn modelId="{5FA76275-F9A9-4167-A6F3-E97150CD59FE}" type="presOf" srcId="{EF155BB3-88AD-4AFC-AEBF-7E5AA73EBC61}" destId="{AEDC397B-3D32-4507-A079-E3B3F93CDBD9}" srcOrd="0" destOrd="0" presId="urn:microsoft.com/office/officeart/2005/8/layout/StepDownProcess"/>
    <dgm:cxn modelId="{972A1D79-46E7-4DAD-AC9E-C82E67FF5340}" type="presOf" srcId="{3C5E551E-BB2F-4FE4-B2E8-7BF5E97F9E5B}" destId="{C2228462-C6C2-4CF1-AF53-76AFE55EB13B}" srcOrd="0" destOrd="0" presId="urn:microsoft.com/office/officeart/2005/8/layout/StepDownProcess"/>
    <dgm:cxn modelId="{3A8FF37E-D57F-45AC-B11A-26EB2EBD4254}" type="presOf" srcId="{24DB67F1-B9F9-4249-8563-B11B3B426D10}" destId="{2FA90DBA-E8C2-4817-85D3-EA073F3EFE4E}" srcOrd="0" destOrd="0" presId="urn:microsoft.com/office/officeart/2005/8/layout/StepDownProcess"/>
    <dgm:cxn modelId="{2570D293-E903-4883-AF2D-4BD8DEF3448C}" srcId="{3C5E551E-BB2F-4FE4-B2E8-7BF5E97F9E5B}" destId="{10F3F96D-2D7E-4EBE-ACCA-8218D11A68AA}" srcOrd="2" destOrd="0" parTransId="{0CB87B27-EF9C-4E0D-AC61-E8099F08152C}" sibTransId="{F0F45475-B4CB-485A-8B5F-68E6F868A531}"/>
    <dgm:cxn modelId="{E6D54AC1-57BD-4DC6-99E7-97D68936A8FC}" type="presOf" srcId="{5CE05EA2-CA80-4F06-801D-7D14D3638DA3}" destId="{B04F15D1-3113-468A-9692-93C6C16DA912}" srcOrd="0" destOrd="0" presId="urn:microsoft.com/office/officeart/2005/8/layout/StepDownProcess"/>
    <dgm:cxn modelId="{E3D804C4-A437-454A-9709-C0EDA1B4E6B7}" type="presOf" srcId="{10F3F96D-2D7E-4EBE-ACCA-8218D11A68AA}" destId="{007665AC-B053-4244-BDE5-32A6A7920677}" srcOrd="0" destOrd="0" presId="urn:microsoft.com/office/officeart/2005/8/layout/StepDownProcess"/>
    <dgm:cxn modelId="{CC8089C5-CD94-4418-8B63-1570D566AD6C}" srcId="{A8700F40-F684-42C3-AAF4-76E5E066FC35}" destId="{5CE05EA2-CA80-4F06-801D-7D14D3638DA3}" srcOrd="0" destOrd="0" parTransId="{35F32047-660D-441D-8B80-2E7F3DCB727E}" sibTransId="{CCC32186-C307-42B0-90DF-0C86CE66E98F}"/>
    <dgm:cxn modelId="{5AE3A7D8-650E-497C-876C-5EEE9300919C}" type="presOf" srcId="{4017063A-823B-421A-928E-9EE3A53324A4}" destId="{82305F26-5A66-4093-BE3B-95C0BA9B51A3}" srcOrd="0" destOrd="0" presId="urn:microsoft.com/office/officeart/2005/8/layout/StepDownProcess"/>
    <dgm:cxn modelId="{7AEDE2DB-C81C-418B-BC33-422BB98D6615}" type="presOf" srcId="{A8700F40-F684-42C3-AAF4-76E5E066FC35}" destId="{D57AE381-6E9D-4D0C-8528-1A82E0FA5634}" srcOrd="0" destOrd="0" presId="urn:microsoft.com/office/officeart/2005/8/layout/StepDownProcess"/>
    <dgm:cxn modelId="{515276EE-66C6-4C31-800B-F883E0FFBC06}" srcId="{EF155BB3-88AD-4AFC-AEBF-7E5AA73EBC61}" destId="{4017063A-823B-421A-928E-9EE3A53324A4}" srcOrd="0" destOrd="0" parTransId="{CC142607-BFAB-419C-8C9D-F8FE43668327}" sibTransId="{6CFBD824-4B94-4868-B134-5FA8533A05F3}"/>
    <dgm:cxn modelId="{6E4C4E32-9A27-4CCA-9909-702B419CE895}" type="presParOf" srcId="{C2228462-C6C2-4CF1-AF53-76AFE55EB13B}" destId="{7F4FFF1B-F400-4A67-BE7C-245E06D9AC95}" srcOrd="0" destOrd="0" presId="urn:microsoft.com/office/officeart/2005/8/layout/StepDownProcess"/>
    <dgm:cxn modelId="{FEC5AABD-9CDE-42BF-ADF5-6A0BBAA929A6}" type="presParOf" srcId="{7F4FFF1B-F400-4A67-BE7C-245E06D9AC95}" destId="{6CAA2447-914C-4984-B847-3C60E2613B2F}" srcOrd="0" destOrd="0" presId="urn:microsoft.com/office/officeart/2005/8/layout/StepDownProcess"/>
    <dgm:cxn modelId="{584BA013-D9C2-437E-9AD8-9E1E7403BB73}" type="presParOf" srcId="{7F4FFF1B-F400-4A67-BE7C-245E06D9AC95}" destId="{D57AE381-6E9D-4D0C-8528-1A82E0FA5634}" srcOrd="1" destOrd="0" presId="urn:microsoft.com/office/officeart/2005/8/layout/StepDownProcess"/>
    <dgm:cxn modelId="{F4AC06A9-04B9-41EE-8777-8E7EAE1BD634}" type="presParOf" srcId="{7F4FFF1B-F400-4A67-BE7C-245E06D9AC95}" destId="{B04F15D1-3113-468A-9692-93C6C16DA912}" srcOrd="2" destOrd="0" presId="urn:microsoft.com/office/officeart/2005/8/layout/StepDownProcess"/>
    <dgm:cxn modelId="{D59ED96D-1A64-4E15-A524-2F9A25E4132B}" type="presParOf" srcId="{C2228462-C6C2-4CF1-AF53-76AFE55EB13B}" destId="{211934CF-172D-418B-82F5-B484F98A01A8}" srcOrd="1" destOrd="0" presId="urn:microsoft.com/office/officeart/2005/8/layout/StepDownProcess"/>
    <dgm:cxn modelId="{64B57FBF-A300-4975-98A3-10DE0142044A}" type="presParOf" srcId="{C2228462-C6C2-4CF1-AF53-76AFE55EB13B}" destId="{623BCFCF-7CBD-4A3C-AE46-90A6D111690D}" srcOrd="2" destOrd="0" presId="urn:microsoft.com/office/officeart/2005/8/layout/StepDownProcess"/>
    <dgm:cxn modelId="{C2A3455D-BEDA-4C3B-A2CB-3D7068EA1A98}" type="presParOf" srcId="{623BCFCF-7CBD-4A3C-AE46-90A6D111690D}" destId="{FDCF0901-C382-418F-AC0C-46C12841FB20}" srcOrd="0" destOrd="0" presId="urn:microsoft.com/office/officeart/2005/8/layout/StepDownProcess"/>
    <dgm:cxn modelId="{663CE8AF-C7A6-42ED-A7EA-4382650C4B02}" type="presParOf" srcId="{623BCFCF-7CBD-4A3C-AE46-90A6D111690D}" destId="{AEDC397B-3D32-4507-A079-E3B3F93CDBD9}" srcOrd="1" destOrd="0" presId="urn:microsoft.com/office/officeart/2005/8/layout/StepDownProcess"/>
    <dgm:cxn modelId="{DF348D42-BBF2-48D1-81A7-E8543B90D3F5}" type="presParOf" srcId="{623BCFCF-7CBD-4A3C-AE46-90A6D111690D}" destId="{82305F26-5A66-4093-BE3B-95C0BA9B51A3}" srcOrd="2" destOrd="0" presId="urn:microsoft.com/office/officeart/2005/8/layout/StepDownProcess"/>
    <dgm:cxn modelId="{219B400A-29F5-4DC5-A259-8E4245824B01}" type="presParOf" srcId="{C2228462-C6C2-4CF1-AF53-76AFE55EB13B}" destId="{3BDA3C1F-E523-4041-8649-24573605F87D}" srcOrd="3" destOrd="0" presId="urn:microsoft.com/office/officeart/2005/8/layout/StepDownProcess"/>
    <dgm:cxn modelId="{02F6D8C0-8BA5-4B7A-AE33-C488423526C2}" type="presParOf" srcId="{C2228462-C6C2-4CF1-AF53-76AFE55EB13B}" destId="{89D61732-0BA3-496A-BA26-7249BDD22B0B}" srcOrd="4" destOrd="0" presId="urn:microsoft.com/office/officeart/2005/8/layout/StepDownProcess"/>
    <dgm:cxn modelId="{57DFE4A9-9D7B-407F-8064-649E7CD1DEB0}" type="presParOf" srcId="{89D61732-0BA3-496A-BA26-7249BDD22B0B}" destId="{007665AC-B053-4244-BDE5-32A6A7920677}" srcOrd="0" destOrd="0" presId="urn:microsoft.com/office/officeart/2005/8/layout/StepDownProcess"/>
    <dgm:cxn modelId="{2CD5CBDE-5BAC-44EF-8F5E-77ED5C1C5BDC}" type="presParOf" srcId="{89D61732-0BA3-496A-BA26-7249BDD22B0B}" destId="{2FA90DBA-E8C2-4817-85D3-EA073F3EFE4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BCD72B-1B15-4E59-9F45-704194DC0470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F0079267-555A-4672-9A12-7F286E91E93D}" type="pres">
      <dgm:prSet presAssocID="{DFE25AC7-A732-410F-85EA-C78ACC8175EF}" presName="rootComposite1" presStyleCnt="0"/>
      <dgm:spPr/>
    </dgm:pt>
    <dgm:pt modelId="{CBE0712E-2EAF-4E1F-B5F5-D377C6F88BF0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470D6E91-8900-4182-B362-07C505360DE5}" type="pres">
      <dgm:prSet presAssocID="{DFE25AC7-A732-410F-85EA-C78ACC8175EF}" presName="topArc1" presStyleLbl="parChTrans1D1" presStyleIdx="0" presStyleCnt="6"/>
      <dgm:spPr/>
    </dgm:pt>
    <dgm:pt modelId="{4C093C05-118B-4875-8212-994744F6FF55}" type="pres">
      <dgm:prSet presAssocID="{DFE25AC7-A732-410F-85EA-C78ACC8175EF}" presName="bottomArc1" presStyleLbl="parChTrans1D1" presStyleIdx="1" presStyleCnt="6"/>
      <dgm:spPr/>
    </dgm:pt>
    <dgm:pt modelId="{19C69F98-5D23-44CC-B4BB-482EE3E8E685}" type="pres">
      <dgm:prSet presAssocID="{DFE25AC7-A732-410F-85EA-C78ACC8175EF}" presName="topConnNode1" presStyleLbl="node1" presStyleIdx="0" presStyleCnt="0"/>
      <dgm:spPr/>
    </dgm:pt>
    <dgm:pt modelId="{B030E367-7CED-451B-BAFB-DDD0FED45D65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3AC90588-3690-4805-9378-3BA497667992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5F31A526-B621-4BCB-A07C-5EE308E4964B}" type="presOf" srcId="{D32B0E16-19AA-43DD-AB7A-A5EE89D01F03}" destId="{3BF2DD5C-C77D-4D01-B72A-D29820D8E613}" srcOrd="0" destOrd="0" presId="urn:microsoft.com/office/officeart/2008/layout/HalfCircleOrganizationChart"/>
    <dgm:cxn modelId="{A40FF432-5B4D-4B44-A28B-6363754EF7ED}" type="presOf" srcId="{DFE25AC7-A732-410F-85EA-C78ACC8175EF}" destId="{CBE0712E-2EAF-4E1F-B5F5-D377C6F88BF0}" srcOrd="0" destOrd="0" presId="urn:microsoft.com/office/officeart/2008/layout/HalfCircleOrganizationChart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885AF840-D74B-4D6E-8E31-6C68C08FFBDF}" type="presOf" srcId="{24EF1D29-D457-453C-862E-6D52E5E8A1CE}" destId="{41FA36A5-DB9A-40B7-ACB1-7696374B9424}" srcOrd="0" destOrd="0" presId="urn:microsoft.com/office/officeart/2008/layout/HalfCircleOrganizationChart"/>
    <dgm:cxn modelId="{429D415C-83CC-43F5-B52B-E8C90167BA21}" type="presOf" srcId="{9E8875A6-C7C6-4AAE-9B18-F4FD323849AD}" destId="{D7D2C08B-A684-435D-9C25-9968A0FF6FE1}" srcOrd="1" destOrd="0" presId="urn:microsoft.com/office/officeart/2008/layout/HalfCircleOrganizationChart"/>
    <dgm:cxn modelId="{579F374A-750C-4A72-BCF1-FF0BCC473FCE}" type="presOf" srcId="{9E8875A6-C7C6-4AAE-9B18-F4FD323849AD}" destId="{E7CEEFD0-C63C-44A3-B4E3-A63447942242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15C9CFB8-3C58-47DB-AD93-123A1E62AF91}" type="presOf" srcId="{816E7CC9-272C-4A38-B61F-328F4352E9C3}" destId="{9F8AEE7F-A809-48C0-8373-05175ABBB768}" srcOrd="0" destOrd="0" presId="urn:microsoft.com/office/officeart/2008/layout/HalfCircleOrganizationChart"/>
    <dgm:cxn modelId="{151E17CC-0EEF-4A51-A646-97021DF1AC75}" type="presOf" srcId="{D32B0E16-19AA-43DD-AB7A-A5EE89D01F03}" destId="{51B72DF1-A58E-4FCB-AE7C-4ECEC19E67D7}" srcOrd="1" destOrd="0" presId="urn:microsoft.com/office/officeart/2008/layout/HalfCircleOrganizationChart"/>
    <dgm:cxn modelId="{51BE1ED7-B8FD-47D3-96DB-3C2913CF6D64}" type="presOf" srcId="{DFE25AC7-A732-410F-85EA-C78ACC8175EF}" destId="{19C69F98-5D23-44CC-B4BB-482EE3E8E685}" srcOrd="1" destOrd="0" presId="urn:microsoft.com/office/officeart/2008/layout/HalfCircleOrganizationChart"/>
    <dgm:cxn modelId="{D3A24524-9A85-45D7-A324-F9C504F14506}" type="presParOf" srcId="{335D1940-169B-41FA-A860-19952B2A1C8A}" destId="{21BCD72B-1B15-4E59-9F45-704194DC0470}" srcOrd="0" destOrd="0" presId="urn:microsoft.com/office/officeart/2008/layout/HalfCircleOrganizationChart"/>
    <dgm:cxn modelId="{B4DF5D50-3EA0-4B73-908D-AA36F5CB23FA}" type="presParOf" srcId="{21BCD72B-1B15-4E59-9F45-704194DC0470}" destId="{F0079267-555A-4672-9A12-7F286E91E93D}" srcOrd="0" destOrd="0" presId="urn:microsoft.com/office/officeart/2008/layout/HalfCircleOrganizationChart"/>
    <dgm:cxn modelId="{25EA0B8C-33FE-4D65-823D-DA6AED5A717C}" type="presParOf" srcId="{F0079267-555A-4672-9A12-7F286E91E93D}" destId="{CBE0712E-2EAF-4E1F-B5F5-D377C6F88BF0}" srcOrd="0" destOrd="0" presId="urn:microsoft.com/office/officeart/2008/layout/HalfCircleOrganizationChart"/>
    <dgm:cxn modelId="{F972F012-EFF1-4449-9D50-AE5CCDEF016D}" type="presParOf" srcId="{F0079267-555A-4672-9A12-7F286E91E93D}" destId="{470D6E91-8900-4182-B362-07C505360DE5}" srcOrd="1" destOrd="0" presId="urn:microsoft.com/office/officeart/2008/layout/HalfCircleOrganizationChart"/>
    <dgm:cxn modelId="{FE06BFE6-1E10-4450-8495-E0356EB94693}" type="presParOf" srcId="{F0079267-555A-4672-9A12-7F286E91E93D}" destId="{4C093C05-118B-4875-8212-994744F6FF55}" srcOrd="2" destOrd="0" presId="urn:microsoft.com/office/officeart/2008/layout/HalfCircleOrganizationChart"/>
    <dgm:cxn modelId="{1E759E73-067F-4F6C-9480-FBB89A3920EB}" type="presParOf" srcId="{F0079267-555A-4672-9A12-7F286E91E93D}" destId="{19C69F98-5D23-44CC-B4BB-482EE3E8E685}" srcOrd="3" destOrd="0" presId="urn:microsoft.com/office/officeart/2008/layout/HalfCircleOrganizationChart"/>
    <dgm:cxn modelId="{AB2219A3-7CF1-436D-B33A-12F27006E7B2}" type="presParOf" srcId="{21BCD72B-1B15-4E59-9F45-704194DC0470}" destId="{B030E367-7CED-451B-BAFB-DDD0FED45D65}" srcOrd="1" destOrd="0" presId="urn:microsoft.com/office/officeart/2008/layout/HalfCircleOrganizationChart"/>
    <dgm:cxn modelId="{30C77241-B86A-404B-8B76-68935FFC4836}" type="presParOf" srcId="{B030E367-7CED-451B-BAFB-DDD0FED45D65}" destId="{41FA36A5-DB9A-40B7-ACB1-7696374B9424}" srcOrd="0" destOrd="0" presId="urn:microsoft.com/office/officeart/2008/layout/HalfCircleOrganizationChart"/>
    <dgm:cxn modelId="{DFD10A3A-37B7-454F-8B7E-E683CFEC824E}" type="presParOf" srcId="{B030E367-7CED-451B-BAFB-DDD0FED45D65}" destId="{8463DF22-229F-432E-AD10-267C3EB169EF}" srcOrd="1" destOrd="0" presId="urn:microsoft.com/office/officeart/2008/layout/HalfCircleOrganizationChart"/>
    <dgm:cxn modelId="{F4C63434-5C6B-4882-A37C-CD51E8632E93}" type="presParOf" srcId="{8463DF22-229F-432E-AD10-267C3EB169EF}" destId="{CA801994-CEF5-4526-90B3-23BC5870F7E3}" srcOrd="0" destOrd="0" presId="urn:microsoft.com/office/officeart/2008/layout/HalfCircleOrganizationChart"/>
    <dgm:cxn modelId="{F13BA5BC-2B41-49F1-B38F-F53BA5DE451A}" type="presParOf" srcId="{CA801994-CEF5-4526-90B3-23BC5870F7E3}" destId="{E7CEEFD0-C63C-44A3-B4E3-A63447942242}" srcOrd="0" destOrd="0" presId="urn:microsoft.com/office/officeart/2008/layout/HalfCircleOrganizationChart"/>
    <dgm:cxn modelId="{098E1511-A86B-4F05-AD33-BBF87408E8DB}" type="presParOf" srcId="{CA801994-CEF5-4526-90B3-23BC5870F7E3}" destId="{88F68CF2-833A-47A2-81D1-65C44323302F}" srcOrd="1" destOrd="0" presId="urn:microsoft.com/office/officeart/2008/layout/HalfCircleOrganizationChart"/>
    <dgm:cxn modelId="{EC0A7638-E620-4330-94B3-C6AB1DAC2410}" type="presParOf" srcId="{CA801994-CEF5-4526-90B3-23BC5870F7E3}" destId="{880F02BE-2A59-467A-87E6-E4D55AD4CAF2}" srcOrd="2" destOrd="0" presId="urn:microsoft.com/office/officeart/2008/layout/HalfCircleOrganizationChart"/>
    <dgm:cxn modelId="{DFFDCEBE-43C5-4F9D-A15B-11CAA8C588B7}" type="presParOf" srcId="{CA801994-CEF5-4526-90B3-23BC5870F7E3}" destId="{D7D2C08B-A684-435D-9C25-9968A0FF6FE1}" srcOrd="3" destOrd="0" presId="urn:microsoft.com/office/officeart/2008/layout/HalfCircleOrganizationChart"/>
    <dgm:cxn modelId="{45ECC2F9-7A2D-4677-90AA-FE4CCD518FF5}" type="presParOf" srcId="{8463DF22-229F-432E-AD10-267C3EB169EF}" destId="{0DA65C94-3B77-4EB1-A7B6-9F7FF4CE4231}" srcOrd="1" destOrd="0" presId="urn:microsoft.com/office/officeart/2008/layout/HalfCircleOrganizationChart"/>
    <dgm:cxn modelId="{01D59BF9-DAAE-4CB1-83A6-E79E156DAE6E}" type="presParOf" srcId="{8463DF22-229F-432E-AD10-267C3EB169EF}" destId="{0270A708-F07C-4580-B9EB-A117C31165F8}" srcOrd="2" destOrd="0" presId="urn:microsoft.com/office/officeart/2008/layout/HalfCircleOrganizationChart"/>
    <dgm:cxn modelId="{B3A97E6B-FB46-4E66-85EF-7414C1777108}" type="presParOf" srcId="{B030E367-7CED-451B-BAFB-DDD0FED45D65}" destId="{9F8AEE7F-A809-48C0-8373-05175ABBB768}" srcOrd="2" destOrd="0" presId="urn:microsoft.com/office/officeart/2008/layout/HalfCircleOrganizationChart"/>
    <dgm:cxn modelId="{CD345455-A4B2-4A2D-9F66-F84F221CF468}" type="presParOf" srcId="{B030E367-7CED-451B-BAFB-DDD0FED45D65}" destId="{343EEFFB-A936-4EA4-B5B5-D16055C03970}" srcOrd="3" destOrd="0" presId="urn:microsoft.com/office/officeart/2008/layout/HalfCircleOrganizationChart"/>
    <dgm:cxn modelId="{97060CFC-7E89-4A71-955C-D180252010C2}" type="presParOf" srcId="{343EEFFB-A936-4EA4-B5B5-D16055C03970}" destId="{4E28A0FE-2F43-44A8-BE74-8B40BA03B3BF}" srcOrd="0" destOrd="0" presId="urn:microsoft.com/office/officeart/2008/layout/HalfCircleOrganizationChart"/>
    <dgm:cxn modelId="{C5ED5263-D752-4F3D-B85E-4C97303C3282}" type="presParOf" srcId="{4E28A0FE-2F43-44A8-BE74-8B40BA03B3BF}" destId="{3BF2DD5C-C77D-4D01-B72A-D29820D8E613}" srcOrd="0" destOrd="0" presId="urn:microsoft.com/office/officeart/2008/layout/HalfCircleOrganizationChart"/>
    <dgm:cxn modelId="{7B9FF88C-CC89-4FA3-8764-4E3F77BD9436}" type="presParOf" srcId="{4E28A0FE-2F43-44A8-BE74-8B40BA03B3BF}" destId="{C7137C2D-5195-4BC0-BAE4-733F0F5B2B01}" srcOrd="1" destOrd="0" presId="urn:microsoft.com/office/officeart/2008/layout/HalfCircleOrganizationChart"/>
    <dgm:cxn modelId="{EADB6AA5-DAF4-4537-AB27-A02E9F8BEB1B}" type="presParOf" srcId="{4E28A0FE-2F43-44A8-BE74-8B40BA03B3BF}" destId="{4EF5BF15-4A62-43A3-9806-0B9DB5B7FB9F}" srcOrd="2" destOrd="0" presId="urn:microsoft.com/office/officeart/2008/layout/HalfCircleOrganizationChart"/>
    <dgm:cxn modelId="{877BA596-1220-48C9-B2A7-E7F486E743F9}" type="presParOf" srcId="{4E28A0FE-2F43-44A8-BE74-8B40BA03B3BF}" destId="{51B72DF1-A58E-4FCB-AE7C-4ECEC19E67D7}" srcOrd="3" destOrd="0" presId="urn:microsoft.com/office/officeart/2008/layout/HalfCircleOrganizationChart"/>
    <dgm:cxn modelId="{9BB930CB-06BB-4CA2-994E-0C7D2A321B1F}" type="presParOf" srcId="{343EEFFB-A936-4EA4-B5B5-D16055C03970}" destId="{CFE1867C-0C8A-4C2B-8B62-19CA10DB9F1C}" srcOrd="1" destOrd="0" presId="urn:microsoft.com/office/officeart/2008/layout/HalfCircleOrganizationChart"/>
    <dgm:cxn modelId="{BD51BE70-F1DD-45B1-9947-396D04399B55}" type="presParOf" srcId="{343EEFFB-A936-4EA4-B5B5-D16055C03970}" destId="{5C0CC7CF-B89F-421E-A71B-99E1F2FCFD21}" srcOrd="2" destOrd="0" presId="urn:microsoft.com/office/officeart/2008/layout/HalfCircleOrganizationChart"/>
    <dgm:cxn modelId="{A79C1511-EF26-41F0-9BC0-1D7860C29252}" type="presParOf" srcId="{21BCD72B-1B15-4E59-9F45-704194DC0470}" destId="{3AC90588-3690-4805-9378-3BA4976679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C5E551E-BB2F-4FE4-B2E8-7BF5E97F9E5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00F40-F684-42C3-AAF4-76E5E066FC35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Subset</a:t>
          </a:r>
        </a:p>
      </dgm:t>
    </dgm:pt>
    <dgm:pt modelId="{EC9688B1-2003-4FAF-A1B9-202BA535A8FA}" type="parTrans" cxnId="{C27F9D68-06C5-4CF1-8E89-8B1E4B704825}">
      <dgm:prSet/>
      <dgm:spPr/>
      <dgm:t>
        <a:bodyPr/>
        <a:lstStyle/>
        <a:p>
          <a:endParaRPr lang="en-US"/>
        </a:p>
      </dgm:t>
    </dgm:pt>
    <dgm:pt modelId="{77D74901-DE07-4CB7-B9B6-61DEA967B372}" type="sibTrans" cxnId="{C27F9D68-06C5-4CF1-8E89-8B1E4B704825}">
      <dgm:prSet/>
      <dgm:spPr/>
      <dgm:t>
        <a:bodyPr/>
        <a:lstStyle/>
        <a:p>
          <a:endParaRPr lang="en-US"/>
        </a:p>
      </dgm:t>
    </dgm:pt>
    <dgm:pt modelId="{5CE05EA2-CA80-4F06-801D-7D14D3638DA3}">
      <dgm:prSet phldrT="[Text]" custT="1"/>
      <dgm:spPr>
        <a:blipFill>
          <a:blip xmlns:r="http://schemas.openxmlformats.org/officeDocument/2006/relationships" r:embed="rId1"/>
          <a:stretch>
            <a:fillRect l="-232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5F32047-660D-441D-8B80-2E7F3DCB727E}" type="parTrans" cxnId="{CC8089C5-CD94-4418-8B63-1570D566AD6C}">
      <dgm:prSet/>
      <dgm:spPr/>
      <dgm:t>
        <a:bodyPr/>
        <a:lstStyle/>
        <a:p>
          <a:endParaRPr lang="en-US"/>
        </a:p>
      </dgm:t>
    </dgm:pt>
    <dgm:pt modelId="{CCC32186-C307-42B0-90DF-0C86CE66E98F}" type="sibTrans" cxnId="{CC8089C5-CD94-4418-8B63-1570D566AD6C}">
      <dgm:prSet/>
      <dgm:spPr/>
      <dgm:t>
        <a:bodyPr/>
        <a:lstStyle/>
        <a:p>
          <a:endParaRPr lang="en-US"/>
        </a:p>
      </dgm:t>
    </dgm:pt>
    <dgm:pt modelId="{EF155BB3-88AD-4AFC-AEBF-7E5AA73EBC6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Location</a:t>
          </a:r>
        </a:p>
      </dgm:t>
    </dgm:pt>
    <dgm:pt modelId="{8DF137FA-7113-4480-A7AC-D471475DFE74}" type="parTrans" cxnId="{E1B0C121-CCC3-4238-A6A6-7136340502BA}">
      <dgm:prSet/>
      <dgm:spPr/>
      <dgm:t>
        <a:bodyPr/>
        <a:lstStyle/>
        <a:p>
          <a:endParaRPr lang="en-US"/>
        </a:p>
      </dgm:t>
    </dgm:pt>
    <dgm:pt modelId="{F364D5B9-7D0B-45BC-9A9F-56EC800DFF19}" type="sibTrans" cxnId="{E1B0C121-CCC3-4238-A6A6-7136340502BA}">
      <dgm:prSet/>
      <dgm:spPr/>
      <dgm:t>
        <a:bodyPr/>
        <a:lstStyle/>
        <a:p>
          <a:endParaRPr lang="en-US"/>
        </a:p>
      </dgm:t>
    </dgm:pt>
    <dgm:pt modelId="{4017063A-823B-421A-928E-9EE3A53324A4}">
      <dgm:prSet phldrT="[Text]"/>
      <dgm:spPr/>
      <dgm:t>
        <a:bodyPr/>
        <a:lstStyle/>
        <a:p>
          <a:r>
            <a:rPr lang="en-US" b="1" dirty="0"/>
            <a:t>n </a:t>
          </a:r>
          <a:r>
            <a:rPr lang="en-US" dirty="0">
              <a:latin typeface="+mj-lt"/>
            </a:rPr>
            <a:t>locations for each subset</a:t>
          </a:r>
          <a:r>
            <a:rPr lang="en-US" dirty="0"/>
            <a:t>.</a:t>
          </a:r>
        </a:p>
      </dgm:t>
    </dgm:pt>
    <dgm:pt modelId="{CC142607-BFAB-419C-8C9D-F8FE43668327}" type="parTrans" cxnId="{515276EE-66C6-4C31-800B-F883E0FFBC06}">
      <dgm:prSet/>
      <dgm:spPr/>
      <dgm:t>
        <a:bodyPr/>
        <a:lstStyle/>
        <a:p>
          <a:endParaRPr lang="en-US"/>
        </a:p>
      </dgm:t>
    </dgm:pt>
    <dgm:pt modelId="{6CFBD824-4B94-4868-B134-5FA8533A05F3}" type="sibTrans" cxnId="{515276EE-66C6-4C31-800B-F883E0FFBC06}">
      <dgm:prSet/>
      <dgm:spPr/>
      <dgm:t>
        <a:bodyPr/>
        <a:lstStyle/>
        <a:p>
          <a:endParaRPr lang="en-US"/>
        </a:p>
      </dgm:t>
    </dgm:pt>
    <dgm:pt modelId="{10F3F96D-2D7E-4EBE-ACCA-8218D11A68A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Transition</a:t>
          </a:r>
        </a:p>
      </dgm:t>
    </dgm:pt>
    <dgm:pt modelId="{0CB87B27-EF9C-4E0D-AC61-E8099F08152C}" type="parTrans" cxnId="{2570D293-E903-4883-AF2D-4BD8DEF3448C}">
      <dgm:prSet/>
      <dgm:spPr/>
      <dgm:t>
        <a:bodyPr/>
        <a:lstStyle/>
        <a:p>
          <a:endParaRPr lang="en-US"/>
        </a:p>
      </dgm:t>
    </dgm:pt>
    <dgm:pt modelId="{F0F45475-B4CB-485A-8B5F-68E6F868A531}" type="sibTrans" cxnId="{2570D293-E903-4883-AF2D-4BD8DEF3448C}">
      <dgm:prSet/>
      <dgm:spPr/>
      <dgm:t>
        <a:bodyPr/>
        <a:lstStyle/>
        <a:p>
          <a:endParaRPr lang="en-US"/>
        </a:p>
      </dgm:t>
    </dgm:pt>
    <dgm:pt modelId="{24DB67F1-B9F9-4249-8563-B11B3B426D10}">
      <dgm:prSet phldrT="[Text]"/>
      <dgm:spPr/>
      <dgm:t>
        <a:bodyPr/>
        <a:lstStyle/>
        <a:p>
          <a:r>
            <a:rPr lang="en-US" dirty="0"/>
            <a:t> </a:t>
          </a:r>
          <a:r>
            <a:rPr lang="en-US" b="1" dirty="0"/>
            <a:t>n</a:t>
          </a:r>
          <a:r>
            <a:rPr lang="en-US" dirty="0"/>
            <a:t> possible transitions</a:t>
          </a:r>
        </a:p>
      </dgm:t>
    </dgm:pt>
    <dgm:pt modelId="{5D73B0B7-1D8E-46B8-A37F-00D033E2C854}" type="parTrans" cxnId="{32402415-CC97-4ED0-B7F4-4B2097FC538A}">
      <dgm:prSet/>
      <dgm:spPr/>
      <dgm:t>
        <a:bodyPr/>
        <a:lstStyle/>
        <a:p>
          <a:endParaRPr lang="en-US"/>
        </a:p>
      </dgm:t>
    </dgm:pt>
    <dgm:pt modelId="{952C82A8-7519-4094-A135-AE00635F6A60}" type="sibTrans" cxnId="{32402415-CC97-4ED0-B7F4-4B2097FC538A}">
      <dgm:prSet/>
      <dgm:spPr/>
      <dgm:t>
        <a:bodyPr/>
        <a:lstStyle/>
        <a:p>
          <a:endParaRPr lang="en-US"/>
        </a:p>
      </dgm:t>
    </dgm:pt>
    <dgm:pt modelId="{C2228462-C6C2-4CF1-AF53-76AFE55EB13B}" type="pres">
      <dgm:prSet presAssocID="{3C5E551E-BB2F-4FE4-B2E8-7BF5E97F9E5B}" presName="rootnode" presStyleCnt="0">
        <dgm:presLayoutVars>
          <dgm:chMax/>
          <dgm:chPref/>
          <dgm:dir/>
          <dgm:animLvl val="lvl"/>
        </dgm:presLayoutVars>
      </dgm:prSet>
      <dgm:spPr/>
    </dgm:pt>
    <dgm:pt modelId="{7F4FFF1B-F400-4A67-BE7C-245E06D9AC95}" type="pres">
      <dgm:prSet presAssocID="{A8700F40-F684-42C3-AAF4-76E5E066FC35}" presName="composite" presStyleCnt="0"/>
      <dgm:spPr/>
    </dgm:pt>
    <dgm:pt modelId="{6CAA2447-914C-4984-B847-3C60E2613B2F}" type="pres">
      <dgm:prSet presAssocID="{A8700F40-F684-42C3-AAF4-76E5E066FC35}" presName="bentUpArrow1" presStyleLbl="alignImgPlace1" presStyleIdx="0" presStyleCnt="2" custLinFactNeighborX="-24891" custLinFactNeighborY="15023"/>
      <dgm:spPr>
        <a:solidFill>
          <a:schemeClr val="tx1">
            <a:lumMod val="50000"/>
            <a:lumOff val="50000"/>
          </a:schemeClr>
        </a:solidFill>
      </dgm:spPr>
    </dgm:pt>
    <dgm:pt modelId="{D57AE381-6E9D-4D0C-8528-1A82E0FA5634}" type="pres">
      <dgm:prSet presAssocID="{A8700F40-F684-42C3-AAF4-76E5E066FC35}" presName="ParentText" presStyleLbl="node1" presStyleIdx="0" presStyleCnt="3" custLinFactNeighborX="-35407" custLinFactNeighborY="12333">
        <dgm:presLayoutVars>
          <dgm:chMax val="1"/>
          <dgm:chPref val="1"/>
          <dgm:bulletEnabled val="1"/>
        </dgm:presLayoutVars>
      </dgm:prSet>
      <dgm:spPr/>
    </dgm:pt>
    <dgm:pt modelId="{B04F15D1-3113-468A-9692-93C6C16DA912}" type="pres">
      <dgm:prSet presAssocID="{A8700F40-F684-42C3-AAF4-76E5E066FC35}" presName="ChildText" presStyleLbl="revTx" presStyleIdx="0" presStyleCnt="3" custScaleX="224144" custLinFactNeighborX="28761" custLinFactNeighborY="14029">
        <dgm:presLayoutVars>
          <dgm:chMax val="0"/>
          <dgm:chPref val="0"/>
          <dgm:bulletEnabled val="1"/>
        </dgm:presLayoutVars>
      </dgm:prSet>
      <dgm:spPr/>
    </dgm:pt>
    <dgm:pt modelId="{211934CF-172D-418B-82F5-B484F98A01A8}" type="pres">
      <dgm:prSet presAssocID="{77D74901-DE07-4CB7-B9B6-61DEA967B372}" presName="sibTrans" presStyleCnt="0"/>
      <dgm:spPr/>
    </dgm:pt>
    <dgm:pt modelId="{623BCFCF-7CBD-4A3C-AE46-90A6D111690D}" type="pres">
      <dgm:prSet presAssocID="{EF155BB3-88AD-4AFC-AEBF-7E5AA73EBC61}" presName="composite" presStyleCnt="0"/>
      <dgm:spPr/>
    </dgm:pt>
    <dgm:pt modelId="{FDCF0901-C382-418F-AC0C-46C12841FB20}" type="pres">
      <dgm:prSet presAssocID="{EF155BB3-88AD-4AFC-AEBF-7E5AA73EBC61}" presName="bentUpArrow1" presStyleLbl="alignImgPlace1" presStyleIdx="1" presStyleCnt="2" custLinFactNeighborX="-19412" custLinFactNeighborY="26331"/>
      <dgm:spPr>
        <a:solidFill>
          <a:schemeClr val="tx1">
            <a:lumMod val="50000"/>
            <a:lumOff val="50000"/>
          </a:schemeClr>
        </a:solidFill>
      </dgm:spPr>
    </dgm:pt>
    <dgm:pt modelId="{AEDC397B-3D32-4507-A079-E3B3F93CDBD9}" type="pres">
      <dgm:prSet presAssocID="{EF155BB3-88AD-4AFC-AEBF-7E5AA73EBC61}" presName="ParentText" presStyleLbl="node1" presStyleIdx="1" presStyleCnt="3" custLinFactNeighborX="-42750" custLinFactNeighborY="22180">
        <dgm:presLayoutVars>
          <dgm:chMax val="1"/>
          <dgm:chPref val="1"/>
          <dgm:bulletEnabled val="1"/>
        </dgm:presLayoutVars>
      </dgm:prSet>
      <dgm:spPr/>
    </dgm:pt>
    <dgm:pt modelId="{82305F26-5A66-4093-BE3B-95C0BA9B51A3}" type="pres">
      <dgm:prSet presAssocID="{EF155BB3-88AD-4AFC-AEBF-7E5AA73EBC61}" presName="ChildText" presStyleLbl="revTx" presStyleIdx="1" presStyleCnt="3" custScaleX="170239" custScaleY="69908" custLinFactNeighborX="-6915" custLinFactNeighborY="23932">
        <dgm:presLayoutVars>
          <dgm:chMax val="0"/>
          <dgm:chPref val="0"/>
          <dgm:bulletEnabled val="1"/>
        </dgm:presLayoutVars>
      </dgm:prSet>
      <dgm:spPr/>
    </dgm:pt>
    <dgm:pt modelId="{3BDA3C1F-E523-4041-8649-24573605F87D}" type="pres">
      <dgm:prSet presAssocID="{F364D5B9-7D0B-45BC-9A9F-56EC800DFF19}" presName="sibTrans" presStyleCnt="0"/>
      <dgm:spPr/>
    </dgm:pt>
    <dgm:pt modelId="{89D61732-0BA3-496A-BA26-7249BDD22B0B}" type="pres">
      <dgm:prSet presAssocID="{10F3F96D-2D7E-4EBE-ACCA-8218D11A68AA}" presName="composite" presStyleCnt="0"/>
      <dgm:spPr/>
    </dgm:pt>
    <dgm:pt modelId="{007665AC-B053-4244-BDE5-32A6A7920677}" type="pres">
      <dgm:prSet presAssocID="{10F3F96D-2D7E-4EBE-ACCA-8218D11A68AA}" presName="ParentText" presStyleLbl="node1" presStyleIdx="2" presStyleCnt="3" custLinFactNeighborX="-40830" custLinFactNeighborY="22120">
        <dgm:presLayoutVars>
          <dgm:chMax val="1"/>
          <dgm:chPref val="1"/>
          <dgm:bulletEnabled val="1"/>
        </dgm:presLayoutVars>
      </dgm:prSet>
      <dgm:spPr/>
    </dgm:pt>
    <dgm:pt modelId="{2FA90DBA-E8C2-4817-85D3-EA073F3EFE4E}" type="pres">
      <dgm:prSet presAssocID="{10F3F96D-2D7E-4EBE-ACCA-8218D11A68AA}" presName="FinalChildText" presStyleLbl="revTx" presStyleIdx="2" presStyleCnt="3" custLinFactNeighborX="-30499" custLinFactNeighborY="866">
        <dgm:presLayoutVars>
          <dgm:chMax val="0"/>
          <dgm:chPref val="0"/>
          <dgm:bulletEnabled val="1"/>
        </dgm:presLayoutVars>
      </dgm:prSet>
      <dgm:spPr/>
    </dgm:pt>
  </dgm:ptLst>
  <dgm:cxnLst>
    <dgm:cxn modelId="{32402415-CC97-4ED0-B7F4-4B2097FC538A}" srcId="{10F3F96D-2D7E-4EBE-ACCA-8218D11A68AA}" destId="{24DB67F1-B9F9-4249-8563-B11B3B426D10}" srcOrd="0" destOrd="0" parTransId="{5D73B0B7-1D8E-46B8-A37F-00D033E2C854}" sibTransId="{952C82A8-7519-4094-A135-AE00635F6A60}"/>
    <dgm:cxn modelId="{E1B0C121-CCC3-4238-A6A6-7136340502BA}" srcId="{3C5E551E-BB2F-4FE4-B2E8-7BF5E97F9E5B}" destId="{EF155BB3-88AD-4AFC-AEBF-7E5AA73EBC61}" srcOrd="1" destOrd="0" parTransId="{8DF137FA-7113-4480-A7AC-D471475DFE74}" sibTransId="{F364D5B9-7D0B-45BC-9A9F-56EC800DFF19}"/>
    <dgm:cxn modelId="{C27F9D68-06C5-4CF1-8E89-8B1E4B704825}" srcId="{3C5E551E-BB2F-4FE4-B2E8-7BF5E97F9E5B}" destId="{A8700F40-F684-42C3-AAF4-76E5E066FC35}" srcOrd="0" destOrd="0" parTransId="{EC9688B1-2003-4FAF-A1B9-202BA535A8FA}" sibTransId="{77D74901-DE07-4CB7-B9B6-61DEA967B372}"/>
    <dgm:cxn modelId="{5FA76275-F9A9-4167-A6F3-E97150CD59FE}" type="presOf" srcId="{EF155BB3-88AD-4AFC-AEBF-7E5AA73EBC61}" destId="{AEDC397B-3D32-4507-A079-E3B3F93CDBD9}" srcOrd="0" destOrd="0" presId="urn:microsoft.com/office/officeart/2005/8/layout/StepDownProcess"/>
    <dgm:cxn modelId="{972A1D79-46E7-4DAD-AC9E-C82E67FF5340}" type="presOf" srcId="{3C5E551E-BB2F-4FE4-B2E8-7BF5E97F9E5B}" destId="{C2228462-C6C2-4CF1-AF53-76AFE55EB13B}" srcOrd="0" destOrd="0" presId="urn:microsoft.com/office/officeart/2005/8/layout/StepDownProcess"/>
    <dgm:cxn modelId="{3A8FF37E-D57F-45AC-B11A-26EB2EBD4254}" type="presOf" srcId="{24DB67F1-B9F9-4249-8563-B11B3B426D10}" destId="{2FA90DBA-E8C2-4817-85D3-EA073F3EFE4E}" srcOrd="0" destOrd="0" presId="urn:microsoft.com/office/officeart/2005/8/layout/StepDownProcess"/>
    <dgm:cxn modelId="{2570D293-E903-4883-AF2D-4BD8DEF3448C}" srcId="{3C5E551E-BB2F-4FE4-B2E8-7BF5E97F9E5B}" destId="{10F3F96D-2D7E-4EBE-ACCA-8218D11A68AA}" srcOrd="2" destOrd="0" parTransId="{0CB87B27-EF9C-4E0D-AC61-E8099F08152C}" sibTransId="{F0F45475-B4CB-485A-8B5F-68E6F868A531}"/>
    <dgm:cxn modelId="{E6D54AC1-57BD-4DC6-99E7-97D68936A8FC}" type="presOf" srcId="{5CE05EA2-CA80-4F06-801D-7D14D3638DA3}" destId="{B04F15D1-3113-468A-9692-93C6C16DA912}" srcOrd="0" destOrd="0" presId="urn:microsoft.com/office/officeart/2005/8/layout/StepDownProcess"/>
    <dgm:cxn modelId="{E3D804C4-A437-454A-9709-C0EDA1B4E6B7}" type="presOf" srcId="{10F3F96D-2D7E-4EBE-ACCA-8218D11A68AA}" destId="{007665AC-B053-4244-BDE5-32A6A7920677}" srcOrd="0" destOrd="0" presId="urn:microsoft.com/office/officeart/2005/8/layout/StepDownProcess"/>
    <dgm:cxn modelId="{CC8089C5-CD94-4418-8B63-1570D566AD6C}" srcId="{A8700F40-F684-42C3-AAF4-76E5E066FC35}" destId="{5CE05EA2-CA80-4F06-801D-7D14D3638DA3}" srcOrd="0" destOrd="0" parTransId="{35F32047-660D-441D-8B80-2E7F3DCB727E}" sibTransId="{CCC32186-C307-42B0-90DF-0C86CE66E98F}"/>
    <dgm:cxn modelId="{5AE3A7D8-650E-497C-876C-5EEE9300919C}" type="presOf" srcId="{4017063A-823B-421A-928E-9EE3A53324A4}" destId="{82305F26-5A66-4093-BE3B-95C0BA9B51A3}" srcOrd="0" destOrd="0" presId="urn:microsoft.com/office/officeart/2005/8/layout/StepDownProcess"/>
    <dgm:cxn modelId="{7AEDE2DB-C81C-418B-BC33-422BB98D6615}" type="presOf" srcId="{A8700F40-F684-42C3-AAF4-76E5E066FC35}" destId="{D57AE381-6E9D-4D0C-8528-1A82E0FA5634}" srcOrd="0" destOrd="0" presId="urn:microsoft.com/office/officeart/2005/8/layout/StepDownProcess"/>
    <dgm:cxn modelId="{515276EE-66C6-4C31-800B-F883E0FFBC06}" srcId="{EF155BB3-88AD-4AFC-AEBF-7E5AA73EBC61}" destId="{4017063A-823B-421A-928E-9EE3A53324A4}" srcOrd="0" destOrd="0" parTransId="{CC142607-BFAB-419C-8C9D-F8FE43668327}" sibTransId="{6CFBD824-4B94-4868-B134-5FA8533A05F3}"/>
    <dgm:cxn modelId="{6E4C4E32-9A27-4CCA-9909-702B419CE895}" type="presParOf" srcId="{C2228462-C6C2-4CF1-AF53-76AFE55EB13B}" destId="{7F4FFF1B-F400-4A67-BE7C-245E06D9AC95}" srcOrd="0" destOrd="0" presId="urn:microsoft.com/office/officeart/2005/8/layout/StepDownProcess"/>
    <dgm:cxn modelId="{FEC5AABD-9CDE-42BF-ADF5-6A0BBAA929A6}" type="presParOf" srcId="{7F4FFF1B-F400-4A67-BE7C-245E06D9AC95}" destId="{6CAA2447-914C-4984-B847-3C60E2613B2F}" srcOrd="0" destOrd="0" presId="urn:microsoft.com/office/officeart/2005/8/layout/StepDownProcess"/>
    <dgm:cxn modelId="{584BA013-D9C2-437E-9AD8-9E1E7403BB73}" type="presParOf" srcId="{7F4FFF1B-F400-4A67-BE7C-245E06D9AC95}" destId="{D57AE381-6E9D-4D0C-8528-1A82E0FA5634}" srcOrd="1" destOrd="0" presId="urn:microsoft.com/office/officeart/2005/8/layout/StepDownProcess"/>
    <dgm:cxn modelId="{F4AC06A9-04B9-41EE-8777-8E7EAE1BD634}" type="presParOf" srcId="{7F4FFF1B-F400-4A67-BE7C-245E06D9AC95}" destId="{B04F15D1-3113-468A-9692-93C6C16DA912}" srcOrd="2" destOrd="0" presId="urn:microsoft.com/office/officeart/2005/8/layout/StepDownProcess"/>
    <dgm:cxn modelId="{D59ED96D-1A64-4E15-A524-2F9A25E4132B}" type="presParOf" srcId="{C2228462-C6C2-4CF1-AF53-76AFE55EB13B}" destId="{211934CF-172D-418B-82F5-B484F98A01A8}" srcOrd="1" destOrd="0" presId="urn:microsoft.com/office/officeart/2005/8/layout/StepDownProcess"/>
    <dgm:cxn modelId="{64B57FBF-A300-4975-98A3-10DE0142044A}" type="presParOf" srcId="{C2228462-C6C2-4CF1-AF53-76AFE55EB13B}" destId="{623BCFCF-7CBD-4A3C-AE46-90A6D111690D}" srcOrd="2" destOrd="0" presId="urn:microsoft.com/office/officeart/2005/8/layout/StepDownProcess"/>
    <dgm:cxn modelId="{C2A3455D-BEDA-4C3B-A2CB-3D7068EA1A98}" type="presParOf" srcId="{623BCFCF-7CBD-4A3C-AE46-90A6D111690D}" destId="{FDCF0901-C382-418F-AC0C-46C12841FB20}" srcOrd="0" destOrd="0" presId="urn:microsoft.com/office/officeart/2005/8/layout/StepDownProcess"/>
    <dgm:cxn modelId="{663CE8AF-C7A6-42ED-A7EA-4382650C4B02}" type="presParOf" srcId="{623BCFCF-7CBD-4A3C-AE46-90A6D111690D}" destId="{AEDC397B-3D32-4507-A079-E3B3F93CDBD9}" srcOrd="1" destOrd="0" presId="urn:microsoft.com/office/officeart/2005/8/layout/StepDownProcess"/>
    <dgm:cxn modelId="{DF348D42-BBF2-48D1-81A7-E8543B90D3F5}" type="presParOf" srcId="{623BCFCF-7CBD-4A3C-AE46-90A6D111690D}" destId="{82305F26-5A66-4093-BE3B-95C0BA9B51A3}" srcOrd="2" destOrd="0" presId="urn:microsoft.com/office/officeart/2005/8/layout/StepDownProcess"/>
    <dgm:cxn modelId="{219B400A-29F5-4DC5-A259-8E4245824B01}" type="presParOf" srcId="{C2228462-C6C2-4CF1-AF53-76AFE55EB13B}" destId="{3BDA3C1F-E523-4041-8649-24573605F87D}" srcOrd="3" destOrd="0" presId="urn:microsoft.com/office/officeart/2005/8/layout/StepDownProcess"/>
    <dgm:cxn modelId="{02F6D8C0-8BA5-4B7A-AE33-C488423526C2}" type="presParOf" srcId="{C2228462-C6C2-4CF1-AF53-76AFE55EB13B}" destId="{89D61732-0BA3-496A-BA26-7249BDD22B0B}" srcOrd="4" destOrd="0" presId="urn:microsoft.com/office/officeart/2005/8/layout/StepDownProcess"/>
    <dgm:cxn modelId="{57DFE4A9-9D7B-407F-8064-649E7CD1DEB0}" type="presParOf" srcId="{89D61732-0BA3-496A-BA26-7249BDD22B0B}" destId="{007665AC-B053-4244-BDE5-32A6A7920677}" srcOrd="0" destOrd="0" presId="urn:microsoft.com/office/officeart/2005/8/layout/StepDownProcess"/>
    <dgm:cxn modelId="{2CD5CBDE-5BAC-44EF-8F5E-77ED5C1C5BDC}" type="presParOf" srcId="{89D61732-0BA3-496A-BA26-7249BDD22B0B}" destId="{2FA90DBA-E8C2-4817-85D3-EA073F3EFE4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812CB-B05E-498A-ACB7-DC5EC820C6E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8C37905-1F00-4640-BC71-62E8DE0632DD}" type="parTrans" cxnId="{BF0877F7-8E80-44C4-83E7-ADD5EC32DCF3}">
      <dgm:prSet/>
      <dgm:spPr/>
      <dgm:t>
        <a:bodyPr/>
        <a:lstStyle/>
        <a:p>
          <a:endParaRPr lang="en-US"/>
        </a:p>
      </dgm:t>
    </dgm:pt>
    <dgm:pt modelId="{3AD4BE30-DEC1-43F0-BF81-8426BA5A7E84}" type="sibTrans" cxnId="{BF0877F7-8E80-44C4-83E7-ADD5EC32DCF3}">
      <dgm:prSet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568D98-507E-4104-BFC6-AA43A7452D32}" type="pres">
      <dgm:prSet presAssocID="{C26812CB-B05E-498A-ACB7-DC5EC820C6E8}" presName="hierRoot1" presStyleCnt="0">
        <dgm:presLayoutVars>
          <dgm:hierBranch val="init"/>
        </dgm:presLayoutVars>
      </dgm:prSet>
      <dgm:spPr/>
    </dgm:pt>
    <dgm:pt modelId="{395B40B6-6B68-43F5-87FD-D6068C1BB768}" type="pres">
      <dgm:prSet presAssocID="{C26812CB-B05E-498A-ACB7-DC5EC820C6E8}" presName="rootComposite1" presStyleCnt="0"/>
      <dgm:spPr/>
    </dgm:pt>
    <dgm:pt modelId="{DCF49FB0-39C1-48DF-AB74-422071E92FC2}" type="pres">
      <dgm:prSet presAssocID="{C26812CB-B05E-498A-ACB7-DC5EC820C6E8}" presName="rootText1" presStyleLbl="alignAcc1" presStyleIdx="0" presStyleCnt="0">
        <dgm:presLayoutVars>
          <dgm:chPref val="3"/>
        </dgm:presLayoutVars>
      </dgm:prSet>
      <dgm:spPr/>
    </dgm:pt>
    <dgm:pt modelId="{48CCD298-8AA6-417F-99A9-626E0922D4EB}" type="pres">
      <dgm:prSet presAssocID="{C26812CB-B05E-498A-ACB7-DC5EC820C6E8}" presName="topArc1" presStyleLbl="parChTrans1D1" presStyleIdx="0" presStyleCnt="8"/>
      <dgm:spPr/>
    </dgm:pt>
    <dgm:pt modelId="{E4F5F535-D802-4924-B3A1-345D13EA57EE}" type="pres">
      <dgm:prSet presAssocID="{C26812CB-B05E-498A-ACB7-DC5EC820C6E8}" presName="bottomArc1" presStyleLbl="parChTrans1D1" presStyleIdx="1" presStyleCnt="8"/>
      <dgm:spPr/>
    </dgm:pt>
    <dgm:pt modelId="{2D2BFF2B-085E-480B-9ADF-4730D0C53DF8}" type="pres">
      <dgm:prSet presAssocID="{C26812CB-B05E-498A-ACB7-DC5EC820C6E8}" presName="topConnNode1" presStyleLbl="node1" presStyleIdx="0" presStyleCnt="0"/>
      <dgm:spPr/>
    </dgm:pt>
    <dgm:pt modelId="{220E1A4D-FA40-4E84-9280-4E4950F11841}" type="pres">
      <dgm:prSet presAssocID="{C26812CB-B05E-498A-ACB7-DC5EC820C6E8}" presName="hierChild2" presStyleCnt="0"/>
      <dgm:spPr/>
    </dgm:pt>
    <dgm:pt modelId="{339FB721-BC6E-45E1-AC28-C8402FF69135}" type="pres">
      <dgm:prSet presAssocID="{76E93E34-807B-45BA-B17A-4FECC122AB40}" presName="Name28" presStyleLbl="parChTrans1D2" presStyleIdx="0" presStyleCnt="3"/>
      <dgm:spPr/>
    </dgm:pt>
    <dgm:pt modelId="{784E1695-EC11-43B9-B3E1-7FD23E7FE5F4}" type="pres">
      <dgm:prSet presAssocID="{DFE25AC7-A732-410F-85EA-C78ACC8175EF}" presName="hierRoot2" presStyleCnt="0">
        <dgm:presLayoutVars>
          <dgm:hierBranch val="init"/>
        </dgm:presLayoutVars>
      </dgm:prSet>
      <dgm:spPr/>
    </dgm:pt>
    <dgm:pt modelId="{CE6227EE-503A-4280-865A-07735C5CA070}" type="pres">
      <dgm:prSet presAssocID="{DFE25AC7-A732-410F-85EA-C78ACC8175EF}" presName="rootComposite2" presStyleCnt="0"/>
      <dgm:spPr/>
    </dgm:pt>
    <dgm:pt modelId="{7DBC4377-3767-4BD5-AF36-309BD73566F3}" type="pres">
      <dgm:prSet presAssocID="{DFE25AC7-A732-410F-85EA-C78ACC8175EF}" presName="rootText2" presStyleLbl="alignAcc1" presStyleIdx="0" presStyleCnt="0">
        <dgm:presLayoutVars>
          <dgm:chPref val="3"/>
        </dgm:presLayoutVars>
      </dgm:prSet>
      <dgm:spPr/>
    </dgm:pt>
    <dgm:pt modelId="{B3A05CF5-678A-4BCE-BE6D-C5809ABDBC2D}" type="pres">
      <dgm:prSet presAssocID="{DFE25AC7-A732-410F-85EA-C78ACC8175EF}" presName="topArc2" presStyleLbl="parChTrans1D1" presStyleIdx="2" presStyleCnt="8"/>
      <dgm:spPr/>
    </dgm:pt>
    <dgm:pt modelId="{789D9B09-CC6C-41F8-BD78-5E6F4DC1CB17}" type="pres">
      <dgm:prSet presAssocID="{DFE25AC7-A732-410F-85EA-C78ACC8175EF}" presName="bottomArc2" presStyleLbl="parChTrans1D1" presStyleIdx="3" presStyleCnt="8"/>
      <dgm:spPr/>
    </dgm:pt>
    <dgm:pt modelId="{FF1B8DCB-65D6-4F77-BCA1-0F7827E47A7D}" type="pres">
      <dgm:prSet presAssocID="{DFE25AC7-A732-410F-85EA-C78ACC8175EF}" presName="topConnNode2" presStyleLbl="node2" presStyleIdx="0" presStyleCnt="0"/>
      <dgm:spPr/>
    </dgm:pt>
    <dgm:pt modelId="{70F0A1D1-BF64-4911-AA7D-E45477CFE448}" type="pres">
      <dgm:prSet presAssocID="{DFE25AC7-A732-410F-85EA-C78ACC8175EF}" presName="hierChild4" presStyleCnt="0"/>
      <dgm:spPr/>
    </dgm:pt>
    <dgm:pt modelId="{355CC9EE-2D63-403D-9EEC-3CBAAAF3EC62}" type="pres">
      <dgm:prSet presAssocID="{DFE25AC7-A732-410F-85EA-C78ACC8175EF}" presName="hierChild5" presStyleCnt="0"/>
      <dgm:spPr/>
    </dgm:pt>
    <dgm:pt modelId="{41FA36A5-DB9A-40B7-ACB1-7696374B9424}" type="pres">
      <dgm:prSet presAssocID="{24EF1D29-D457-453C-862E-6D52E5E8A1CE}" presName="Name28" presStyleLbl="parChTrans1D2" presStyleIdx="1" presStyleCnt="3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4" presStyleCnt="8"/>
      <dgm:spPr/>
    </dgm:pt>
    <dgm:pt modelId="{880F02BE-2A59-467A-87E6-E4D55AD4CAF2}" type="pres">
      <dgm:prSet presAssocID="{9E8875A6-C7C6-4AAE-9B18-F4FD323849AD}" presName="bottomArc2" presStyleLbl="parChTrans1D1" presStyleIdx="5" presStyleCnt="8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2" presStyleCnt="3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6" presStyleCnt="8"/>
      <dgm:spPr/>
    </dgm:pt>
    <dgm:pt modelId="{4EF5BF15-4A62-43A3-9806-0B9DB5B7FB9F}" type="pres">
      <dgm:prSet presAssocID="{D32B0E16-19AA-43DD-AB7A-A5EE89D01F03}" presName="bottomArc2" presStyleLbl="parChTrans1D1" presStyleIdx="7" presStyleCnt="8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DF2F1D6C-9D39-43E8-81E2-F9FF40276106}" type="pres">
      <dgm:prSet presAssocID="{C26812CB-B05E-498A-ACB7-DC5EC820C6E8}" presName="hierChild3" presStyleCnt="0"/>
      <dgm:spPr/>
    </dgm:pt>
  </dgm:ptLst>
  <dgm:cxnLst>
    <dgm:cxn modelId="{1A1AAE1A-0E8E-4B24-BDAF-885022246F1C}" type="presOf" srcId="{76E93E34-807B-45BA-B17A-4FECC122AB40}" destId="{339FB721-BC6E-45E1-AC28-C8402FF69135}" srcOrd="0" destOrd="0" presId="urn:microsoft.com/office/officeart/2008/layout/HalfCircleOrganizationChart"/>
    <dgm:cxn modelId="{1A75CA1F-9F27-4290-8B6B-DCFC6954D0F4}" type="presOf" srcId="{DFE25AC7-A732-410F-85EA-C78ACC8175EF}" destId="{7DBC4377-3767-4BD5-AF36-309BD73566F3}" srcOrd="0" destOrd="0" presId="urn:microsoft.com/office/officeart/2008/layout/HalfCircleOrganizationChart"/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C26812CB-B05E-498A-ACB7-DC5EC820C6E8}" destId="{D32B0E16-19AA-43DD-AB7A-A5EE89D01F03}" srcOrd="2" destOrd="0" parTransId="{816E7CC9-272C-4A38-B61F-328F4352E9C3}" sibTransId="{5DF7F89B-D0CF-4F0C-B4DD-B8325A40576D}"/>
    <dgm:cxn modelId="{7D880627-0156-4065-9996-F49150E3737E}" type="presOf" srcId="{DFE25AC7-A732-410F-85EA-C78ACC8175EF}" destId="{FF1B8DCB-65D6-4F77-BCA1-0F7827E47A7D}" srcOrd="1" destOrd="0" presId="urn:microsoft.com/office/officeart/2008/layout/HalfCircleOrganizationChart"/>
    <dgm:cxn modelId="{98BD4639-8C47-4A77-8143-CBC708ED1CA4}" srcId="{C26812CB-B05E-498A-ACB7-DC5EC820C6E8}" destId="{9E8875A6-C7C6-4AAE-9B18-F4FD323849AD}" srcOrd="1" destOrd="0" parTransId="{24EF1D29-D457-453C-862E-6D52E5E8A1CE}" sibTransId="{58F94E10-68C7-4774-8315-5A19C6409677}"/>
    <dgm:cxn modelId="{CEE0765E-CFDE-4AFA-9739-8C93A485275D}" type="presOf" srcId="{D32B0E16-19AA-43DD-AB7A-A5EE89D01F03}" destId="{51B72DF1-A58E-4FCB-AE7C-4ECEC19E67D7}" srcOrd="1" destOrd="0" presId="urn:microsoft.com/office/officeart/2008/layout/HalfCircleOrganizationChart"/>
    <dgm:cxn modelId="{545DD364-79C2-485E-ABA5-DB4C5D067EB9}" type="presOf" srcId="{D32B0E16-19AA-43DD-AB7A-A5EE89D01F03}" destId="{3BF2DD5C-C77D-4D01-B72A-D29820D8E613}" srcOrd="0" destOrd="0" presId="urn:microsoft.com/office/officeart/2008/layout/HalfCircleOrganizationChart"/>
    <dgm:cxn modelId="{D2F80186-BF91-4D77-81A6-A07BCC6C173D}" type="presOf" srcId="{24EF1D29-D457-453C-862E-6D52E5E8A1CE}" destId="{41FA36A5-DB9A-40B7-ACB1-7696374B9424}" srcOrd="0" destOrd="0" presId="urn:microsoft.com/office/officeart/2008/layout/HalfCircleOrganizationChart"/>
    <dgm:cxn modelId="{8BDF858E-6E7B-4FD8-8DA9-622B6934F541}" srcId="{C26812CB-B05E-498A-ACB7-DC5EC820C6E8}" destId="{DFE25AC7-A732-410F-85EA-C78ACC8175EF}" srcOrd="0" destOrd="0" parTransId="{76E93E34-807B-45BA-B17A-4FECC122AB40}" sibTransId="{12C61592-D794-4CE4-A027-F267143CA858}"/>
    <dgm:cxn modelId="{E1B379CA-DD2D-4BB1-9A4D-51084A8C01EA}" type="presOf" srcId="{C26812CB-B05E-498A-ACB7-DC5EC820C6E8}" destId="{2D2BFF2B-085E-480B-9ADF-4730D0C53DF8}" srcOrd="1" destOrd="0" presId="urn:microsoft.com/office/officeart/2008/layout/HalfCircleOrganizationChart"/>
    <dgm:cxn modelId="{BFC886DD-0071-4005-96FA-316F7D6D6CC4}" type="presOf" srcId="{9E8875A6-C7C6-4AAE-9B18-F4FD323849AD}" destId="{E7CEEFD0-C63C-44A3-B4E3-A63447942242}" srcOrd="0" destOrd="0" presId="urn:microsoft.com/office/officeart/2008/layout/HalfCircleOrganizationChart"/>
    <dgm:cxn modelId="{3C03DDE5-D054-45C4-BED1-6BAF1D73E8BA}" type="presOf" srcId="{9E8875A6-C7C6-4AAE-9B18-F4FD323849AD}" destId="{D7D2C08B-A684-435D-9C25-9968A0FF6FE1}" srcOrd="1" destOrd="0" presId="urn:microsoft.com/office/officeart/2008/layout/HalfCircleOrganizationChart"/>
    <dgm:cxn modelId="{A6BEB1EE-8E14-490D-A312-A15ECA090F1F}" type="presOf" srcId="{C26812CB-B05E-498A-ACB7-DC5EC820C6E8}" destId="{DCF49FB0-39C1-48DF-AB74-422071E92FC2}" srcOrd="0" destOrd="0" presId="urn:microsoft.com/office/officeart/2008/layout/HalfCircleOrganizationChart"/>
    <dgm:cxn modelId="{87C5D6F0-3C87-44DB-BBB1-A969863C7177}" type="presOf" srcId="{816E7CC9-272C-4A38-B61F-328F4352E9C3}" destId="{9F8AEE7F-A809-48C0-8373-05175ABBB768}" srcOrd="0" destOrd="0" presId="urn:microsoft.com/office/officeart/2008/layout/HalfCircleOrganizationChart"/>
    <dgm:cxn modelId="{BF0877F7-8E80-44C4-83E7-ADD5EC32DCF3}" srcId="{87579E36-49C1-4BCF-BDC2-8EE478D44663}" destId="{C26812CB-B05E-498A-ACB7-DC5EC820C6E8}" srcOrd="0" destOrd="0" parTransId="{B8C37905-1F00-4640-BC71-62E8DE0632DD}" sibTransId="{3AD4BE30-DEC1-43F0-BF81-8426BA5A7E84}"/>
    <dgm:cxn modelId="{132F8592-8EAA-4D22-B299-7228C5F039C9}" type="presParOf" srcId="{335D1940-169B-41FA-A860-19952B2A1C8A}" destId="{A9568D98-507E-4104-BFC6-AA43A7452D32}" srcOrd="0" destOrd="0" presId="urn:microsoft.com/office/officeart/2008/layout/HalfCircleOrganizationChart"/>
    <dgm:cxn modelId="{96CB27C9-D70B-4717-AB41-D71715A03C74}" type="presParOf" srcId="{A9568D98-507E-4104-BFC6-AA43A7452D32}" destId="{395B40B6-6B68-43F5-87FD-D6068C1BB768}" srcOrd="0" destOrd="0" presId="urn:microsoft.com/office/officeart/2008/layout/HalfCircleOrganizationChart"/>
    <dgm:cxn modelId="{61D168B1-BE4B-4F8F-BF51-5351A7AAB74B}" type="presParOf" srcId="{395B40B6-6B68-43F5-87FD-D6068C1BB768}" destId="{DCF49FB0-39C1-48DF-AB74-422071E92FC2}" srcOrd="0" destOrd="0" presId="urn:microsoft.com/office/officeart/2008/layout/HalfCircleOrganizationChart"/>
    <dgm:cxn modelId="{6D59F8F1-3B2E-4CCC-B79F-58DF77EF0EEC}" type="presParOf" srcId="{395B40B6-6B68-43F5-87FD-D6068C1BB768}" destId="{48CCD298-8AA6-417F-99A9-626E0922D4EB}" srcOrd="1" destOrd="0" presId="urn:microsoft.com/office/officeart/2008/layout/HalfCircleOrganizationChart"/>
    <dgm:cxn modelId="{3CA9B603-98A4-4EA4-A356-9CB0F847664B}" type="presParOf" srcId="{395B40B6-6B68-43F5-87FD-D6068C1BB768}" destId="{E4F5F535-D802-4924-B3A1-345D13EA57EE}" srcOrd="2" destOrd="0" presId="urn:microsoft.com/office/officeart/2008/layout/HalfCircleOrganizationChart"/>
    <dgm:cxn modelId="{E1BF7A03-99A7-40C3-ABA2-05D415A51A25}" type="presParOf" srcId="{395B40B6-6B68-43F5-87FD-D6068C1BB768}" destId="{2D2BFF2B-085E-480B-9ADF-4730D0C53DF8}" srcOrd="3" destOrd="0" presId="urn:microsoft.com/office/officeart/2008/layout/HalfCircleOrganizationChart"/>
    <dgm:cxn modelId="{045A4920-11D7-4738-B985-144F4F51F9C6}" type="presParOf" srcId="{A9568D98-507E-4104-BFC6-AA43A7452D32}" destId="{220E1A4D-FA40-4E84-9280-4E4950F11841}" srcOrd="1" destOrd="0" presId="urn:microsoft.com/office/officeart/2008/layout/HalfCircleOrganizationChart"/>
    <dgm:cxn modelId="{045DB15C-C068-404C-A5A9-4FEF49CFB453}" type="presParOf" srcId="{220E1A4D-FA40-4E84-9280-4E4950F11841}" destId="{339FB721-BC6E-45E1-AC28-C8402FF69135}" srcOrd="0" destOrd="0" presId="urn:microsoft.com/office/officeart/2008/layout/HalfCircleOrganizationChart"/>
    <dgm:cxn modelId="{1C9E6D84-B2C3-48D2-B55B-6DD7257A55F8}" type="presParOf" srcId="{220E1A4D-FA40-4E84-9280-4E4950F11841}" destId="{784E1695-EC11-43B9-B3E1-7FD23E7FE5F4}" srcOrd="1" destOrd="0" presId="urn:microsoft.com/office/officeart/2008/layout/HalfCircleOrganizationChart"/>
    <dgm:cxn modelId="{3E623AD6-8C41-4F35-B6B8-FAD43A99F0D4}" type="presParOf" srcId="{784E1695-EC11-43B9-B3E1-7FD23E7FE5F4}" destId="{CE6227EE-503A-4280-865A-07735C5CA070}" srcOrd="0" destOrd="0" presId="urn:microsoft.com/office/officeart/2008/layout/HalfCircleOrganizationChart"/>
    <dgm:cxn modelId="{A2C48AD3-5220-4A9C-8A72-CE35410BA96C}" type="presParOf" srcId="{CE6227EE-503A-4280-865A-07735C5CA070}" destId="{7DBC4377-3767-4BD5-AF36-309BD73566F3}" srcOrd="0" destOrd="0" presId="urn:microsoft.com/office/officeart/2008/layout/HalfCircleOrganizationChart"/>
    <dgm:cxn modelId="{64A30813-282D-44DD-AD21-AD71B37004C9}" type="presParOf" srcId="{CE6227EE-503A-4280-865A-07735C5CA070}" destId="{B3A05CF5-678A-4BCE-BE6D-C5809ABDBC2D}" srcOrd="1" destOrd="0" presId="urn:microsoft.com/office/officeart/2008/layout/HalfCircleOrganizationChart"/>
    <dgm:cxn modelId="{6F52206A-4CBB-44B3-84FA-B1688F2678A7}" type="presParOf" srcId="{CE6227EE-503A-4280-865A-07735C5CA070}" destId="{789D9B09-CC6C-41F8-BD78-5E6F4DC1CB17}" srcOrd="2" destOrd="0" presId="urn:microsoft.com/office/officeart/2008/layout/HalfCircleOrganizationChart"/>
    <dgm:cxn modelId="{788A65DF-D2DD-4B8A-A64E-F726443779D5}" type="presParOf" srcId="{CE6227EE-503A-4280-865A-07735C5CA070}" destId="{FF1B8DCB-65D6-4F77-BCA1-0F7827E47A7D}" srcOrd="3" destOrd="0" presId="urn:microsoft.com/office/officeart/2008/layout/HalfCircleOrganizationChart"/>
    <dgm:cxn modelId="{06AA06D2-DA92-440A-B056-7F9B74C9F9C4}" type="presParOf" srcId="{784E1695-EC11-43B9-B3E1-7FD23E7FE5F4}" destId="{70F0A1D1-BF64-4911-AA7D-E45477CFE448}" srcOrd="1" destOrd="0" presId="urn:microsoft.com/office/officeart/2008/layout/HalfCircleOrganizationChart"/>
    <dgm:cxn modelId="{03EDBDE6-8894-4343-9641-9D745E71E515}" type="presParOf" srcId="{784E1695-EC11-43B9-B3E1-7FD23E7FE5F4}" destId="{355CC9EE-2D63-403D-9EEC-3CBAAAF3EC62}" srcOrd="2" destOrd="0" presId="urn:microsoft.com/office/officeart/2008/layout/HalfCircleOrganizationChart"/>
    <dgm:cxn modelId="{864EB0E8-1248-4178-85A0-046435A3FDCF}" type="presParOf" srcId="{220E1A4D-FA40-4E84-9280-4E4950F11841}" destId="{41FA36A5-DB9A-40B7-ACB1-7696374B9424}" srcOrd="2" destOrd="0" presId="urn:microsoft.com/office/officeart/2008/layout/HalfCircleOrganizationChart"/>
    <dgm:cxn modelId="{33A201C5-0584-42E9-A54D-6B9D91715638}" type="presParOf" srcId="{220E1A4D-FA40-4E84-9280-4E4950F11841}" destId="{8463DF22-229F-432E-AD10-267C3EB169EF}" srcOrd="3" destOrd="0" presId="urn:microsoft.com/office/officeart/2008/layout/HalfCircleOrganizationChart"/>
    <dgm:cxn modelId="{1D534A67-C4CA-4915-A588-011FBE680822}" type="presParOf" srcId="{8463DF22-229F-432E-AD10-267C3EB169EF}" destId="{CA801994-CEF5-4526-90B3-23BC5870F7E3}" srcOrd="0" destOrd="0" presId="urn:microsoft.com/office/officeart/2008/layout/HalfCircleOrganizationChart"/>
    <dgm:cxn modelId="{6E976E79-092A-46CA-BBD6-A4FAB4E9893A}" type="presParOf" srcId="{CA801994-CEF5-4526-90B3-23BC5870F7E3}" destId="{E7CEEFD0-C63C-44A3-B4E3-A63447942242}" srcOrd="0" destOrd="0" presId="urn:microsoft.com/office/officeart/2008/layout/HalfCircleOrganizationChart"/>
    <dgm:cxn modelId="{B9E3218A-01B9-40CA-9AE7-26BED92CDACB}" type="presParOf" srcId="{CA801994-CEF5-4526-90B3-23BC5870F7E3}" destId="{88F68CF2-833A-47A2-81D1-65C44323302F}" srcOrd="1" destOrd="0" presId="urn:microsoft.com/office/officeart/2008/layout/HalfCircleOrganizationChart"/>
    <dgm:cxn modelId="{07A67A3A-EBC5-4C2B-8F7E-8B9771698693}" type="presParOf" srcId="{CA801994-CEF5-4526-90B3-23BC5870F7E3}" destId="{880F02BE-2A59-467A-87E6-E4D55AD4CAF2}" srcOrd="2" destOrd="0" presId="urn:microsoft.com/office/officeart/2008/layout/HalfCircleOrganizationChart"/>
    <dgm:cxn modelId="{4D2F15EE-34C7-4B9C-A24B-957250FEF46F}" type="presParOf" srcId="{CA801994-CEF5-4526-90B3-23BC5870F7E3}" destId="{D7D2C08B-A684-435D-9C25-9968A0FF6FE1}" srcOrd="3" destOrd="0" presId="urn:microsoft.com/office/officeart/2008/layout/HalfCircleOrganizationChart"/>
    <dgm:cxn modelId="{5F81B47C-0900-4DB5-9FCF-B395E668FA8F}" type="presParOf" srcId="{8463DF22-229F-432E-AD10-267C3EB169EF}" destId="{0DA65C94-3B77-4EB1-A7B6-9F7FF4CE4231}" srcOrd="1" destOrd="0" presId="urn:microsoft.com/office/officeart/2008/layout/HalfCircleOrganizationChart"/>
    <dgm:cxn modelId="{B2476B17-D03F-46E2-BA2E-58C17567FFC1}" type="presParOf" srcId="{8463DF22-229F-432E-AD10-267C3EB169EF}" destId="{0270A708-F07C-4580-B9EB-A117C31165F8}" srcOrd="2" destOrd="0" presId="urn:microsoft.com/office/officeart/2008/layout/HalfCircleOrganizationChart"/>
    <dgm:cxn modelId="{C8EA9E87-BE51-4DBE-8E6D-967E1F5589C5}" type="presParOf" srcId="{220E1A4D-FA40-4E84-9280-4E4950F11841}" destId="{9F8AEE7F-A809-48C0-8373-05175ABBB768}" srcOrd="4" destOrd="0" presId="urn:microsoft.com/office/officeart/2008/layout/HalfCircleOrganizationChart"/>
    <dgm:cxn modelId="{4A0AAE6F-F5CF-4F0E-BEB2-6AB1D8F03801}" type="presParOf" srcId="{220E1A4D-FA40-4E84-9280-4E4950F11841}" destId="{343EEFFB-A936-4EA4-B5B5-D16055C03970}" srcOrd="5" destOrd="0" presId="urn:microsoft.com/office/officeart/2008/layout/HalfCircleOrganizationChart"/>
    <dgm:cxn modelId="{ACB39EFB-A4C0-4128-B9CC-00503B3B1C1A}" type="presParOf" srcId="{343EEFFB-A936-4EA4-B5B5-D16055C03970}" destId="{4E28A0FE-2F43-44A8-BE74-8B40BA03B3BF}" srcOrd="0" destOrd="0" presId="urn:microsoft.com/office/officeart/2008/layout/HalfCircleOrganizationChart"/>
    <dgm:cxn modelId="{7EBF83C6-D4AA-447D-98C8-74BD40406BF9}" type="presParOf" srcId="{4E28A0FE-2F43-44A8-BE74-8B40BA03B3BF}" destId="{3BF2DD5C-C77D-4D01-B72A-D29820D8E613}" srcOrd="0" destOrd="0" presId="urn:microsoft.com/office/officeart/2008/layout/HalfCircleOrganizationChart"/>
    <dgm:cxn modelId="{25292C99-33E2-47A4-8F0D-5F42BD71F416}" type="presParOf" srcId="{4E28A0FE-2F43-44A8-BE74-8B40BA03B3BF}" destId="{C7137C2D-5195-4BC0-BAE4-733F0F5B2B01}" srcOrd="1" destOrd="0" presId="urn:microsoft.com/office/officeart/2008/layout/HalfCircleOrganizationChart"/>
    <dgm:cxn modelId="{3960330C-BC59-4A5F-96C3-99D14247BFCF}" type="presParOf" srcId="{4E28A0FE-2F43-44A8-BE74-8B40BA03B3BF}" destId="{4EF5BF15-4A62-43A3-9806-0B9DB5B7FB9F}" srcOrd="2" destOrd="0" presId="urn:microsoft.com/office/officeart/2008/layout/HalfCircleOrganizationChart"/>
    <dgm:cxn modelId="{B0AE40CA-EFAC-4AC0-B722-EEDBCF389F56}" type="presParOf" srcId="{4E28A0FE-2F43-44A8-BE74-8B40BA03B3BF}" destId="{51B72DF1-A58E-4FCB-AE7C-4ECEC19E67D7}" srcOrd="3" destOrd="0" presId="urn:microsoft.com/office/officeart/2008/layout/HalfCircleOrganizationChart"/>
    <dgm:cxn modelId="{095C0F24-5B45-48C0-9B4F-BE3E037907CA}" type="presParOf" srcId="{343EEFFB-A936-4EA4-B5B5-D16055C03970}" destId="{CFE1867C-0C8A-4C2B-8B62-19CA10DB9F1C}" srcOrd="1" destOrd="0" presId="urn:microsoft.com/office/officeart/2008/layout/HalfCircleOrganizationChart"/>
    <dgm:cxn modelId="{182D50AD-4768-4640-905C-BFFC7505CE12}" type="presParOf" srcId="{343EEFFB-A936-4EA4-B5B5-D16055C03970}" destId="{5C0CC7CF-B89F-421E-A71B-99E1F2FCFD21}" srcOrd="2" destOrd="0" presId="urn:microsoft.com/office/officeart/2008/layout/HalfCircleOrganizationChart"/>
    <dgm:cxn modelId="{2CDF0C60-3BA2-4250-8B52-309C25E25B48}" type="presParOf" srcId="{A9568D98-507E-4104-BFC6-AA43A7452D32}" destId="{DF2F1D6C-9D39-43E8-81E2-F9FF4027610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812CB-B05E-498A-ACB7-DC5EC820C6E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B8C37905-1F00-4640-BC71-62E8DE0632DD}" type="parTrans" cxnId="{BF0877F7-8E80-44C4-83E7-ADD5EC32DCF3}">
      <dgm:prSet/>
      <dgm:spPr/>
      <dgm:t>
        <a:bodyPr/>
        <a:lstStyle/>
        <a:p>
          <a:endParaRPr lang="en-US"/>
        </a:p>
      </dgm:t>
    </dgm:pt>
    <dgm:pt modelId="{3AD4BE30-DEC1-43F0-BF81-8426BA5A7E84}" type="sibTrans" cxnId="{BF0877F7-8E80-44C4-83E7-ADD5EC32DCF3}">
      <dgm:prSet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568D98-507E-4104-BFC6-AA43A7452D32}" type="pres">
      <dgm:prSet presAssocID="{C26812CB-B05E-498A-ACB7-DC5EC820C6E8}" presName="hierRoot1" presStyleCnt="0">
        <dgm:presLayoutVars>
          <dgm:hierBranch val="init"/>
        </dgm:presLayoutVars>
      </dgm:prSet>
      <dgm:spPr/>
    </dgm:pt>
    <dgm:pt modelId="{395B40B6-6B68-43F5-87FD-D6068C1BB768}" type="pres">
      <dgm:prSet presAssocID="{C26812CB-B05E-498A-ACB7-DC5EC820C6E8}" presName="rootComposite1" presStyleCnt="0"/>
      <dgm:spPr/>
    </dgm:pt>
    <dgm:pt modelId="{DCF49FB0-39C1-48DF-AB74-422071E92FC2}" type="pres">
      <dgm:prSet presAssocID="{C26812CB-B05E-498A-ACB7-DC5EC820C6E8}" presName="rootText1" presStyleLbl="alignAcc1" presStyleIdx="0" presStyleCnt="0">
        <dgm:presLayoutVars>
          <dgm:chPref val="3"/>
        </dgm:presLayoutVars>
      </dgm:prSet>
      <dgm:spPr/>
    </dgm:pt>
    <dgm:pt modelId="{48CCD298-8AA6-417F-99A9-626E0922D4EB}" type="pres">
      <dgm:prSet presAssocID="{C26812CB-B05E-498A-ACB7-DC5EC820C6E8}" presName="topArc1" presStyleLbl="parChTrans1D1" presStyleIdx="0" presStyleCnt="8"/>
      <dgm:spPr/>
    </dgm:pt>
    <dgm:pt modelId="{E4F5F535-D802-4924-B3A1-345D13EA57EE}" type="pres">
      <dgm:prSet presAssocID="{C26812CB-B05E-498A-ACB7-DC5EC820C6E8}" presName="bottomArc1" presStyleLbl="parChTrans1D1" presStyleIdx="1" presStyleCnt="8"/>
      <dgm:spPr/>
    </dgm:pt>
    <dgm:pt modelId="{2D2BFF2B-085E-480B-9ADF-4730D0C53DF8}" type="pres">
      <dgm:prSet presAssocID="{C26812CB-B05E-498A-ACB7-DC5EC820C6E8}" presName="topConnNode1" presStyleLbl="node1" presStyleIdx="0" presStyleCnt="0"/>
      <dgm:spPr/>
    </dgm:pt>
    <dgm:pt modelId="{220E1A4D-FA40-4E84-9280-4E4950F11841}" type="pres">
      <dgm:prSet presAssocID="{C26812CB-B05E-498A-ACB7-DC5EC820C6E8}" presName="hierChild2" presStyleCnt="0"/>
      <dgm:spPr/>
    </dgm:pt>
    <dgm:pt modelId="{339FB721-BC6E-45E1-AC28-C8402FF69135}" type="pres">
      <dgm:prSet presAssocID="{76E93E34-807B-45BA-B17A-4FECC122AB40}" presName="Name28" presStyleLbl="parChTrans1D2" presStyleIdx="0" presStyleCnt="3"/>
      <dgm:spPr/>
    </dgm:pt>
    <dgm:pt modelId="{784E1695-EC11-43B9-B3E1-7FD23E7FE5F4}" type="pres">
      <dgm:prSet presAssocID="{DFE25AC7-A732-410F-85EA-C78ACC8175EF}" presName="hierRoot2" presStyleCnt="0">
        <dgm:presLayoutVars>
          <dgm:hierBranch val="init"/>
        </dgm:presLayoutVars>
      </dgm:prSet>
      <dgm:spPr/>
    </dgm:pt>
    <dgm:pt modelId="{CE6227EE-503A-4280-865A-07735C5CA070}" type="pres">
      <dgm:prSet presAssocID="{DFE25AC7-A732-410F-85EA-C78ACC8175EF}" presName="rootComposite2" presStyleCnt="0"/>
      <dgm:spPr/>
    </dgm:pt>
    <dgm:pt modelId="{7DBC4377-3767-4BD5-AF36-309BD73566F3}" type="pres">
      <dgm:prSet presAssocID="{DFE25AC7-A732-410F-85EA-C78ACC8175EF}" presName="rootText2" presStyleLbl="alignAcc1" presStyleIdx="0" presStyleCnt="0">
        <dgm:presLayoutVars>
          <dgm:chPref val="3"/>
        </dgm:presLayoutVars>
      </dgm:prSet>
      <dgm:spPr/>
    </dgm:pt>
    <dgm:pt modelId="{B3A05CF5-678A-4BCE-BE6D-C5809ABDBC2D}" type="pres">
      <dgm:prSet presAssocID="{DFE25AC7-A732-410F-85EA-C78ACC8175EF}" presName="topArc2" presStyleLbl="parChTrans1D1" presStyleIdx="2" presStyleCnt="8"/>
      <dgm:spPr/>
    </dgm:pt>
    <dgm:pt modelId="{789D9B09-CC6C-41F8-BD78-5E6F4DC1CB17}" type="pres">
      <dgm:prSet presAssocID="{DFE25AC7-A732-410F-85EA-C78ACC8175EF}" presName="bottomArc2" presStyleLbl="parChTrans1D1" presStyleIdx="3" presStyleCnt="8"/>
      <dgm:spPr/>
    </dgm:pt>
    <dgm:pt modelId="{FF1B8DCB-65D6-4F77-BCA1-0F7827E47A7D}" type="pres">
      <dgm:prSet presAssocID="{DFE25AC7-A732-410F-85EA-C78ACC8175EF}" presName="topConnNode2" presStyleLbl="node2" presStyleIdx="0" presStyleCnt="0"/>
      <dgm:spPr/>
    </dgm:pt>
    <dgm:pt modelId="{70F0A1D1-BF64-4911-AA7D-E45477CFE448}" type="pres">
      <dgm:prSet presAssocID="{DFE25AC7-A732-410F-85EA-C78ACC8175EF}" presName="hierChild4" presStyleCnt="0"/>
      <dgm:spPr/>
    </dgm:pt>
    <dgm:pt modelId="{355CC9EE-2D63-403D-9EEC-3CBAAAF3EC62}" type="pres">
      <dgm:prSet presAssocID="{DFE25AC7-A732-410F-85EA-C78ACC8175EF}" presName="hierChild5" presStyleCnt="0"/>
      <dgm:spPr/>
    </dgm:pt>
    <dgm:pt modelId="{41FA36A5-DB9A-40B7-ACB1-7696374B9424}" type="pres">
      <dgm:prSet presAssocID="{24EF1D29-D457-453C-862E-6D52E5E8A1CE}" presName="Name28" presStyleLbl="parChTrans1D2" presStyleIdx="1" presStyleCnt="3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4" presStyleCnt="8"/>
      <dgm:spPr/>
    </dgm:pt>
    <dgm:pt modelId="{880F02BE-2A59-467A-87E6-E4D55AD4CAF2}" type="pres">
      <dgm:prSet presAssocID="{9E8875A6-C7C6-4AAE-9B18-F4FD323849AD}" presName="bottomArc2" presStyleLbl="parChTrans1D1" presStyleIdx="5" presStyleCnt="8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2" presStyleCnt="3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6" presStyleCnt="8"/>
      <dgm:spPr/>
    </dgm:pt>
    <dgm:pt modelId="{4EF5BF15-4A62-43A3-9806-0B9DB5B7FB9F}" type="pres">
      <dgm:prSet presAssocID="{D32B0E16-19AA-43DD-AB7A-A5EE89D01F03}" presName="bottomArc2" presStyleLbl="parChTrans1D1" presStyleIdx="7" presStyleCnt="8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DF2F1D6C-9D39-43E8-81E2-F9FF40276106}" type="pres">
      <dgm:prSet presAssocID="{C26812CB-B05E-498A-ACB7-DC5EC820C6E8}" presName="hierChild3" presStyleCnt="0"/>
      <dgm:spPr/>
    </dgm:pt>
  </dgm:ptLst>
  <dgm:cxnLst>
    <dgm:cxn modelId="{1A1AAE1A-0E8E-4B24-BDAF-885022246F1C}" type="presOf" srcId="{76E93E34-807B-45BA-B17A-4FECC122AB40}" destId="{339FB721-BC6E-45E1-AC28-C8402FF69135}" srcOrd="0" destOrd="0" presId="urn:microsoft.com/office/officeart/2008/layout/HalfCircleOrganizationChart"/>
    <dgm:cxn modelId="{1A75CA1F-9F27-4290-8B6B-DCFC6954D0F4}" type="presOf" srcId="{DFE25AC7-A732-410F-85EA-C78ACC8175EF}" destId="{7DBC4377-3767-4BD5-AF36-309BD73566F3}" srcOrd="0" destOrd="0" presId="urn:microsoft.com/office/officeart/2008/layout/HalfCircleOrganizationChart"/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C26812CB-B05E-498A-ACB7-DC5EC820C6E8}" destId="{D32B0E16-19AA-43DD-AB7A-A5EE89D01F03}" srcOrd="2" destOrd="0" parTransId="{816E7CC9-272C-4A38-B61F-328F4352E9C3}" sibTransId="{5DF7F89B-D0CF-4F0C-B4DD-B8325A40576D}"/>
    <dgm:cxn modelId="{7D880627-0156-4065-9996-F49150E3737E}" type="presOf" srcId="{DFE25AC7-A732-410F-85EA-C78ACC8175EF}" destId="{FF1B8DCB-65D6-4F77-BCA1-0F7827E47A7D}" srcOrd="1" destOrd="0" presId="urn:microsoft.com/office/officeart/2008/layout/HalfCircleOrganizationChart"/>
    <dgm:cxn modelId="{98BD4639-8C47-4A77-8143-CBC708ED1CA4}" srcId="{C26812CB-B05E-498A-ACB7-DC5EC820C6E8}" destId="{9E8875A6-C7C6-4AAE-9B18-F4FD323849AD}" srcOrd="1" destOrd="0" parTransId="{24EF1D29-D457-453C-862E-6D52E5E8A1CE}" sibTransId="{58F94E10-68C7-4774-8315-5A19C6409677}"/>
    <dgm:cxn modelId="{CEE0765E-CFDE-4AFA-9739-8C93A485275D}" type="presOf" srcId="{D32B0E16-19AA-43DD-AB7A-A5EE89D01F03}" destId="{51B72DF1-A58E-4FCB-AE7C-4ECEC19E67D7}" srcOrd="1" destOrd="0" presId="urn:microsoft.com/office/officeart/2008/layout/HalfCircleOrganizationChart"/>
    <dgm:cxn modelId="{545DD364-79C2-485E-ABA5-DB4C5D067EB9}" type="presOf" srcId="{D32B0E16-19AA-43DD-AB7A-A5EE89D01F03}" destId="{3BF2DD5C-C77D-4D01-B72A-D29820D8E613}" srcOrd="0" destOrd="0" presId="urn:microsoft.com/office/officeart/2008/layout/HalfCircleOrganizationChart"/>
    <dgm:cxn modelId="{D2F80186-BF91-4D77-81A6-A07BCC6C173D}" type="presOf" srcId="{24EF1D29-D457-453C-862E-6D52E5E8A1CE}" destId="{41FA36A5-DB9A-40B7-ACB1-7696374B9424}" srcOrd="0" destOrd="0" presId="urn:microsoft.com/office/officeart/2008/layout/HalfCircleOrganizationChart"/>
    <dgm:cxn modelId="{8BDF858E-6E7B-4FD8-8DA9-622B6934F541}" srcId="{C26812CB-B05E-498A-ACB7-DC5EC820C6E8}" destId="{DFE25AC7-A732-410F-85EA-C78ACC8175EF}" srcOrd="0" destOrd="0" parTransId="{76E93E34-807B-45BA-B17A-4FECC122AB40}" sibTransId="{12C61592-D794-4CE4-A027-F267143CA858}"/>
    <dgm:cxn modelId="{E1B379CA-DD2D-4BB1-9A4D-51084A8C01EA}" type="presOf" srcId="{C26812CB-B05E-498A-ACB7-DC5EC820C6E8}" destId="{2D2BFF2B-085E-480B-9ADF-4730D0C53DF8}" srcOrd="1" destOrd="0" presId="urn:microsoft.com/office/officeart/2008/layout/HalfCircleOrganizationChart"/>
    <dgm:cxn modelId="{BFC886DD-0071-4005-96FA-316F7D6D6CC4}" type="presOf" srcId="{9E8875A6-C7C6-4AAE-9B18-F4FD323849AD}" destId="{E7CEEFD0-C63C-44A3-B4E3-A63447942242}" srcOrd="0" destOrd="0" presId="urn:microsoft.com/office/officeart/2008/layout/HalfCircleOrganizationChart"/>
    <dgm:cxn modelId="{3C03DDE5-D054-45C4-BED1-6BAF1D73E8BA}" type="presOf" srcId="{9E8875A6-C7C6-4AAE-9B18-F4FD323849AD}" destId="{D7D2C08B-A684-435D-9C25-9968A0FF6FE1}" srcOrd="1" destOrd="0" presId="urn:microsoft.com/office/officeart/2008/layout/HalfCircleOrganizationChart"/>
    <dgm:cxn modelId="{A6BEB1EE-8E14-490D-A312-A15ECA090F1F}" type="presOf" srcId="{C26812CB-B05E-498A-ACB7-DC5EC820C6E8}" destId="{DCF49FB0-39C1-48DF-AB74-422071E92FC2}" srcOrd="0" destOrd="0" presId="urn:microsoft.com/office/officeart/2008/layout/HalfCircleOrganizationChart"/>
    <dgm:cxn modelId="{87C5D6F0-3C87-44DB-BBB1-A969863C7177}" type="presOf" srcId="{816E7CC9-272C-4A38-B61F-328F4352E9C3}" destId="{9F8AEE7F-A809-48C0-8373-05175ABBB768}" srcOrd="0" destOrd="0" presId="urn:microsoft.com/office/officeart/2008/layout/HalfCircleOrganizationChart"/>
    <dgm:cxn modelId="{BF0877F7-8E80-44C4-83E7-ADD5EC32DCF3}" srcId="{87579E36-49C1-4BCF-BDC2-8EE478D44663}" destId="{C26812CB-B05E-498A-ACB7-DC5EC820C6E8}" srcOrd="0" destOrd="0" parTransId="{B8C37905-1F00-4640-BC71-62E8DE0632DD}" sibTransId="{3AD4BE30-DEC1-43F0-BF81-8426BA5A7E84}"/>
    <dgm:cxn modelId="{132F8592-8EAA-4D22-B299-7228C5F039C9}" type="presParOf" srcId="{335D1940-169B-41FA-A860-19952B2A1C8A}" destId="{A9568D98-507E-4104-BFC6-AA43A7452D32}" srcOrd="0" destOrd="0" presId="urn:microsoft.com/office/officeart/2008/layout/HalfCircleOrganizationChart"/>
    <dgm:cxn modelId="{96CB27C9-D70B-4717-AB41-D71715A03C74}" type="presParOf" srcId="{A9568D98-507E-4104-BFC6-AA43A7452D32}" destId="{395B40B6-6B68-43F5-87FD-D6068C1BB768}" srcOrd="0" destOrd="0" presId="urn:microsoft.com/office/officeart/2008/layout/HalfCircleOrganizationChart"/>
    <dgm:cxn modelId="{61D168B1-BE4B-4F8F-BF51-5351A7AAB74B}" type="presParOf" srcId="{395B40B6-6B68-43F5-87FD-D6068C1BB768}" destId="{DCF49FB0-39C1-48DF-AB74-422071E92FC2}" srcOrd="0" destOrd="0" presId="urn:microsoft.com/office/officeart/2008/layout/HalfCircleOrganizationChart"/>
    <dgm:cxn modelId="{6D59F8F1-3B2E-4CCC-B79F-58DF77EF0EEC}" type="presParOf" srcId="{395B40B6-6B68-43F5-87FD-D6068C1BB768}" destId="{48CCD298-8AA6-417F-99A9-626E0922D4EB}" srcOrd="1" destOrd="0" presId="urn:microsoft.com/office/officeart/2008/layout/HalfCircleOrganizationChart"/>
    <dgm:cxn modelId="{3CA9B603-98A4-4EA4-A356-9CB0F847664B}" type="presParOf" srcId="{395B40B6-6B68-43F5-87FD-D6068C1BB768}" destId="{E4F5F535-D802-4924-B3A1-345D13EA57EE}" srcOrd="2" destOrd="0" presId="urn:microsoft.com/office/officeart/2008/layout/HalfCircleOrganizationChart"/>
    <dgm:cxn modelId="{E1BF7A03-99A7-40C3-ABA2-05D415A51A25}" type="presParOf" srcId="{395B40B6-6B68-43F5-87FD-D6068C1BB768}" destId="{2D2BFF2B-085E-480B-9ADF-4730D0C53DF8}" srcOrd="3" destOrd="0" presId="urn:microsoft.com/office/officeart/2008/layout/HalfCircleOrganizationChart"/>
    <dgm:cxn modelId="{045A4920-11D7-4738-B985-144F4F51F9C6}" type="presParOf" srcId="{A9568D98-507E-4104-BFC6-AA43A7452D32}" destId="{220E1A4D-FA40-4E84-9280-4E4950F11841}" srcOrd="1" destOrd="0" presId="urn:microsoft.com/office/officeart/2008/layout/HalfCircleOrganizationChart"/>
    <dgm:cxn modelId="{045DB15C-C068-404C-A5A9-4FEF49CFB453}" type="presParOf" srcId="{220E1A4D-FA40-4E84-9280-4E4950F11841}" destId="{339FB721-BC6E-45E1-AC28-C8402FF69135}" srcOrd="0" destOrd="0" presId="urn:microsoft.com/office/officeart/2008/layout/HalfCircleOrganizationChart"/>
    <dgm:cxn modelId="{1C9E6D84-B2C3-48D2-B55B-6DD7257A55F8}" type="presParOf" srcId="{220E1A4D-FA40-4E84-9280-4E4950F11841}" destId="{784E1695-EC11-43B9-B3E1-7FD23E7FE5F4}" srcOrd="1" destOrd="0" presId="urn:microsoft.com/office/officeart/2008/layout/HalfCircleOrganizationChart"/>
    <dgm:cxn modelId="{3E623AD6-8C41-4F35-B6B8-FAD43A99F0D4}" type="presParOf" srcId="{784E1695-EC11-43B9-B3E1-7FD23E7FE5F4}" destId="{CE6227EE-503A-4280-865A-07735C5CA070}" srcOrd="0" destOrd="0" presId="urn:microsoft.com/office/officeart/2008/layout/HalfCircleOrganizationChart"/>
    <dgm:cxn modelId="{A2C48AD3-5220-4A9C-8A72-CE35410BA96C}" type="presParOf" srcId="{CE6227EE-503A-4280-865A-07735C5CA070}" destId="{7DBC4377-3767-4BD5-AF36-309BD73566F3}" srcOrd="0" destOrd="0" presId="urn:microsoft.com/office/officeart/2008/layout/HalfCircleOrganizationChart"/>
    <dgm:cxn modelId="{64A30813-282D-44DD-AD21-AD71B37004C9}" type="presParOf" srcId="{CE6227EE-503A-4280-865A-07735C5CA070}" destId="{B3A05CF5-678A-4BCE-BE6D-C5809ABDBC2D}" srcOrd="1" destOrd="0" presId="urn:microsoft.com/office/officeart/2008/layout/HalfCircleOrganizationChart"/>
    <dgm:cxn modelId="{6F52206A-4CBB-44B3-84FA-B1688F2678A7}" type="presParOf" srcId="{CE6227EE-503A-4280-865A-07735C5CA070}" destId="{789D9B09-CC6C-41F8-BD78-5E6F4DC1CB17}" srcOrd="2" destOrd="0" presId="urn:microsoft.com/office/officeart/2008/layout/HalfCircleOrganizationChart"/>
    <dgm:cxn modelId="{788A65DF-D2DD-4B8A-A64E-F726443779D5}" type="presParOf" srcId="{CE6227EE-503A-4280-865A-07735C5CA070}" destId="{FF1B8DCB-65D6-4F77-BCA1-0F7827E47A7D}" srcOrd="3" destOrd="0" presId="urn:microsoft.com/office/officeart/2008/layout/HalfCircleOrganizationChart"/>
    <dgm:cxn modelId="{06AA06D2-DA92-440A-B056-7F9B74C9F9C4}" type="presParOf" srcId="{784E1695-EC11-43B9-B3E1-7FD23E7FE5F4}" destId="{70F0A1D1-BF64-4911-AA7D-E45477CFE448}" srcOrd="1" destOrd="0" presId="urn:microsoft.com/office/officeart/2008/layout/HalfCircleOrganizationChart"/>
    <dgm:cxn modelId="{03EDBDE6-8894-4343-9641-9D745E71E515}" type="presParOf" srcId="{784E1695-EC11-43B9-B3E1-7FD23E7FE5F4}" destId="{355CC9EE-2D63-403D-9EEC-3CBAAAF3EC62}" srcOrd="2" destOrd="0" presId="urn:microsoft.com/office/officeart/2008/layout/HalfCircleOrganizationChart"/>
    <dgm:cxn modelId="{864EB0E8-1248-4178-85A0-046435A3FDCF}" type="presParOf" srcId="{220E1A4D-FA40-4E84-9280-4E4950F11841}" destId="{41FA36A5-DB9A-40B7-ACB1-7696374B9424}" srcOrd="2" destOrd="0" presId="urn:microsoft.com/office/officeart/2008/layout/HalfCircleOrganizationChart"/>
    <dgm:cxn modelId="{33A201C5-0584-42E9-A54D-6B9D91715638}" type="presParOf" srcId="{220E1A4D-FA40-4E84-9280-4E4950F11841}" destId="{8463DF22-229F-432E-AD10-267C3EB169EF}" srcOrd="3" destOrd="0" presId="urn:microsoft.com/office/officeart/2008/layout/HalfCircleOrganizationChart"/>
    <dgm:cxn modelId="{1D534A67-C4CA-4915-A588-011FBE680822}" type="presParOf" srcId="{8463DF22-229F-432E-AD10-267C3EB169EF}" destId="{CA801994-CEF5-4526-90B3-23BC5870F7E3}" srcOrd="0" destOrd="0" presId="urn:microsoft.com/office/officeart/2008/layout/HalfCircleOrganizationChart"/>
    <dgm:cxn modelId="{6E976E79-092A-46CA-BBD6-A4FAB4E9893A}" type="presParOf" srcId="{CA801994-CEF5-4526-90B3-23BC5870F7E3}" destId="{E7CEEFD0-C63C-44A3-B4E3-A63447942242}" srcOrd="0" destOrd="0" presId="urn:microsoft.com/office/officeart/2008/layout/HalfCircleOrganizationChart"/>
    <dgm:cxn modelId="{B9E3218A-01B9-40CA-9AE7-26BED92CDACB}" type="presParOf" srcId="{CA801994-CEF5-4526-90B3-23BC5870F7E3}" destId="{88F68CF2-833A-47A2-81D1-65C44323302F}" srcOrd="1" destOrd="0" presId="urn:microsoft.com/office/officeart/2008/layout/HalfCircleOrganizationChart"/>
    <dgm:cxn modelId="{07A67A3A-EBC5-4C2B-8F7E-8B9771698693}" type="presParOf" srcId="{CA801994-CEF5-4526-90B3-23BC5870F7E3}" destId="{880F02BE-2A59-467A-87E6-E4D55AD4CAF2}" srcOrd="2" destOrd="0" presId="urn:microsoft.com/office/officeart/2008/layout/HalfCircleOrganizationChart"/>
    <dgm:cxn modelId="{4D2F15EE-34C7-4B9C-A24B-957250FEF46F}" type="presParOf" srcId="{CA801994-CEF5-4526-90B3-23BC5870F7E3}" destId="{D7D2C08B-A684-435D-9C25-9968A0FF6FE1}" srcOrd="3" destOrd="0" presId="urn:microsoft.com/office/officeart/2008/layout/HalfCircleOrganizationChart"/>
    <dgm:cxn modelId="{5F81B47C-0900-4DB5-9FCF-B395E668FA8F}" type="presParOf" srcId="{8463DF22-229F-432E-AD10-267C3EB169EF}" destId="{0DA65C94-3B77-4EB1-A7B6-9F7FF4CE4231}" srcOrd="1" destOrd="0" presId="urn:microsoft.com/office/officeart/2008/layout/HalfCircleOrganizationChart"/>
    <dgm:cxn modelId="{B2476B17-D03F-46E2-BA2E-58C17567FFC1}" type="presParOf" srcId="{8463DF22-229F-432E-AD10-267C3EB169EF}" destId="{0270A708-F07C-4580-B9EB-A117C31165F8}" srcOrd="2" destOrd="0" presId="urn:microsoft.com/office/officeart/2008/layout/HalfCircleOrganizationChart"/>
    <dgm:cxn modelId="{C8EA9E87-BE51-4DBE-8E6D-967E1F5589C5}" type="presParOf" srcId="{220E1A4D-FA40-4E84-9280-4E4950F11841}" destId="{9F8AEE7F-A809-48C0-8373-05175ABBB768}" srcOrd="4" destOrd="0" presId="urn:microsoft.com/office/officeart/2008/layout/HalfCircleOrganizationChart"/>
    <dgm:cxn modelId="{4A0AAE6F-F5CF-4F0E-BEB2-6AB1D8F03801}" type="presParOf" srcId="{220E1A4D-FA40-4E84-9280-4E4950F11841}" destId="{343EEFFB-A936-4EA4-B5B5-D16055C03970}" srcOrd="5" destOrd="0" presId="urn:microsoft.com/office/officeart/2008/layout/HalfCircleOrganizationChart"/>
    <dgm:cxn modelId="{ACB39EFB-A4C0-4128-B9CC-00503B3B1C1A}" type="presParOf" srcId="{343EEFFB-A936-4EA4-B5B5-D16055C03970}" destId="{4E28A0FE-2F43-44A8-BE74-8B40BA03B3BF}" srcOrd="0" destOrd="0" presId="urn:microsoft.com/office/officeart/2008/layout/HalfCircleOrganizationChart"/>
    <dgm:cxn modelId="{7EBF83C6-D4AA-447D-98C8-74BD40406BF9}" type="presParOf" srcId="{4E28A0FE-2F43-44A8-BE74-8B40BA03B3BF}" destId="{3BF2DD5C-C77D-4D01-B72A-D29820D8E613}" srcOrd="0" destOrd="0" presId="urn:microsoft.com/office/officeart/2008/layout/HalfCircleOrganizationChart"/>
    <dgm:cxn modelId="{25292C99-33E2-47A4-8F0D-5F42BD71F416}" type="presParOf" srcId="{4E28A0FE-2F43-44A8-BE74-8B40BA03B3BF}" destId="{C7137C2D-5195-4BC0-BAE4-733F0F5B2B01}" srcOrd="1" destOrd="0" presId="urn:microsoft.com/office/officeart/2008/layout/HalfCircleOrganizationChart"/>
    <dgm:cxn modelId="{3960330C-BC59-4A5F-96C3-99D14247BFCF}" type="presParOf" srcId="{4E28A0FE-2F43-44A8-BE74-8B40BA03B3BF}" destId="{4EF5BF15-4A62-43A3-9806-0B9DB5B7FB9F}" srcOrd="2" destOrd="0" presId="urn:microsoft.com/office/officeart/2008/layout/HalfCircleOrganizationChart"/>
    <dgm:cxn modelId="{B0AE40CA-EFAC-4AC0-B722-EEDBCF389F56}" type="presParOf" srcId="{4E28A0FE-2F43-44A8-BE74-8B40BA03B3BF}" destId="{51B72DF1-A58E-4FCB-AE7C-4ECEC19E67D7}" srcOrd="3" destOrd="0" presId="urn:microsoft.com/office/officeart/2008/layout/HalfCircleOrganizationChart"/>
    <dgm:cxn modelId="{095C0F24-5B45-48C0-9B4F-BE3E037907CA}" type="presParOf" srcId="{343EEFFB-A936-4EA4-B5B5-D16055C03970}" destId="{CFE1867C-0C8A-4C2B-8B62-19CA10DB9F1C}" srcOrd="1" destOrd="0" presId="urn:microsoft.com/office/officeart/2008/layout/HalfCircleOrganizationChart"/>
    <dgm:cxn modelId="{182D50AD-4768-4640-905C-BFFC7505CE12}" type="presParOf" srcId="{343EEFFB-A936-4EA4-B5B5-D16055C03970}" destId="{5C0CC7CF-B89F-421E-A71B-99E1F2FCFD21}" srcOrd="2" destOrd="0" presId="urn:microsoft.com/office/officeart/2008/layout/HalfCircleOrganizationChart"/>
    <dgm:cxn modelId="{2CDF0C60-3BA2-4250-8B52-309C25E25B48}" type="presParOf" srcId="{A9568D98-507E-4104-BFC6-AA43A7452D32}" destId="{DF2F1D6C-9D39-43E8-81E2-F9FF4027610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358217-A5BB-4D06-AF5A-87928138F552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0309ABB2-FF70-4AFC-ABE7-2C27F716EC73}" type="pres">
      <dgm:prSet presAssocID="{DFE25AC7-A732-410F-85EA-C78ACC8175EF}" presName="rootComposite1" presStyleCnt="0"/>
      <dgm:spPr/>
    </dgm:pt>
    <dgm:pt modelId="{49A34C92-689C-4E8C-BBEC-A18323A43C2B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6E793EBC-56DF-4E0D-90AF-365FBE3D4552}" type="pres">
      <dgm:prSet presAssocID="{DFE25AC7-A732-410F-85EA-C78ACC8175EF}" presName="topArc1" presStyleLbl="parChTrans1D1" presStyleIdx="0" presStyleCnt="6"/>
      <dgm:spPr/>
    </dgm:pt>
    <dgm:pt modelId="{6CD59108-EE69-4FB7-BBA7-B7F84D4A2F3A}" type="pres">
      <dgm:prSet presAssocID="{DFE25AC7-A732-410F-85EA-C78ACC8175EF}" presName="bottomArc1" presStyleLbl="parChTrans1D1" presStyleIdx="1" presStyleCnt="6"/>
      <dgm:spPr/>
    </dgm:pt>
    <dgm:pt modelId="{88F51498-C9DF-4509-A167-C107DF999400}" type="pres">
      <dgm:prSet presAssocID="{DFE25AC7-A732-410F-85EA-C78ACC8175EF}" presName="topConnNode1" presStyleLbl="node1" presStyleIdx="0" presStyleCnt="0"/>
      <dgm:spPr/>
    </dgm:pt>
    <dgm:pt modelId="{334492FC-3884-41CE-9107-02ABFE3D2F1D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760AEED9-B4A9-4CA2-AE39-B0FC538A6166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CA852A37-F60C-4B95-9465-43EDF10BA8AD}" type="presOf" srcId="{9E8875A6-C7C6-4AAE-9B18-F4FD323849AD}" destId="{E7CEEFD0-C63C-44A3-B4E3-A63447942242}" srcOrd="0" destOrd="0" presId="urn:microsoft.com/office/officeart/2008/layout/HalfCircleOrganizationChart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BE164F69-3212-4C17-8FE5-8A4328F186EE}" type="presOf" srcId="{9E8875A6-C7C6-4AAE-9B18-F4FD323849AD}" destId="{D7D2C08B-A684-435D-9C25-9968A0FF6FE1}" srcOrd="1" destOrd="0" presId="urn:microsoft.com/office/officeart/2008/layout/HalfCircleOrganizationChart"/>
    <dgm:cxn modelId="{1C0F8278-2329-4E22-835D-34CEEE04C629}" type="presOf" srcId="{DFE25AC7-A732-410F-85EA-C78ACC8175EF}" destId="{88F51498-C9DF-4509-A167-C107DF999400}" srcOrd="1" destOrd="0" presId="urn:microsoft.com/office/officeart/2008/layout/HalfCircleOrganizationChart"/>
    <dgm:cxn modelId="{CC43E388-A266-43B6-8369-506D0AFACBB8}" type="presOf" srcId="{816E7CC9-272C-4A38-B61F-328F4352E9C3}" destId="{9F8AEE7F-A809-48C0-8373-05175ABBB768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47D0D496-7865-4497-BF75-536FD282A90E}" type="presOf" srcId="{24EF1D29-D457-453C-862E-6D52E5E8A1CE}" destId="{41FA36A5-DB9A-40B7-ACB1-7696374B9424}" srcOrd="0" destOrd="0" presId="urn:microsoft.com/office/officeart/2008/layout/HalfCircleOrganizationChart"/>
    <dgm:cxn modelId="{C7355FCD-3321-49C5-B3BC-2A8E514AACAB}" type="presOf" srcId="{D32B0E16-19AA-43DD-AB7A-A5EE89D01F03}" destId="{3BF2DD5C-C77D-4D01-B72A-D29820D8E613}" srcOrd="0" destOrd="0" presId="urn:microsoft.com/office/officeart/2008/layout/HalfCircleOrganizationChart"/>
    <dgm:cxn modelId="{D9FCF5D9-0434-435A-9AAC-3B5EE3920A0F}" type="presOf" srcId="{DFE25AC7-A732-410F-85EA-C78ACC8175EF}" destId="{49A34C92-689C-4E8C-BBEC-A18323A43C2B}" srcOrd="0" destOrd="0" presId="urn:microsoft.com/office/officeart/2008/layout/HalfCircleOrganizationChart"/>
    <dgm:cxn modelId="{A61D0CF7-4313-4C07-AC75-BF47437B6009}" type="presOf" srcId="{D32B0E16-19AA-43DD-AB7A-A5EE89D01F03}" destId="{51B72DF1-A58E-4FCB-AE7C-4ECEC19E67D7}" srcOrd="1" destOrd="0" presId="urn:microsoft.com/office/officeart/2008/layout/HalfCircleOrganizationChart"/>
    <dgm:cxn modelId="{2A7099D9-665D-4ABE-B864-E9451215DCAB}" type="presParOf" srcId="{335D1940-169B-41FA-A860-19952B2A1C8A}" destId="{C7358217-A5BB-4D06-AF5A-87928138F552}" srcOrd="0" destOrd="0" presId="urn:microsoft.com/office/officeart/2008/layout/HalfCircleOrganizationChart"/>
    <dgm:cxn modelId="{BA6C0EAE-48DC-422C-9637-B0697CA290B9}" type="presParOf" srcId="{C7358217-A5BB-4D06-AF5A-87928138F552}" destId="{0309ABB2-FF70-4AFC-ABE7-2C27F716EC73}" srcOrd="0" destOrd="0" presId="urn:microsoft.com/office/officeart/2008/layout/HalfCircleOrganizationChart"/>
    <dgm:cxn modelId="{5C4B651B-06C6-4D74-97B4-F9D67EED2613}" type="presParOf" srcId="{0309ABB2-FF70-4AFC-ABE7-2C27F716EC73}" destId="{49A34C92-689C-4E8C-BBEC-A18323A43C2B}" srcOrd="0" destOrd="0" presId="urn:microsoft.com/office/officeart/2008/layout/HalfCircleOrganizationChart"/>
    <dgm:cxn modelId="{65EBEA20-3DC4-4DC0-B59E-8C652A474745}" type="presParOf" srcId="{0309ABB2-FF70-4AFC-ABE7-2C27F716EC73}" destId="{6E793EBC-56DF-4E0D-90AF-365FBE3D4552}" srcOrd="1" destOrd="0" presId="urn:microsoft.com/office/officeart/2008/layout/HalfCircleOrganizationChart"/>
    <dgm:cxn modelId="{2A128541-A314-4800-AA79-6FE7096911D9}" type="presParOf" srcId="{0309ABB2-FF70-4AFC-ABE7-2C27F716EC73}" destId="{6CD59108-EE69-4FB7-BBA7-B7F84D4A2F3A}" srcOrd="2" destOrd="0" presId="urn:microsoft.com/office/officeart/2008/layout/HalfCircleOrganizationChart"/>
    <dgm:cxn modelId="{543B97DC-25AE-4C0E-8552-D87DC272604B}" type="presParOf" srcId="{0309ABB2-FF70-4AFC-ABE7-2C27F716EC73}" destId="{88F51498-C9DF-4509-A167-C107DF999400}" srcOrd="3" destOrd="0" presId="urn:microsoft.com/office/officeart/2008/layout/HalfCircleOrganizationChart"/>
    <dgm:cxn modelId="{D11765E8-B3EB-4F7F-AD93-25CA359B90C7}" type="presParOf" srcId="{C7358217-A5BB-4D06-AF5A-87928138F552}" destId="{334492FC-3884-41CE-9107-02ABFE3D2F1D}" srcOrd="1" destOrd="0" presId="urn:microsoft.com/office/officeart/2008/layout/HalfCircleOrganizationChart"/>
    <dgm:cxn modelId="{1A377D4D-2DF1-4134-A0BB-B33C6544C159}" type="presParOf" srcId="{334492FC-3884-41CE-9107-02ABFE3D2F1D}" destId="{41FA36A5-DB9A-40B7-ACB1-7696374B9424}" srcOrd="0" destOrd="0" presId="urn:microsoft.com/office/officeart/2008/layout/HalfCircleOrganizationChart"/>
    <dgm:cxn modelId="{0262C365-C816-461A-81CF-2B5141F4A4A2}" type="presParOf" srcId="{334492FC-3884-41CE-9107-02ABFE3D2F1D}" destId="{8463DF22-229F-432E-AD10-267C3EB169EF}" srcOrd="1" destOrd="0" presId="urn:microsoft.com/office/officeart/2008/layout/HalfCircleOrganizationChart"/>
    <dgm:cxn modelId="{A2911420-C403-44E0-A665-B1432649DDEA}" type="presParOf" srcId="{8463DF22-229F-432E-AD10-267C3EB169EF}" destId="{CA801994-CEF5-4526-90B3-23BC5870F7E3}" srcOrd="0" destOrd="0" presId="urn:microsoft.com/office/officeart/2008/layout/HalfCircleOrganizationChart"/>
    <dgm:cxn modelId="{F98D4B6C-D9DF-4791-A652-C0FD7C8B939D}" type="presParOf" srcId="{CA801994-CEF5-4526-90B3-23BC5870F7E3}" destId="{E7CEEFD0-C63C-44A3-B4E3-A63447942242}" srcOrd="0" destOrd="0" presId="urn:microsoft.com/office/officeart/2008/layout/HalfCircleOrganizationChart"/>
    <dgm:cxn modelId="{8AC87748-59D7-448E-803E-C2ABAEF1A38D}" type="presParOf" srcId="{CA801994-CEF5-4526-90B3-23BC5870F7E3}" destId="{88F68CF2-833A-47A2-81D1-65C44323302F}" srcOrd="1" destOrd="0" presId="urn:microsoft.com/office/officeart/2008/layout/HalfCircleOrganizationChart"/>
    <dgm:cxn modelId="{2FB332DD-B15D-4694-A095-6370AE733BF4}" type="presParOf" srcId="{CA801994-CEF5-4526-90B3-23BC5870F7E3}" destId="{880F02BE-2A59-467A-87E6-E4D55AD4CAF2}" srcOrd="2" destOrd="0" presId="urn:microsoft.com/office/officeart/2008/layout/HalfCircleOrganizationChart"/>
    <dgm:cxn modelId="{759B39A0-F7BF-4ECC-89CF-9C2047A7A05E}" type="presParOf" srcId="{CA801994-CEF5-4526-90B3-23BC5870F7E3}" destId="{D7D2C08B-A684-435D-9C25-9968A0FF6FE1}" srcOrd="3" destOrd="0" presId="urn:microsoft.com/office/officeart/2008/layout/HalfCircleOrganizationChart"/>
    <dgm:cxn modelId="{7DFC56F6-A851-4E8D-86F7-DD90961B7B25}" type="presParOf" srcId="{8463DF22-229F-432E-AD10-267C3EB169EF}" destId="{0DA65C94-3B77-4EB1-A7B6-9F7FF4CE4231}" srcOrd="1" destOrd="0" presId="urn:microsoft.com/office/officeart/2008/layout/HalfCircleOrganizationChart"/>
    <dgm:cxn modelId="{7C778222-E5BB-46F9-AF93-34F4308F7BB1}" type="presParOf" srcId="{8463DF22-229F-432E-AD10-267C3EB169EF}" destId="{0270A708-F07C-4580-B9EB-A117C31165F8}" srcOrd="2" destOrd="0" presId="urn:microsoft.com/office/officeart/2008/layout/HalfCircleOrganizationChart"/>
    <dgm:cxn modelId="{4AA32F56-07BB-4861-BAB1-9C2FE5C2EA50}" type="presParOf" srcId="{334492FC-3884-41CE-9107-02ABFE3D2F1D}" destId="{9F8AEE7F-A809-48C0-8373-05175ABBB768}" srcOrd="2" destOrd="0" presId="urn:microsoft.com/office/officeart/2008/layout/HalfCircleOrganizationChart"/>
    <dgm:cxn modelId="{F0048DD4-9B10-4A9B-95A1-58FDE09A4621}" type="presParOf" srcId="{334492FC-3884-41CE-9107-02ABFE3D2F1D}" destId="{343EEFFB-A936-4EA4-B5B5-D16055C03970}" srcOrd="3" destOrd="0" presId="urn:microsoft.com/office/officeart/2008/layout/HalfCircleOrganizationChart"/>
    <dgm:cxn modelId="{E4C8F49A-906C-4E05-8E01-6ACFD109EA81}" type="presParOf" srcId="{343EEFFB-A936-4EA4-B5B5-D16055C03970}" destId="{4E28A0FE-2F43-44A8-BE74-8B40BA03B3BF}" srcOrd="0" destOrd="0" presId="urn:microsoft.com/office/officeart/2008/layout/HalfCircleOrganizationChart"/>
    <dgm:cxn modelId="{0F94E401-AC20-4A0B-B05B-C9D37DAFA9B8}" type="presParOf" srcId="{4E28A0FE-2F43-44A8-BE74-8B40BA03B3BF}" destId="{3BF2DD5C-C77D-4D01-B72A-D29820D8E613}" srcOrd="0" destOrd="0" presId="urn:microsoft.com/office/officeart/2008/layout/HalfCircleOrganizationChart"/>
    <dgm:cxn modelId="{916677D1-3563-45B4-B348-85126B052761}" type="presParOf" srcId="{4E28A0FE-2F43-44A8-BE74-8B40BA03B3BF}" destId="{C7137C2D-5195-4BC0-BAE4-733F0F5B2B01}" srcOrd="1" destOrd="0" presId="urn:microsoft.com/office/officeart/2008/layout/HalfCircleOrganizationChart"/>
    <dgm:cxn modelId="{FA042F94-8915-4173-B3B6-825308808603}" type="presParOf" srcId="{4E28A0FE-2F43-44A8-BE74-8B40BA03B3BF}" destId="{4EF5BF15-4A62-43A3-9806-0B9DB5B7FB9F}" srcOrd="2" destOrd="0" presId="urn:microsoft.com/office/officeart/2008/layout/HalfCircleOrganizationChart"/>
    <dgm:cxn modelId="{F1488F74-0276-4629-9766-7B7408052C23}" type="presParOf" srcId="{4E28A0FE-2F43-44A8-BE74-8B40BA03B3BF}" destId="{51B72DF1-A58E-4FCB-AE7C-4ECEC19E67D7}" srcOrd="3" destOrd="0" presId="urn:microsoft.com/office/officeart/2008/layout/HalfCircleOrganizationChart"/>
    <dgm:cxn modelId="{91FA974F-7CC0-401F-B8FB-AE5F6584472B}" type="presParOf" srcId="{343EEFFB-A936-4EA4-B5B5-D16055C03970}" destId="{CFE1867C-0C8A-4C2B-8B62-19CA10DB9F1C}" srcOrd="1" destOrd="0" presId="urn:microsoft.com/office/officeart/2008/layout/HalfCircleOrganizationChart"/>
    <dgm:cxn modelId="{A64D258A-BF42-4440-A143-D7BA08C35F6C}" type="presParOf" srcId="{343EEFFB-A936-4EA4-B5B5-D16055C03970}" destId="{5C0CC7CF-B89F-421E-A71B-99E1F2FCFD21}" srcOrd="2" destOrd="0" presId="urn:microsoft.com/office/officeart/2008/layout/HalfCircleOrganizationChart"/>
    <dgm:cxn modelId="{5B962117-2B28-4B29-ADEB-F268A5CB0C46}" type="presParOf" srcId="{C7358217-A5BB-4D06-AF5A-87928138F552}" destId="{760AEED9-B4A9-4CA2-AE39-B0FC538A616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358217-A5BB-4D06-AF5A-87928138F552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0309ABB2-FF70-4AFC-ABE7-2C27F716EC73}" type="pres">
      <dgm:prSet presAssocID="{DFE25AC7-A732-410F-85EA-C78ACC8175EF}" presName="rootComposite1" presStyleCnt="0"/>
      <dgm:spPr/>
    </dgm:pt>
    <dgm:pt modelId="{49A34C92-689C-4E8C-BBEC-A18323A43C2B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6E793EBC-56DF-4E0D-90AF-365FBE3D4552}" type="pres">
      <dgm:prSet presAssocID="{DFE25AC7-A732-410F-85EA-C78ACC8175EF}" presName="topArc1" presStyleLbl="parChTrans1D1" presStyleIdx="0" presStyleCnt="6"/>
      <dgm:spPr/>
    </dgm:pt>
    <dgm:pt modelId="{6CD59108-EE69-4FB7-BBA7-B7F84D4A2F3A}" type="pres">
      <dgm:prSet presAssocID="{DFE25AC7-A732-410F-85EA-C78ACC8175EF}" presName="bottomArc1" presStyleLbl="parChTrans1D1" presStyleIdx="1" presStyleCnt="6"/>
      <dgm:spPr/>
    </dgm:pt>
    <dgm:pt modelId="{88F51498-C9DF-4509-A167-C107DF999400}" type="pres">
      <dgm:prSet presAssocID="{DFE25AC7-A732-410F-85EA-C78ACC8175EF}" presName="topConnNode1" presStyleLbl="node1" presStyleIdx="0" presStyleCnt="0"/>
      <dgm:spPr/>
    </dgm:pt>
    <dgm:pt modelId="{334492FC-3884-41CE-9107-02ABFE3D2F1D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760AEED9-B4A9-4CA2-AE39-B0FC538A6166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CA852A37-F60C-4B95-9465-43EDF10BA8AD}" type="presOf" srcId="{9E8875A6-C7C6-4AAE-9B18-F4FD323849AD}" destId="{E7CEEFD0-C63C-44A3-B4E3-A63447942242}" srcOrd="0" destOrd="0" presId="urn:microsoft.com/office/officeart/2008/layout/HalfCircleOrganizationChart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BE164F69-3212-4C17-8FE5-8A4328F186EE}" type="presOf" srcId="{9E8875A6-C7C6-4AAE-9B18-F4FD323849AD}" destId="{D7D2C08B-A684-435D-9C25-9968A0FF6FE1}" srcOrd="1" destOrd="0" presId="urn:microsoft.com/office/officeart/2008/layout/HalfCircleOrganizationChart"/>
    <dgm:cxn modelId="{1C0F8278-2329-4E22-835D-34CEEE04C629}" type="presOf" srcId="{DFE25AC7-A732-410F-85EA-C78ACC8175EF}" destId="{88F51498-C9DF-4509-A167-C107DF999400}" srcOrd="1" destOrd="0" presId="urn:microsoft.com/office/officeart/2008/layout/HalfCircleOrganizationChart"/>
    <dgm:cxn modelId="{CC43E388-A266-43B6-8369-506D0AFACBB8}" type="presOf" srcId="{816E7CC9-272C-4A38-B61F-328F4352E9C3}" destId="{9F8AEE7F-A809-48C0-8373-05175ABBB768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47D0D496-7865-4497-BF75-536FD282A90E}" type="presOf" srcId="{24EF1D29-D457-453C-862E-6D52E5E8A1CE}" destId="{41FA36A5-DB9A-40B7-ACB1-7696374B9424}" srcOrd="0" destOrd="0" presId="urn:microsoft.com/office/officeart/2008/layout/HalfCircleOrganizationChart"/>
    <dgm:cxn modelId="{C7355FCD-3321-49C5-B3BC-2A8E514AACAB}" type="presOf" srcId="{D32B0E16-19AA-43DD-AB7A-A5EE89D01F03}" destId="{3BF2DD5C-C77D-4D01-B72A-D29820D8E613}" srcOrd="0" destOrd="0" presId="urn:microsoft.com/office/officeart/2008/layout/HalfCircleOrganizationChart"/>
    <dgm:cxn modelId="{D9FCF5D9-0434-435A-9AAC-3B5EE3920A0F}" type="presOf" srcId="{DFE25AC7-A732-410F-85EA-C78ACC8175EF}" destId="{49A34C92-689C-4E8C-BBEC-A18323A43C2B}" srcOrd="0" destOrd="0" presId="urn:microsoft.com/office/officeart/2008/layout/HalfCircleOrganizationChart"/>
    <dgm:cxn modelId="{A61D0CF7-4313-4C07-AC75-BF47437B6009}" type="presOf" srcId="{D32B0E16-19AA-43DD-AB7A-A5EE89D01F03}" destId="{51B72DF1-A58E-4FCB-AE7C-4ECEC19E67D7}" srcOrd="1" destOrd="0" presId="urn:microsoft.com/office/officeart/2008/layout/HalfCircleOrganizationChart"/>
    <dgm:cxn modelId="{2A7099D9-665D-4ABE-B864-E9451215DCAB}" type="presParOf" srcId="{335D1940-169B-41FA-A860-19952B2A1C8A}" destId="{C7358217-A5BB-4D06-AF5A-87928138F552}" srcOrd="0" destOrd="0" presId="urn:microsoft.com/office/officeart/2008/layout/HalfCircleOrganizationChart"/>
    <dgm:cxn modelId="{BA6C0EAE-48DC-422C-9637-B0697CA290B9}" type="presParOf" srcId="{C7358217-A5BB-4D06-AF5A-87928138F552}" destId="{0309ABB2-FF70-4AFC-ABE7-2C27F716EC73}" srcOrd="0" destOrd="0" presId="urn:microsoft.com/office/officeart/2008/layout/HalfCircleOrganizationChart"/>
    <dgm:cxn modelId="{5C4B651B-06C6-4D74-97B4-F9D67EED2613}" type="presParOf" srcId="{0309ABB2-FF70-4AFC-ABE7-2C27F716EC73}" destId="{49A34C92-689C-4E8C-BBEC-A18323A43C2B}" srcOrd="0" destOrd="0" presId="urn:microsoft.com/office/officeart/2008/layout/HalfCircleOrganizationChart"/>
    <dgm:cxn modelId="{65EBEA20-3DC4-4DC0-B59E-8C652A474745}" type="presParOf" srcId="{0309ABB2-FF70-4AFC-ABE7-2C27F716EC73}" destId="{6E793EBC-56DF-4E0D-90AF-365FBE3D4552}" srcOrd="1" destOrd="0" presId="urn:microsoft.com/office/officeart/2008/layout/HalfCircleOrganizationChart"/>
    <dgm:cxn modelId="{2A128541-A314-4800-AA79-6FE7096911D9}" type="presParOf" srcId="{0309ABB2-FF70-4AFC-ABE7-2C27F716EC73}" destId="{6CD59108-EE69-4FB7-BBA7-B7F84D4A2F3A}" srcOrd="2" destOrd="0" presId="urn:microsoft.com/office/officeart/2008/layout/HalfCircleOrganizationChart"/>
    <dgm:cxn modelId="{543B97DC-25AE-4C0E-8552-D87DC272604B}" type="presParOf" srcId="{0309ABB2-FF70-4AFC-ABE7-2C27F716EC73}" destId="{88F51498-C9DF-4509-A167-C107DF999400}" srcOrd="3" destOrd="0" presId="urn:microsoft.com/office/officeart/2008/layout/HalfCircleOrganizationChart"/>
    <dgm:cxn modelId="{D11765E8-B3EB-4F7F-AD93-25CA359B90C7}" type="presParOf" srcId="{C7358217-A5BB-4D06-AF5A-87928138F552}" destId="{334492FC-3884-41CE-9107-02ABFE3D2F1D}" srcOrd="1" destOrd="0" presId="urn:microsoft.com/office/officeart/2008/layout/HalfCircleOrganizationChart"/>
    <dgm:cxn modelId="{1A377D4D-2DF1-4134-A0BB-B33C6544C159}" type="presParOf" srcId="{334492FC-3884-41CE-9107-02ABFE3D2F1D}" destId="{41FA36A5-DB9A-40B7-ACB1-7696374B9424}" srcOrd="0" destOrd="0" presId="urn:microsoft.com/office/officeart/2008/layout/HalfCircleOrganizationChart"/>
    <dgm:cxn modelId="{0262C365-C816-461A-81CF-2B5141F4A4A2}" type="presParOf" srcId="{334492FC-3884-41CE-9107-02ABFE3D2F1D}" destId="{8463DF22-229F-432E-AD10-267C3EB169EF}" srcOrd="1" destOrd="0" presId="urn:microsoft.com/office/officeart/2008/layout/HalfCircleOrganizationChart"/>
    <dgm:cxn modelId="{A2911420-C403-44E0-A665-B1432649DDEA}" type="presParOf" srcId="{8463DF22-229F-432E-AD10-267C3EB169EF}" destId="{CA801994-CEF5-4526-90B3-23BC5870F7E3}" srcOrd="0" destOrd="0" presId="urn:microsoft.com/office/officeart/2008/layout/HalfCircleOrganizationChart"/>
    <dgm:cxn modelId="{F98D4B6C-D9DF-4791-A652-C0FD7C8B939D}" type="presParOf" srcId="{CA801994-CEF5-4526-90B3-23BC5870F7E3}" destId="{E7CEEFD0-C63C-44A3-B4E3-A63447942242}" srcOrd="0" destOrd="0" presId="urn:microsoft.com/office/officeart/2008/layout/HalfCircleOrganizationChart"/>
    <dgm:cxn modelId="{8AC87748-59D7-448E-803E-C2ABAEF1A38D}" type="presParOf" srcId="{CA801994-CEF5-4526-90B3-23BC5870F7E3}" destId="{88F68CF2-833A-47A2-81D1-65C44323302F}" srcOrd="1" destOrd="0" presId="urn:microsoft.com/office/officeart/2008/layout/HalfCircleOrganizationChart"/>
    <dgm:cxn modelId="{2FB332DD-B15D-4694-A095-6370AE733BF4}" type="presParOf" srcId="{CA801994-CEF5-4526-90B3-23BC5870F7E3}" destId="{880F02BE-2A59-467A-87E6-E4D55AD4CAF2}" srcOrd="2" destOrd="0" presId="urn:microsoft.com/office/officeart/2008/layout/HalfCircleOrganizationChart"/>
    <dgm:cxn modelId="{759B39A0-F7BF-4ECC-89CF-9C2047A7A05E}" type="presParOf" srcId="{CA801994-CEF5-4526-90B3-23BC5870F7E3}" destId="{D7D2C08B-A684-435D-9C25-9968A0FF6FE1}" srcOrd="3" destOrd="0" presId="urn:microsoft.com/office/officeart/2008/layout/HalfCircleOrganizationChart"/>
    <dgm:cxn modelId="{7DFC56F6-A851-4E8D-86F7-DD90961B7B25}" type="presParOf" srcId="{8463DF22-229F-432E-AD10-267C3EB169EF}" destId="{0DA65C94-3B77-4EB1-A7B6-9F7FF4CE4231}" srcOrd="1" destOrd="0" presId="urn:microsoft.com/office/officeart/2008/layout/HalfCircleOrganizationChart"/>
    <dgm:cxn modelId="{7C778222-E5BB-46F9-AF93-34F4308F7BB1}" type="presParOf" srcId="{8463DF22-229F-432E-AD10-267C3EB169EF}" destId="{0270A708-F07C-4580-B9EB-A117C31165F8}" srcOrd="2" destOrd="0" presId="urn:microsoft.com/office/officeart/2008/layout/HalfCircleOrganizationChart"/>
    <dgm:cxn modelId="{4AA32F56-07BB-4861-BAB1-9C2FE5C2EA50}" type="presParOf" srcId="{334492FC-3884-41CE-9107-02ABFE3D2F1D}" destId="{9F8AEE7F-A809-48C0-8373-05175ABBB768}" srcOrd="2" destOrd="0" presId="urn:microsoft.com/office/officeart/2008/layout/HalfCircleOrganizationChart"/>
    <dgm:cxn modelId="{F0048DD4-9B10-4A9B-95A1-58FDE09A4621}" type="presParOf" srcId="{334492FC-3884-41CE-9107-02ABFE3D2F1D}" destId="{343EEFFB-A936-4EA4-B5B5-D16055C03970}" srcOrd="3" destOrd="0" presId="urn:microsoft.com/office/officeart/2008/layout/HalfCircleOrganizationChart"/>
    <dgm:cxn modelId="{E4C8F49A-906C-4E05-8E01-6ACFD109EA81}" type="presParOf" srcId="{343EEFFB-A936-4EA4-B5B5-D16055C03970}" destId="{4E28A0FE-2F43-44A8-BE74-8B40BA03B3BF}" srcOrd="0" destOrd="0" presId="urn:microsoft.com/office/officeart/2008/layout/HalfCircleOrganizationChart"/>
    <dgm:cxn modelId="{0F94E401-AC20-4A0B-B05B-C9D37DAFA9B8}" type="presParOf" srcId="{4E28A0FE-2F43-44A8-BE74-8B40BA03B3BF}" destId="{3BF2DD5C-C77D-4D01-B72A-D29820D8E613}" srcOrd="0" destOrd="0" presId="urn:microsoft.com/office/officeart/2008/layout/HalfCircleOrganizationChart"/>
    <dgm:cxn modelId="{916677D1-3563-45B4-B348-85126B052761}" type="presParOf" srcId="{4E28A0FE-2F43-44A8-BE74-8B40BA03B3BF}" destId="{C7137C2D-5195-4BC0-BAE4-733F0F5B2B01}" srcOrd="1" destOrd="0" presId="urn:microsoft.com/office/officeart/2008/layout/HalfCircleOrganizationChart"/>
    <dgm:cxn modelId="{FA042F94-8915-4173-B3B6-825308808603}" type="presParOf" srcId="{4E28A0FE-2F43-44A8-BE74-8B40BA03B3BF}" destId="{4EF5BF15-4A62-43A3-9806-0B9DB5B7FB9F}" srcOrd="2" destOrd="0" presId="urn:microsoft.com/office/officeart/2008/layout/HalfCircleOrganizationChart"/>
    <dgm:cxn modelId="{F1488F74-0276-4629-9766-7B7408052C23}" type="presParOf" srcId="{4E28A0FE-2F43-44A8-BE74-8B40BA03B3BF}" destId="{51B72DF1-A58E-4FCB-AE7C-4ECEC19E67D7}" srcOrd="3" destOrd="0" presId="urn:microsoft.com/office/officeart/2008/layout/HalfCircleOrganizationChart"/>
    <dgm:cxn modelId="{91FA974F-7CC0-401F-B8FB-AE5F6584472B}" type="presParOf" srcId="{343EEFFB-A936-4EA4-B5B5-D16055C03970}" destId="{CFE1867C-0C8A-4C2B-8B62-19CA10DB9F1C}" srcOrd="1" destOrd="0" presId="urn:microsoft.com/office/officeart/2008/layout/HalfCircleOrganizationChart"/>
    <dgm:cxn modelId="{A64D258A-BF42-4440-A143-D7BA08C35F6C}" type="presParOf" srcId="{343EEFFB-A936-4EA4-B5B5-D16055C03970}" destId="{5C0CC7CF-B89F-421E-A71B-99E1F2FCFD21}" srcOrd="2" destOrd="0" presId="urn:microsoft.com/office/officeart/2008/layout/HalfCircleOrganizationChart"/>
    <dgm:cxn modelId="{5B962117-2B28-4B29-ADEB-F268A5CB0C46}" type="presParOf" srcId="{C7358217-A5BB-4D06-AF5A-87928138F552}" destId="{760AEED9-B4A9-4CA2-AE39-B0FC538A616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D66F9B-D030-4C6E-ABB1-AA2A7A24DD7F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E22226D2-281B-4C22-ABB8-D8B42621B444}" type="pres">
      <dgm:prSet presAssocID="{DFE25AC7-A732-410F-85EA-C78ACC8175EF}" presName="rootComposite1" presStyleCnt="0"/>
      <dgm:spPr/>
    </dgm:pt>
    <dgm:pt modelId="{DE8287EA-F193-400F-916A-1A152EFE6BC3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8D49CFDF-FC16-4580-9F14-A53CCB063EAC}" type="pres">
      <dgm:prSet presAssocID="{DFE25AC7-A732-410F-85EA-C78ACC8175EF}" presName="topArc1" presStyleLbl="parChTrans1D1" presStyleIdx="0" presStyleCnt="6"/>
      <dgm:spPr/>
    </dgm:pt>
    <dgm:pt modelId="{EF4B8801-844F-4BBC-B893-5DE57EC082D4}" type="pres">
      <dgm:prSet presAssocID="{DFE25AC7-A732-410F-85EA-C78ACC8175EF}" presName="bottomArc1" presStyleLbl="parChTrans1D1" presStyleIdx="1" presStyleCnt="6"/>
      <dgm:spPr/>
    </dgm:pt>
    <dgm:pt modelId="{AE69B621-F6C8-4CF0-A78E-BA80BF8177CE}" type="pres">
      <dgm:prSet presAssocID="{DFE25AC7-A732-410F-85EA-C78ACC8175EF}" presName="topConnNode1" presStyleLbl="node1" presStyleIdx="0" presStyleCnt="0"/>
      <dgm:spPr/>
    </dgm:pt>
    <dgm:pt modelId="{CE865A79-54BC-4A30-AC70-F837B59279AA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99A86B88-CDCE-4285-9541-44E05F5150CF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EF070F71-1345-4FA7-A229-5167A074925D}" type="presOf" srcId="{9E8875A6-C7C6-4AAE-9B18-F4FD323849AD}" destId="{E7CEEFD0-C63C-44A3-B4E3-A63447942242}" srcOrd="0" destOrd="0" presId="urn:microsoft.com/office/officeart/2008/layout/HalfCircleOrganizationChart"/>
    <dgm:cxn modelId="{59734D52-BEF9-485D-93C8-99CEA6263037}" type="presOf" srcId="{D32B0E16-19AA-43DD-AB7A-A5EE89D01F03}" destId="{51B72DF1-A58E-4FCB-AE7C-4ECEC19E67D7}" srcOrd="1" destOrd="0" presId="urn:microsoft.com/office/officeart/2008/layout/HalfCircleOrganizationChart"/>
    <dgm:cxn modelId="{651D8775-0B67-47A6-A7B6-93A6BE6C97B5}" type="presOf" srcId="{D32B0E16-19AA-43DD-AB7A-A5EE89D01F03}" destId="{3BF2DD5C-C77D-4D01-B72A-D29820D8E613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6DB556C1-3E52-48A7-9F8A-F4F54B0802BD}" type="presOf" srcId="{9E8875A6-C7C6-4AAE-9B18-F4FD323849AD}" destId="{D7D2C08B-A684-435D-9C25-9968A0FF6FE1}" srcOrd="1" destOrd="0" presId="urn:microsoft.com/office/officeart/2008/layout/HalfCircleOrganizationChart"/>
    <dgm:cxn modelId="{2D962BD0-804C-4B3B-AD87-0E8B80E6AFF3}" type="presOf" srcId="{DFE25AC7-A732-410F-85EA-C78ACC8175EF}" destId="{DE8287EA-F193-400F-916A-1A152EFE6BC3}" srcOrd="0" destOrd="0" presId="urn:microsoft.com/office/officeart/2008/layout/HalfCircleOrganizationChart"/>
    <dgm:cxn modelId="{F0D8A5DA-FF7B-4533-85BB-7C6675EDB691}" type="presOf" srcId="{24EF1D29-D457-453C-862E-6D52E5E8A1CE}" destId="{41FA36A5-DB9A-40B7-ACB1-7696374B9424}" srcOrd="0" destOrd="0" presId="urn:microsoft.com/office/officeart/2008/layout/HalfCircleOrganizationChart"/>
    <dgm:cxn modelId="{297A5BDC-F1E3-45F7-AA3F-61394C103118}" type="presOf" srcId="{DFE25AC7-A732-410F-85EA-C78ACC8175EF}" destId="{AE69B621-F6C8-4CF0-A78E-BA80BF8177CE}" srcOrd="1" destOrd="0" presId="urn:microsoft.com/office/officeart/2008/layout/HalfCircleOrganizationChart"/>
    <dgm:cxn modelId="{8C798AE7-6C3C-4230-8669-00D395CD4F44}" type="presOf" srcId="{816E7CC9-272C-4A38-B61F-328F4352E9C3}" destId="{9F8AEE7F-A809-48C0-8373-05175ABBB768}" srcOrd="0" destOrd="0" presId="urn:microsoft.com/office/officeart/2008/layout/HalfCircleOrganizationChart"/>
    <dgm:cxn modelId="{649EA816-E3EC-48ED-841B-26DCB802533B}" type="presParOf" srcId="{335D1940-169B-41FA-A860-19952B2A1C8A}" destId="{94D66F9B-D030-4C6E-ABB1-AA2A7A24DD7F}" srcOrd="0" destOrd="0" presId="urn:microsoft.com/office/officeart/2008/layout/HalfCircleOrganizationChart"/>
    <dgm:cxn modelId="{A2919194-0768-4B0F-87B7-4D15E34A41CB}" type="presParOf" srcId="{94D66F9B-D030-4C6E-ABB1-AA2A7A24DD7F}" destId="{E22226D2-281B-4C22-ABB8-D8B42621B444}" srcOrd="0" destOrd="0" presId="urn:microsoft.com/office/officeart/2008/layout/HalfCircleOrganizationChart"/>
    <dgm:cxn modelId="{0BB111E5-A147-4152-BBF1-881A3ADD1527}" type="presParOf" srcId="{E22226D2-281B-4C22-ABB8-D8B42621B444}" destId="{DE8287EA-F193-400F-916A-1A152EFE6BC3}" srcOrd="0" destOrd="0" presId="urn:microsoft.com/office/officeart/2008/layout/HalfCircleOrganizationChart"/>
    <dgm:cxn modelId="{AFD80168-B4C2-4920-A105-C4AB1A450FE8}" type="presParOf" srcId="{E22226D2-281B-4C22-ABB8-D8B42621B444}" destId="{8D49CFDF-FC16-4580-9F14-A53CCB063EAC}" srcOrd="1" destOrd="0" presId="urn:microsoft.com/office/officeart/2008/layout/HalfCircleOrganizationChart"/>
    <dgm:cxn modelId="{0C708EFC-4D14-4D22-8535-0E17DFC3C7AF}" type="presParOf" srcId="{E22226D2-281B-4C22-ABB8-D8B42621B444}" destId="{EF4B8801-844F-4BBC-B893-5DE57EC082D4}" srcOrd="2" destOrd="0" presId="urn:microsoft.com/office/officeart/2008/layout/HalfCircleOrganizationChart"/>
    <dgm:cxn modelId="{703D7C5D-F49E-4647-A5FE-975777884F39}" type="presParOf" srcId="{E22226D2-281B-4C22-ABB8-D8B42621B444}" destId="{AE69B621-F6C8-4CF0-A78E-BA80BF8177CE}" srcOrd="3" destOrd="0" presId="urn:microsoft.com/office/officeart/2008/layout/HalfCircleOrganizationChart"/>
    <dgm:cxn modelId="{256C9101-782F-4BDF-AF5A-5963E023CB0A}" type="presParOf" srcId="{94D66F9B-D030-4C6E-ABB1-AA2A7A24DD7F}" destId="{CE865A79-54BC-4A30-AC70-F837B59279AA}" srcOrd="1" destOrd="0" presId="urn:microsoft.com/office/officeart/2008/layout/HalfCircleOrganizationChart"/>
    <dgm:cxn modelId="{6B76ECA8-125B-4D17-8DC6-4BAA7106785E}" type="presParOf" srcId="{CE865A79-54BC-4A30-AC70-F837B59279AA}" destId="{41FA36A5-DB9A-40B7-ACB1-7696374B9424}" srcOrd="0" destOrd="0" presId="urn:microsoft.com/office/officeart/2008/layout/HalfCircleOrganizationChart"/>
    <dgm:cxn modelId="{13AC0B68-89AA-42E0-AE7F-91AE7595A70C}" type="presParOf" srcId="{CE865A79-54BC-4A30-AC70-F837B59279AA}" destId="{8463DF22-229F-432E-AD10-267C3EB169EF}" srcOrd="1" destOrd="0" presId="urn:microsoft.com/office/officeart/2008/layout/HalfCircleOrganizationChart"/>
    <dgm:cxn modelId="{EE0A46B4-222C-47BD-9BE5-C389CBF6D066}" type="presParOf" srcId="{8463DF22-229F-432E-AD10-267C3EB169EF}" destId="{CA801994-CEF5-4526-90B3-23BC5870F7E3}" srcOrd="0" destOrd="0" presId="urn:microsoft.com/office/officeart/2008/layout/HalfCircleOrganizationChart"/>
    <dgm:cxn modelId="{E610D10D-B01D-4340-968E-DA5A4BA4BC5B}" type="presParOf" srcId="{CA801994-CEF5-4526-90B3-23BC5870F7E3}" destId="{E7CEEFD0-C63C-44A3-B4E3-A63447942242}" srcOrd="0" destOrd="0" presId="urn:microsoft.com/office/officeart/2008/layout/HalfCircleOrganizationChart"/>
    <dgm:cxn modelId="{EB18F887-6719-41BB-AB19-0E35E14FBC7B}" type="presParOf" srcId="{CA801994-CEF5-4526-90B3-23BC5870F7E3}" destId="{88F68CF2-833A-47A2-81D1-65C44323302F}" srcOrd="1" destOrd="0" presId="urn:microsoft.com/office/officeart/2008/layout/HalfCircleOrganizationChart"/>
    <dgm:cxn modelId="{837139B9-E32E-4884-98C7-D336F71B56C5}" type="presParOf" srcId="{CA801994-CEF5-4526-90B3-23BC5870F7E3}" destId="{880F02BE-2A59-467A-87E6-E4D55AD4CAF2}" srcOrd="2" destOrd="0" presId="urn:microsoft.com/office/officeart/2008/layout/HalfCircleOrganizationChart"/>
    <dgm:cxn modelId="{DBDF0ED9-88F4-4786-90E5-49837F6EE33D}" type="presParOf" srcId="{CA801994-CEF5-4526-90B3-23BC5870F7E3}" destId="{D7D2C08B-A684-435D-9C25-9968A0FF6FE1}" srcOrd="3" destOrd="0" presId="urn:microsoft.com/office/officeart/2008/layout/HalfCircleOrganizationChart"/>
    <dgm:cxn modelId="{4FB80584-17A7-49B2-A1D5-BEE31DDAE028}" type="presParOf" srcId="{8463DF22-229F-432E-AD10-267C3EB169EF}" destId="{0DA65C94-3B77-4EB1-A7B6-9F7FF4CE4231}" srcOrd="1" destOrd="0" presId="urn:microsoft.com/office/officeart/2008/layout/HalfCircleOrganizationChart"/>
    <dgm:cxn modelId="{2898ECD0-1DDA-4BB8-8E30-28B8D472467F}" type="presParOf" srcId="{8463DF22-229F-432E-AD10-267C3EB169EF}" destId="{0270A708-F07C-4580-B9EB-A117C31165F8}" srcOrd="2" destOrd="0" presId="urn:microsoft.com/office/officeart/2008/layout/HalfCircleOrganizationChart"/>
    <dgm:cxn modelId="{8C1CD0C3-8551-4505-9BC2-A4C04B2DDC96}" type="presParOf" srcId="{CE865A79-54BC-4A30-AC70-F837B59279AA}" destId="{9F8AEE7F-A809-48C0-8373-05175ABBB768}" srcOrd="2" destOrd="0" presId="urn:microsoft.com/office/officeart/2008/layout/HalfCircleOrganizationChart"/>
    <dgm:cxn modelId="{522D17A6-7228-4E6E-BB57-730F07D4B306}" type="presParOf" srcId="{CE865A79-54BC-4A30-AC70-F837B59279AA}" destId="{343EEFFB-A936-4EA4-B5B5-D16055C03970}" srcOrd="3" destOrd="0" presId="urn:microsoft.com/office/officeart/2008/layout/HalfCircleOrganizationChart"/>
    <dgm:cxn modelId="{389644DB-9C25-49E8-A45D-803BE23318AF}" type="presParOf" srcId="{343EEFFB-A936-4EA4-B5B5-D16055C03970}" destId="{4E28A0FE-2F43-44A8-BE74-8B40BA03B3BF}" srcOrd="0" destOrd="0" presId="urn:microsoft.com/office/officeart/2008/layout/HalfCircleOrganizationChart"/>
    <dgm:cxn modelId="{82E7454E-6443-48AD-B90D-3DC61559BA7C}" type="presParOf" srcId="{4E28A0FE-2F43-44A8-BE74-8B40BA03B3BF}" destId="{3BF2DD5C-C77D-4D01-B72A-D29820D8E613}" srcOrd="0" destOrd="0" presId="urn:microsoft.com/office/officeart/2008/layout/HalfCircleOrganizationChart"/>
    <dgm:cxn modelId="{0CCE2C05-8285-42AF-A1CC-91D1A3E12923}" type="presParOf" srcId="{4E28A0FE-2F43-44A8-BE74-8B40BA03B3BF}" destId="{C7137C2D-5195-4BC0-BAE4-733F0F5B2B01}" srcOrd="1" destOrd="0" presId="urn:microsoft.com/office/officeart/2008/layout/HalfCircleOrganizationChart"/>
    <dgm:cxn modelId="{7D90A0FB-F666-425A-B30C-F9D6280F813C}" type="presParOf" srcId="{4E28A0FE-2F43-44A8-BE74-8B40BA03B3BF}" destId="{4EF5BF15-4A62-43A3-9806-0B9DB5B7FB9F}" srcOrd="2" destOrd="0" presId="urn:microsoft.com/office/officeart/2008/layout/HalfCircleOrganizationChart"/>
    <dgm:cxn modelId="{8D79BAB1-D5F6-45B7-B6DB-323B6196453A}" type="presParOf" srcId="{4E28A0FE-2F43-44A8-BE74-8B40BA03B3BF}" destId="{51B72DF1-A58E-4FCB-AE7C-4ECEC19E67D7}" srcOrd="3" destOrd="0" presId="urn:microsoft.com/office/officeart/2008/layout/HalfCircleOrganizationChart"/>
    <dgm:cxn modelId="{9EDEC0B1-006D-4C6E-B61B-F1DC3EE02589}" type="presParOf" srcId="{343EEFFB-A936-4EA4-B5B5-D16055C03970}" destId="{CFE1867C-0C8A-4C2B-8B62-19CA10DB9F1C}" srcOrd="1" destOrd="0" presId="urn:microsoft.com/office/officeart/2008/layout/HalfCircleOrganizationChart"/>
    <dgm:cxn modelId="{8C916F75-9B5C-447F-8FE5-D41A2F27637A}" type="presParOf" srcId="{343EEFFB-A936-4EA4-B5B5-D16055C03970}" destId="{5C0CC7CF-B89F-421E-A71B-99E1F2FCFD21}" srcOrd="2" destOrd="0" presId="urn:microsoft.com/office/officeart/2008/layout/HalfCircleOrganizationChart"/>
    <dgm:cxn modelId="{94051AF5-514B-4AF1-A61A-4B3DC83B8E72}" type="presParOf" srcId="{94D66F9B-D030-4C6E-ABB1-AA2A7A24DD7F}" destId="{99A86B88-CDCE-4285-9541-44E05F5150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579E36-49C1-4BCF-BDC2-8EE478D446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25AC7-A732-410F-85EA-C78ACC8175E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6E93E34-807B-45BA-B17A-4FECC122AB40}" type="parTrans" cxnId="{8BDF858E-6E7B-4FD8-8DA9-622B6934F541}">
      <dgm:prSet/>
      <dgm:spPr/>
      <dgm:t>
        <a:bodyPr/>
        <a:lstStyle/>
        <a:p>
          <a:endParaRPr lang="en-US"/>
        </a:p>
      </dgm:t>
    </dgm:pt>
    <dgm:pt modelId="{12C61592-D794-4CE4-A027-F267143CA858}" type="sibTrans" cxnId="{8BDF858E-6E7B-4FD8-8DA9-622B6934F541}">
      <dgm:prSet/>
      <dgm:spPr/>
      <dgm:t>
        <a:bodyPr/>
        <a:lstStyle/>
        <a:p>
          <a:endParaRPr lang="en-US"/>
        </a:p>
      </dgm:t>
    </dgm:pt>
    <dgm:pt modelId="{9E8875A6-C7C6-4AAE-9B18-F4FD323849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EF1D29-D457-453C-862E-6D52E5E8A1CE}" type="parTrans" cxnId="{98BD4639-8C47-4A77-8143-CBC708ED1CA4}">
      <dgm:prSet/>
      <dgm:spPr/>
      <dgm:t>
        <a:bodyPr/>
        <a:lstStyle/>
        <a:p>
          <a:endParaRPr lang="en-US"/>
        </a:p>
      </dgm:t>
    </dgm:pt>
    <dgm:pt modelId="{58F94E10-68C7-4774-8315-5A19C6409677}" type="sibTrans" cxnId="{98BD4639-8C47-4A77-8143-CBC708ED1CA4}">
      <dgm:prSet/>
      <dgm:spPr/>
      <dgm:t>
        <a:bodyPr/>
        <a:lstStyle/>
        <a:p>
          <a:endParaRPr lang="en-US"/>
        </a:p>
      </dgm:t>
    </dgm:pt>
    <dgm:pt modelId="{D32B0E16-19AA-43DD-AB7A-A5EE89D01F0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16E7CC9-272C-4A38-B61F-328F4352E9C3}" type="parTrans" cxnId="{4A982F23-0254-4883-8DFE-7425999CC21A}">
      <dgm:prSet/>
      <dgm:spPr/>
      <dgm:t>
        <a:bodyPr/>
        <a:lstStyle/>
        <a:p>
          <a:endParaRPr lang="en-US"/>
        </a:p>
      </dgm:t>
    </dgm:pt>
    <dgm:pt modelId="{5DF7F89B-D0CF-4F0C-B4DD-B8325A40576D}" type="sibTrans" cxnId="{4A982F23-0254-4883-8DFE-7425999CC21A}">
      <dgm:prSet/>
      <dgm:spPr/>
      <dgm:t>
        <a:bodyPr/>
        <a:lstStyle/>
        <a:p>
          <a:endParaRPr lang="en-US"/>
        </a:p>
      </dgm:t>
    </dgm:pt>
    <dgm:pt modelId="{335D1940-169B-41FA-A860-19952B2A1C8A}" type="pres">
      <dgm:prSet presAssocID="{87579E36-49C1-4BCF-BDC2-8EE478D446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D66F9B-D030-4C6E-ABB1-AA2A7A24DD7F}" type="pres">
      <dgm:prSet presAssocID="{DFE25AC7-A732-410F-85EA-C78ACC8175EF}" presName="hierRoot1" presStyleCnt="0">
        <dgm:presLayoutVars>
          <dgm:hierBranch val="init"/>
        </dgm:presLayoutVars>
      </dgm:prSet>
      <dgm:spPr/>
    </dgm:pt>
    <dgm:pt modelId="{E22226D2-281B-4C22-ABB8-D8B42621B444}" type="pres">
      <dgm:prSet presAssocID="{DFE25AC7-A732-410F-85EA-C78ACC8175EF}" presName="rootComposite1" presStyleCnt="0"/>
      <dgm:spPr/>
    </dgm:pt>
    <dgm:pt modelId="{DE8287EA-F193-400F-916A-1A152EFE6BC3}" type="pres">
      <dgm:prSet presAssocID="{DFE25AC7-A732-410F-85EA-C78ACC8175EF}" presName="rootText1" presStyleLbl="alignAcc1" presStyleIdx="0" presStyleCnt="0">
        <dgm:presLayoutVars>
          <dgm:chPref val="3"/>
        </dgm:presLayoutVars>
      </dgm:prSet>
      <dgm:spPr/>
    </dgm:pt>
    <dgm:pt modelId="{8D49CFDF-FC16-4580-9F14-A53CCB063EAC}" type="pres">
      <dgm:prSet presAssocID="{DFE25AC7-A732-410F-85EA-C78ACC8175EF}" presName="topArc1" presStyleLbl="parChTrans1D1" presStyleIdx="0" presStyleCnt="6"/>
      <dgm:spPr/>
    </dgm:pt>
    <dgm:pt modelId="{EF4B8801-844F-4BBC-B893-5DE57EC082D4}" type="pres">
      <dgm:prSet presAssocID="{DFE25AC7-A732-410F-85EA-C78ACC8175EF}" presName="bottomArc1" presStyleLbl="parChTrans1D1" presStyleIdx="1" presStyleCnt="6"/>
      <dgm:spPr/>
    </dgm:pt>
    <dgm:pt modelId="{AE69B621-F6C8-4CF0-A78E-BA80BF8177CE}" type="pres">
      <dgm:prSet presAssocID="{DFE25AC7-A732-410F-85EA-C78ACC8175EF}" presName="topConnNode1" presStyleLbl="node1" presStyleIdx="0" presStyleCnt="0"/>
      <dgm:spPr/>
    </dgm:pt>
    <dgm:pt modelId="{CE865A79-54BC-4A30-AC70-F837B59279AA}" type="pres">
      <dgm:prSet presAssocID="{DFE25AC7-A732-410F-85EA-C78ACC8175EF}" presName="hierChild2" presStyleCnt="0"/>
      <dgm:spPr/>
    </dgm:pt>
    <dgm:pt modelId="{41FA36A5-DB9A-40B7-ACB1-7696374B9424}" type="pres">
      <dgm:prSet presAssocID="{24EF1D29-D457-453C-862E-6D52E5E8A1CE}" presName="Name28" presStyleLbl="parChTrans1D2" presStyleIdx="0" presStyleCnt="2"/>
      <dgm:spPr/>
    </dgm:pt>
    <dgm:pt modelId="{8463DF22-229F-432E-AD10-267C3EB169EF}" type="pres">
      <dgm:prSet presAssocID="{9E8875A6-C7C6-4AAE-9B18-F4FD323849AD}" presName="hierRoot2" presStyleCnt="0">
        <dgm:presLayoutVars>
          <dgm:hierBranch val="init"/>
        </dgm:presLayoutVars>
      </dgm:prSet>
      <dgm:spPr/>
    </dgm:pt>
    <dgm:pt modelId="{CA801994-CEF5-4526-90B3-23BC5870F7E3}" type="pres">
      <dgm:prSet presAssocID="{9E8875A6-C7C6-4AAE-9B18-F4FD323849AD}" presName="rootComposite2" presStyleCnt="0"/>
      <dgm:spPr/>
    </dgm:pt>
    <dgm:pt modelId="{E7CEEFD0-C63C-44A3-B4E3-A63447942242}" type="pres">
      <dgm:prSet presAssocID="{9E8875A6-C7C6-4AAE-9B18-F4FD323849AD}" presName="rootText2" presStyleLbl="alignAcc1" presStyleIdx="0" presStyleCnt="0">
        <dgm:presLayoutVars>
          <dgm:chPref val="3"/>
        </dgm:presLayoutVars>
      </dgm:prSet>
      <dgm:spPr/>
    </dgm:pt>
    <dgm:pt modelId="{88F68CF2-833A-47A2-81D1-65C44323302F}" type="pres">
      <dgm:prSet presAssocID="{9E8875A6-C7C6-4AAE-9B18-F4FD323849AD}" presName="topArc2" presStyleLbl="parChTrans1D1" presStyleIdx="2" presStyleCnt="6"/>
      <dgm:spPr/>
    </dgm:pt>
    <dgm:pt modelId="{880F02BE-2A59-467A-87E6-E4D55AD4CAF2}" type="pres">
      <dgm:prSet presAssocID="{9E8875A6-C7C6-4AAE-9B18-F4FD323849AD}" presName="bottomArc2" presStyleLbl="parChTrans1D1" presStyleIdx="3" presStyleCnt="6"/>
      <dgm:spPr/>
    </dgm:pt>
    <dgm:pt modelId="{D7D2C08B-A684-435D-9C25-9968A0FF6FE1}" type="pres">
      <dgm:prSet presAssocID="{9E8875A6-C7C6-4AAE-9B18-F4FD323849AD}" presName="topConnNode2" presStyleLbl="node2" presStyleIdx="0" presStyleCnt="0"/>
      <dgm:spPr/>
    </dgm:pt>
    <dgm:pt modelId="{0DA65C94-3B77-4EB1-A7B6-9F7FF4CE4231}" type="pres">
      <dgm:prSet presAssocID="{9E8875A6-C7C6-4AAE-9B18-F4FD323849AD}" presName="hierChild4" presStyleCnt="0"/>
      <dgm:spPr/>
    </dgm:pt>
    <dgm:pt modelId="{0270A708-F07C-4580-B9EB-A117C31165F8}" type="pres">
      <dgm:prSet presAssocID="{9E8875A6-C7C6-4AAE-9B18-F4FD323849AD}" presName="hierChild5" presStyleCnt="0"/>
      <dgm:spPr/>
    </dgm:pt>
    <dgm:pt modelId="{9F8AEE7F-A809-48C0-8373-05175ABBB768}" type="pres">
      <dgm:prSet presAssocID="{816E7CC9-272C-4A38-B61F-328F4352E9C3}" presName="Name28" presStyleLbl="parChTrans1D2" presStyleIdx="1" presStyleCnt="2"/>
      <dgm:spPr/>
    </dgm:pt>
    <dgm:pt modelId="{343EEFFB-A936-4EA4-B5B5-D16055C03970}" type="pres">
      <dgm:prSet presAssocID="{D32B0E16-19AA-43DD-AB7A-A5EE89D01F03}" presName="hierRoot2" presStyleCnt="0">
        <dgm:presLayoutVars>
          <dgm:hierBranch val="init"/>
        </dgm:presLayoutVars>
      </dgm:prSet>
      <dgm:spPr/>
    </dgm:pt>
    <dgm:pt modelId="{4E28A0FE-2F43-44A8-BE74-8B40BA03B3BF}" type="pres">
      <dgm:prSet presAssocID="{D32B0E16-19AA-43DD-AB7A-A5EE89D01F03}" presName="rootComposite2" presStyleCnt="0"/>
      <dgm:spPr/>
    </dgm:pt>
    <dgm:pt modelId="{3BF2DD5C-C77D-4D01-B72A-D29820D8E613}" type="pres">
      <dgm:prSet presAssocID="{D32B0E16-19AA-43DD-AB7A-A5EE89D01F03}" presName="rootText2" presStyleLbl="alignAcc1" presStyleIdx="0" presStyleCnt="0">
        <dgm:presLayoutVars>
          <dgm:chPref val="3"/>
        </dgm:presLayoutVars>
      </dgm:prSet>
      <dgm:spPr/>
    </dgm:pt>
    <dgm:pt modelId="{C7137C2D-5195-4BC0-BAE4-733F0F5B2B01}" type="pres">
      <dgm:prSet presAssocID="{D32B0E16-19AA-43DD-AB7A-A5EE89D01F03}" presName="topArc2" presStyleLbl="parChTrans1D1" presStyleIdx="4" presStyleCnt="6"/>
      <dgm:spPr/>
    </dgm:pt>
    <dgm:pt modelId="{4EF5BF15-4A62-43A3-9806-0B9DB5B7FB9F}" type="pres">
      <dgm:prSet presAssocID="{D32B0E16-19AA-43DD-AB7A-A5EE89D01F03}" presName="bottomArc2" presStyleLbl="parChTrans1D1" presStyleIdx="5" presStyleCnt="6"/>
      <dgm:spPr/>
    </dgm:pt>
    <dgm:pt modelId="{51B72DF1-A58E-4FCB-AE7C-4ECEC19E67D7}" type="pres">
      <dgm:prSet presAssocID="{D32B0E16-19AA-43DD-AB7A-A5EE89D01F03}" presName="topConnNode2" presStyleLbl="node2" presStyleIdx="0" presStyleCnt="0"/>
      <dgm:spPr/>
    </dgm:pt>
    <dgm:pt modelId="{CFE1867C-0C8A-4C2B-8B62-19CA10DB9F1C}" type="pres">
      <dgm:prSet presAssocID="{D32B0E16-19AA-43DD-AB7A-A5EE89D01F03}" presName="hierChild4" presStyleCnt="0"/>
      <dgm:spPr/>
    </dgm:pt>
    <dgm:pt modelId="{5C0CC7CF-B89F-421E-A71B-99E1F2FCFD21}" type="pres">
      <dgm:prSet presAssocID="{D32B0E16-19AA-43DD-AB7A-A5EE89D01F03}" presName="hierChild5" presStyleCnt="0"/>
      <dgm:spPr/>
    </dgm:pt>
    <dgm:pt modelId="{99A86B88-CDCE-4285-9541-44E05F5150CF}" type="pres">
      <dgm:prSet presAssocID="{DFE25AC7-A732-410F-85EA-C78ACC8175EF}" presName="hierChild3" presStyleCnt="0"/>
      <dgm:spPr/>
    </dgm:pt>
  </dgm:ptLst>
  <dgm:cxnLst>
    <dgm:cxn modelId="{B951D01F-D622-404E-A926-97DDFE1880C8}" type="presOf" srcId="{87579E36-49C1-4BCF-BDC2-8EE478D44663}" destId="{335D1940-169B-41FA-A860-19952B2A1C8A}" srcOrd="0" destOrd="0" presId="urn:microsoft.com/office/officeart/2008/layout/HalfCircleOrganizationChart"/>
    <dgm:cxn modelId="{4A982F23-0254-4883-8DFE-7425999CC21A}" srcId="{DFE25AC7-A732-410F-85EA-C78ACC8175EF}" destId="{D32B0E16-19AA-43DD-AB7A-A5EE89D01F03}" srcOrd="1" destOrd="0" parTransId="{816E7CC9-272C-4A38-B61F-328F4352E9C3}" sibTransId="{5DF7F89B-D0CF-4F0C-B4DD-B8325A40576D}"/>
    <dgm:cxn modelId="{98BD4639-8C47-4A77-8143-CBC708ED1CA4}" srcId="{DFE25AC7-A732-410F-85EA-C78ACC8175EF}" destId="{9E8875A6-C7C6-4AAE-9B18-F4FD323849AD}" srcOrd="0" destOrd="0" parTransId="{24EF1D29-D457-453C-862E-6D52E5E8A1CE}" sibTransId="{58F94E10-68C7-4774-8315-5A19C6409677}"/>
    <dgm:cxn modelId="{EF070F71-1345-4FA7-A229-5167A074925D}" type="presOf" srcId="{9E8875A6-C7C6-4AAE-9B18-F4FD323849AD}" destId="{E7CEEFD0-C63C-44A3-B4E3-A63447942242}" srcOrd="0" destOrd="0" presId="urn:microsoft.com/office/officeart/2008/layout/HalfCircleOrganizationChart"/>
    <dgm:cxn modelId="{59734D52-BEF9-485D-93C8-99CEA6263037}" type="presOf" srcId="{D32B0E16-19AA-43DD-AB7A-A5EE89D01F03}" destId="{51B72DF1-A58E-4FCB-AE7C-4ECEC19E67D7}" srcOrd="1" destOrd="0" presId="urn:microsoft.com/office/officeart/2008/layout/HalfCircleOrganizationChart"/>
    <dgm:cxn modelId="{651D8775-0B67-47A6-A7B6-93A6BE6C97B5}" type="presOf" srcId="{D32B0E16-19AA-43DD-AB7A-A5EE89D01F03}" destId="{3BF2DD5C-C77D-4D01-B72A-D29820D8E613}" srcOrd="0" destOrd="0" presId="urn:microsoft.com/office/officeart/2008/layout/HalfCircleOrganizationChart"/>
    <dgm:cxn modelId="{8BDF858E-6E7B-4FD8-8DA9-622B6934F541}" srcId="{87579E36-49C1-4BCF-BDC2-8EE478D44663}" destId="{DFE25AC7-A732-410F-85EA-C78ACC8175EF}" srcOrd="0" destOrd="0" parTransId="{76E93E34-807B-45BA-B17A-4FECC122AB40}" sibTransId="{12C61592-D794-4CE4-A027-F267143CA858}"/>
    <dgm:cxn modelId="{6DB556C1-3E52-48A7-9F8A-F4F54B0802BD}" type="presOf" srcId="{9E8875A6-C7C6-4AAE-9B18-F4FD323849AD}" destId="{D7D2C08B-A684-435D-9C25-9968A0FF6FE1}" srcOrd="1" destOrd="0" presId="urn:microsoft.com/office/officeart/2008/layout/HalfCircleOrganizationChart"/>
    <dgm:cxn modelId="{2D962BD0-804C-4B3B-AD87-0E8B80E6AFF3}" type="presOf" srcId="{DFE25AC7-A732-410F-85EA-C78ACC8175EF}" destId="{DE8287EA-F193-400F-916A-1A152EFE6BC3}" srcOrd="0" destOrd="0" presId="urn:microsoft.com/office/officeart/2008/layout/HalfCircleOrganizationChart"/>
    <dgm:cxn modelId="{F0D8A5DA-FF7B-4533-85BB-7C6675EDB691}" type="presOf" srcId="{24EF1D29-D457-453C-862E-6D52E5E8A1CE}" destId="{41FA36A5-DB9A-40B7-ACB1-7696374B9424}" srcOrd="0" destOrd="0" presId="urn:microsoft.com/office/officeart/2008/layout/HalfCircleOrganizationChart"/>
    <dgm:cxn modelId="{297A5BDC-F1E3-45F7-AA3F-61394C103118}" type="presOf" srcId="{DFE25AC7-A732-410F-85EA-C78ACC8175EF}" destId="{AE69B621-F6C8-4CF0-A78E-BA80BF8177CE}" srcOrd="1" destOrd="0" presId="urn:microsoft.com/office/officeart/2008/layout/HalfCircleOrganizationChart"/>
    <dgm:cxn modelId="{8C798AE7-6C3C-4230-8669-00D395CD4F44}" type="presOf" srcId="{816E7CC9-272C-4A38-B61F-328F4352E9C3}" destId="{9F8AEE7F-A809-48C0-8373-05175ABBB768}" srcOrd="0" destOrd="0" presId="urn:microsoft.com/office/officeart/2008/layout/HalfCircleOrganizationChart"/>
    <dgm:cxn modelId="{649EA816-E3EC-48ED-841B-26DCB802533B}" type="presParOf" srcId="{335D1940-169B-41FA-A860-19952B2A1C8A}" destId="{94D66F9B-D030-4C6E-ABB1-AA2A7A24DD7F}" srcOrd="0" destOrd="0" presId="urn:microsoft.com/office/officeart/2008/layout/HalfCircleOrganizationChart"/>
    <dgm:cxn modelId="{A2919194-0768-4B0F-87B7-4D15E34A41CB}" type="presParOf" srcId="{94D66F9B-D030-4C6E-ABB1-AA2A7A24DD7F}" destId="{E22226D2-281B-4C22-ABB8-D8B42621B444}" srcOrd="0" destOrd="0" presId="urn:microsoft.com/office/officeart/2008/layout/HalfCircleOrganizationChart"/>
    <dgm:cxn modelId="{0BB111E5-A147-4152-BBF1-881A3ADD1527}" type="presParOf" srcId="{E22226D2-281B-4C22-ABB8-D8B42621B444}" destId="{DE8287EA-F193-400F-916A-1A152EFE6BC3}" srcOrd="0" destOrd="0" presId="urn:microsoft.com/office/officeart/2008/layout/HalfCircleOrganizationChart"/>
    <dgm:cxn modelId="{AFD80168-B4C2-4920-A105-C4AB1A450FE8}" type="presParOf" srcId="{E22226D2-281B-4C22-ABB8-D8B42621B444}" destId="{8D49CFDF-FC16-4580-9F14-A53CCB063EAC}" srcOrd="1" destOrd="0" presId="urn:microsoft.com/office/officeart/2008/layout/HalfCircleOrganizationChart"/>
    <dgm:cxn modelId="{0C708EFC-4D14-4D22-8535-0E17DFC3C7AF}" type="presParOf" srcId="{E22226D2-281B-4C22-ABB8-D8B42621B444}" destId="{EF4B8801-844F-4BBC-B893-5DE57EC082D4}" srcOrd="2" destOrd="0" presId="urn:microsoft.com/office/officeart/2008/layout/HalfCircleOrganizationChart"/>
    <dgm:cxn modelId="{703D7C5D-F49E-4647-A5FE-975777884F39}" type="presParOf" srcId="{E22226D2-281B-4C22-ABB8-D8B42621B444}" destId="{AE69B621-F6C8-4CF0-A78E-BA80BF8177CE}" srcOrd="3" destOrd="0" presId="urn:microsoft.com/office/officeart/2008/layout/HalfCircleOrganizationChart"/>
    <dgm:cxn modelId="{256C9101-782F-4BDF-AF5A-5963E023CB0A}" type="presParOf" srcId="{94D66F9B-D030-4C6E-ABB1-AA2A7A24DD7F}" destId="{CE865A79-54BC-4A30-AC70-F837B59279AA}" srcOrd="1" destOrd="0" presId="urn:microsoft.com/office/officeart/2008/layout/HalfCircleOrganizationChart"/>
    <dgm:cxn modelId="{6B76ECA8-125B-4D17-8DC6-4BAA7106785E}" type="presParOf" srcId="{CE865A79-54BC-4A30-AC70-F837B59279AA}" destId="{41FA36A5-DB9A-40B7-ACB1-7696374B9424}" srcOrd="0" destOrd="0" presId="urn:microsoft.com/office/officeart/2008/layout/HalfCircleOrganizationChart"/>
    <dgm:cxn modelId="{13AC0B68-89AA-42E0-AE7F-91AE7595A70C}" type="presParOf" srcId="{CE865A79-54BC-4A30-AC70-F837B59279AA}" destId="{8463DF22-229F-432E-AD10-267C3EB169EF}" srcOrd="1" destOrd="0" presId="urn:microsoft.com/office/officeart/2008/layout/HalfCircleOrganizationChart"/>
    <dgm:cxn modelId="{EE0A46B4-222C-47BD-9BE5-C389CBF6D066}" type="presParOf" srcId="{8463DF22-229F-432E-AD10-267C3EB169EF}" destId="{CA801994-CEF5-4526-90B3-23BC5870F7E3}" srcOrd="0" destOrd="0" presId="urn:microsoft.com/office/officeart/2008/layout/HalfCircleOrganizationChart"/>
    <dgm:cxn modelId="{E610D10D-B01D-4340-968E-DA5A4BA4BC5B}" type="presParOf" srcId="{CA801994-CEF5-4526-90B3-23BC5870F7E3}" destId="{E7CEEFD0-C63C-44A3-B4E3-A63447942242}" srcOrd="0" destOrd="0" presId="urn:microsoft.com/office/officeart/2008/layout/HalfCircleOrganizationChart"/>
    <dgm:cxn modelId="{EB18F887-6719-41BB-AB19-0E35E14FBC7B}" type="presParOf" srcId="{CA801994-CEF5-4526-90B3-23BC5870F7E3}" destId="{88F68CF2-833A-47A2-81D1-65C44323302F}" srcOrd="1" destOrd="0" presId="urn:microsoft.com/office/officeart/2008/layout/HalfCircleOrganizationChart"/>
    <dgm:cxn modelId="{837139B9-E32E-4884-98C7-D336F71B56C5}" type="presParOf" srcId="{CA801994-CEF5-4526-90B3-23BC5870F7E3}" destId="{880F02BE-2A59-467A-87E6-E4D55AD4CAF2}" srcOrd="2" destOrd="0" presId="urn:microsoft.com/office/officeart/2008/layout/HalfCircleOrganizationChart"/>
    <dgm:cxn modelId="{DBDF0ED9-88F4-4786-90E5-49837F6EE33D}" type="presParOf" srcId="{CA801994-CEF5-4526-90B3-23BC5870F7E3}" destId="{D7D2C08B-A684-435D-9C25-9968A0FF6FE1}" srcOrd="3" destOrd="0" presId="urn:microsoft.com/office/officeart/2008/layout/HalfCircleOrganizationChart"/>
    <dgm:cxn modelId="{4FB80584-17A7-49B2-A1D5-BEE31DDAE028}" type="presParOf" srcId="{8463DF22-229F-432E-AD10-267C3EB169EF}" destId="{0DA65C94-3B77-4EB1-A7B6-9F7FF4CE4231}" srcOrd="1" destOrd="0" presId="urn:microsoft.com/office/officeart/2008/layout/HalfCircleOrganizationChart"/>
    <dgm:cxn modelId="{2898ECD0-1DDA-4BB8-8E30-28B8D472467F}" type="presParOf" srcId="{8463DF22-229F-432E-AD10-267C3EB169EF}" destId="{0270A708-F07C-4580-B9EB-A117C31165F8}" srcOrd="2" destOrd="0" presId="urn:microsoft.com/office/officeart/2008/layout/HalfCircleOrganizationChart"/>
    <dgm:cxn modelId="{8C1CD0C3-8551-4505-9BC2-A4C04B2DDC96}" type="presParOf" srcId="{CE865A79-54BC-4A30-AC70-F837B59279AA}" destId="{9F8AEE7F-A809-48C0-8373-05175ABBB768}" srcOrd="2" destOrd="0" presId="urn:microsoft.com/office/officeart/2008/layout/HalfCircleOrganizationChart"/>
    <dgm:cxn modelId="{522D17A6-7228-4E6E-BB57-730F07D4B306}" type="presParOf" srcId="{CE865A79-54BC-4A30-AC70-F837B59279AA}" destId="{343EEFFB-A936-4EA4-B5B5-D16055C03970}" srcOrd="3" destOrd="0" presId="urn:microsoft.com/office/officeart/2008/layout/HalfCircleOrganizationChart"/>
    <dgm:cxn modelId="{389644DB-9C25-49E8-A45D-803BE23318AF}" type="presParOf" srcId="{343EEFFB-A936-4EA4-B5B5-D16055C03970}" destId="{4E28A0FE-2F43-44A8-BE74-8B40BA03B3BF}" srcOrd="0" destOrd="0" presId="urn:microsoft.com/office/officeart/2008/layout/HalfCircleOrganizationChart"/>
    <dgm:cxn modelId="{82E7454E-6443-48AD-B90D-3DC61559BA7C}" type="presParOf" srcId="{4E28A0FE-2F43-44A8-BE74-8B40BA03B3BF}" destId="{3BF2DD5C-C77D-4D01-B72A-D29820D8E613}" srcOrd="0" destOrd="0" presId="urn:microsoft.com/office/officeart/2008/layout/HalfCircleOrganizationChart"/>
    <dgm:cxn modelId="{0CCE2C05-8285-42AF-A1CC-91D1A3E12923}" type="presParOf" srcId="{4E28A0FE-2F43-44A8-BE74-8B40BA03B3BF}" destId="{C7137C2D-5195-4BC0-BAE4-733F0F5B2B01}" srcOrd="1" destOrd="0" presId="urn:microsoft.com/office/officeart/2008/layout/HalfCircleOrganizationChart"/>
    <dgm:cxn modelId="{7D90A0FB-F666-425A-B30C-F9D6280F813C}" type="presParOf" srcId="{4E28A0FE-2F43-44A8-BE74-8B40BA03B3BF}" destId="{4EF5BF15-4A62-43A3-9806-0B9DB5B7FB9F}" srcOrd="2" destOrd="0" presId="urn:microsoft.com/office/officeart/2008/layout/HalfCircleOrganizationChart"/>
    <dgm:cxn modelId="{8D79BAB1-D5F6-45B7-B6DB-323B6196453A}" type="presParOf" srcId="{4E28A0FE-2F43-44A8-BE74-8B40BA03B3BF}" destId="{51B72DF1-A58E-4FCB-AE7C-4ECEC19E67D7}" srcOrd="3" destOrd="0" presId="urn:microsoft.com/office/officeart/2008/layout/HalfCircleOrganizationChart"/>
    <dgm:cxn modelId="{9EDEC0B1-006D-4C6E-B61B-F1DC3EE02589}" type="presParOf" srcId="{343EEFFB-A936-4EA4-B5B5-D16055C03970}" destId="{CFE1867C-0C8A-4C2B-8B62-19CA10DB9F1C}" srcOrd="1" destOrd="0" presId="urn:microsoft.com/office/officeart/2008/layout/HalfCircleOrganizationChart"/>
    <dgm:cxn modelId="{8C916F75-9B5C-447F-8FE5-D41A2F27637A}" type="presParOf" srcId="{343EEFFB-A936-4EA4-B5B5-D16055C03970}" destId="{5C0CC7CF-B89F-421E-A71B-99E1F2FCFD21}" srcOrd="2" destOrd="0" presId="urn:microsoft.com/office/officeart/2008/layout/HalfCircleOrganizationChart"/>
    <dgm:cxn modelId="{94051AF5-514B-4AF1-A61A-4B3DC83B8E72}" type="presParOf" srcId="{94D66F9B-D030-4C6E-ABB1-AA2A7A24DD7F}" destId="{99A86B88-CDCE-4285-9541-44E05F5150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54029-B3A7-47B1-8FC9-9EC1A2173DB6}">
      <dsp:nvSpPr>
        <dsp:cNvPr id="0" name=""/>
        <dsp:cNvSpPr/>
      </dsp:nvSpPr>
      <dsp:spPr>
        <a:xfrm rot="2562252">
          <a:off x="2217505" y="2926596"/>
          <a:ext cx="632774" cy="53701"/>
        </a:xfrm>
        <a:custGeom>
          <a:avLst/>
          <a:gdLst/>
          <a:ahLst/>
          <a:cxnLst/>
          <a:rect l="0" t="0" r="0" b="0"/>
          <a:pathLst>
            <a:path>
              <a:moveTo>
                <a:pt x="0" y="26850"/>
              </a:moveTo>
              <a:lnTo>
                <a:pt x="632774" y="26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F53E5-3995-4DEF-AD3C-C7BB104EDE57}">
      <dsp:nvSpPr>
        <dsp:cNvPr id="0" name=""/>
        <dsp:cNvSpPr/>
      </dsp:nvSpPr>
      <dsp:spPr>
        <a:xfrm>
          <a:off x="2301391" y="2063218"/>
          <a:ext cx="703582" cy="53701"/>
        </a:xfrm>
        <a:custGeom>
          <a:avLst/>
          <a:gdLst/>
          <a:ahLst/>
          <a:cxnLst/>
          <a:rect l="0" t="0" r="0" b="0"/>
          <a:pathLst>
            <a:path>
              <a:moveTo>
                <a:pt x="0" y="26850"/>
              </a:moveTo>
              <a:lnTo>
                <a:pt x="703582" y="26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3996E-B9C9-4CB6-BAE0-939B9ABB6601}">
      <dsp:nvSpPr>
        <dsp:cNvPr id="0" name=""/>
        <dsp:cNvSpPr/>
      </dsp:nvSpPr>
      <dsp:spPr>
        <a:xfrm rot="18961608">
          <a:off x="2222479" y="1189535"/>
          <a:ext cx="562980" cy="53701"/>
        </a:xfrm>
        <a:custGeom>
          <a:avLst/>
          <a:gdLst/>
          <a:ahLst/>
          <a:cxnLst/>
          <a:rect l="0" t="0" r="0" b="0"/>
          <a:pathLst>
            <a:path>
              <a:moveTo>
                <a:pt x="0" y="26850"/>
              </a:moveTo>
              <a:lnTo>
                <a:pt x="562980" y="26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2BBDE-8E9B-4057-B01C-71D72981BAAC}">
      <dsp:nvSpPr>
        <dsp:cNvPr id="0" name=""/>
        <dsp:cNvSpPr/>
      </dsp:nvSpPr>
      <dsp:spPr>
        <a:xfrm>
          <a:off x="0" y="1062793"/>
          <a:ext cx="2008554" cy="200855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F3120E-353D-42EE-A12B-9DDB1AEBE621}">
      <dsp:nvSpPr>
        <dsp:cNvPr id="0" name=""/>
        <dsp:cNvSpPr/>
      </dsp:nvSpPr>
      <dsp:spPr>
        <a:xfrm>
          <a:off x="2537627" y="0"/>
          <a:ext cx="1205132" cy="1205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4</a:t>
          </a:r>
        </a:p>
      </dsp:txBody>
      <dsp:txXfrm>
        <a:off x="2714114" y="176487"/>
        <a:ext cx="852158" cy="852158"/>
      </dsp:txXfrm>
    </dsp:sp>
    <dsp:sp modelId="{9BBA335B-8D96-4E88-9DF1-A208BACBDC5C}">
      <dsp:nvSpPr>
        <dsp:cNvPr id="0" name=""/>
        <dsp:cNvSpPr/>
      </dsp:nvSpPr>
      <dsp:spPr>
        <a:xfrm>
          <a:off x="3863273" y="0"/>
          <a:ext cx="1807699" cy="120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2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3</a:t>
          </a:r>
        </a:p>
      </dsp:txBody>
      <dsp:txXfrm>
        <a:off x="3863273" y="0"/>
        <a:ext cx="1807699" cy="1205132"/>
      </dsp:txXfrm>
    </dsp:sp>
    <dsp:sp modelId="{EDB1010E-F933-459B-8BB0-BBFB7D4EE221}">
      <dsp:nvSpPr>
        <dsp:cNvPr id="0" name=""/>
        <dsp:cNvSpPr/>
      </dsp:nvSpPr>
      <dsp:spPr>
        <a:xfrm>
          <a:off x="3004973" y="1487502"/>
          <a:ext cx="1205132" cy="1205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3</a:t>
          </a:r>
        </a:p>
      </dsp:txBody>
      <dsp:txXfrm>
        <a:off x="3181460" y="1663989"/>
        <a:ext cx="852158" cy="852158"/>
      </dsp:txXfrm>
    </dsp:sp>
    <dsp:sp modelId="{2919AF64-A72E-4A00-87F7-4C4AE9D60792}">
      <dsp:nvSpPr>
        <dsp:cNvPr id="0" name=""/>
        <dsp:cNvSpPr/>
      </dsp:nvSpPr>
      <dsp:spPr>
        <a:xfrm>
          <a:off x="4330619" y="1487502"/>
          <a:ext cx="1807699" cy="120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4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2</a:t>
          </a:r>
        </a:p>
      </dsp:txBody>
      <dsp:txXfrm>
        <a:off x="4330619" y="1487502"/>
        <a:ext cx="1807699" cy="1205132"/>
      </dsp:txXfrm>
    </dsp:sp>
    <dsp:sp modelId="{36E8130D-CF12-4072-BF44-BCC94093F9B2}">
      <dsp:nvSpPr>
        <dsp:cNvPr id="0" name=""/>
        <dsp:cNvSpPr/>
      </dsp:nvSpPr>
      <dsp:spPr>
        <a:xfrm>
          <a:off x="2606633" y="2974127"/>
          <a:ext cx="1205132" cy="1205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2</a:t>
          </a:r>
        </a:p>
      </dsp:txBody>
      <dsp:txXfrm>
        <a:off x="2783120" y="3150614"/>
        <a:ext cx="852158" cy="852158"/>
      </dsp:txXfrm>
    </dsp:sp>
    <dsp:sp modelId="{0786EF57-1D4B-44CD-80A6-8E45C34450C0}">
      <dsp:nvSpPr>
        <dsp:cNvPr id="0" name=""/>
        <dsp:cNvSpPr/>
      </dsp:nvSpPr>
      <dsp:spPr>
        <a:xfrm>
          <a:off x="3932279" y="2974127"/>
          <a:ext cx="1807699" cy="120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3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4</a:t>
          </a:r>
        </a:p>
      </dsp:txBody>
      <dsp:txXfrm>
        <a:off x="3932279" y="2974127"/>
        <a:ext cx="1807699" cy="12051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598927" y="439122"/>
          <a:ext cx="91440" cy="184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25095" y="19"/>
          <a:ext cx="439103" cy="4391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25095" y="19"/>
          <a:ext cx="439103" cy="4391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205544" y="79057"/>
          <a:ext cx="878206" cy="2810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205544" y="79057"/>
        <a:ext cx="878206" cy="281026"/>
      </dsp:txXfrm>
    </dsp:sp>
    <dsp:sp modelId="{C7137C2D-5195-4BC0-BAE4-733F0F5B2B01}">
      <dsp:nvSpPr>
        <dsp:cNvPr id="0" name=""/>
        <dsp:cNvSpPr/>
      </dsp:nvSpPr>
      <dsp:spPr>
        <a:xfrm>
          <a:off x="425095" y="623545"/>
          <a:ext cx="439103" cy="4391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25095" y="623545"/>
          <a:ext cx="439103" cy="4391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05544" y="702584"/>
          <a:ext cx="878206" cy="2810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205544" y="702584"/>
        <a:ext cx="878206" cy="2810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584912" y="439187"/>
          <a:ext cx="91440" cy="1842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11235" y="392"/>
          <a:ext cx="438794" cy="438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11235" y="392"/>
          <a:ext cx="438794" cy="438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191837" y="79375"/>
          <a:ext cx="877589" cy="2808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191837" y="79375"/>
        <a:ext cx="877589" cy="280828"/>
      </dsp:txXfrm>
    </dsp:sp>
    <dsp:sp modelId="{C7137C2D-5195-4BC0-BAE4-733F0F5B2B01}">
      <dsp:nvSpPr>
        <dsp:cNvPr id="0" name=""/>
        <dsp:cNvSpPr/>
      </dsp:nvSpPr>
      <dsp:spPr>
        <a:xfrm>
          <a:off x="411235" y="623480"/>
          <a:ext cx="438794" cy="438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11235" y="623480"/>
          <a:ext cx="438794" cy="438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191837" y="702463"/>
          <a:ext cx="877589" cy="2808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191837" y="702463"/>
        <a:ext cx="877589" cy="2808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431428" y="439230"/>
          <a:ext cx="91440" cy="184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257853" y="639"/>
          <a:ext cx="438590" cy="4385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257853" y="639"/>
          <a:ext cx="438590" cy="4385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38558" y="79585"/>
          <a:ext cx="877180" cy="2806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38558" y="79585"/>
        <a:ext cx="877180" cy="280697"/>
      </dsp:txXfrm>
    </dsp:sp>
    <dsp:sp modelId="{C7137C2D-5195-4BC0-BAE4-733F0F5B2B01}">
      <dsp:nvSpPr>
        <dsp:cNvPr id="0" name=""/>
        <dsp:cNvSpPr/>
      </dsp:nvSpPr>
      <dsp:spPr>
        <a:xfrm>
          <a:off x="257853" y="623437"/>
          <a:ext cx="438590" cy="4385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257853" y="623437"/>
          <a:ext cx="438590" cy="4385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38558" y="702384"/>
          <a:ext cx="877180" cy="2806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38558" y="702384"/>
        <a:ext cx="877180" cy="2806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2449901" y="608418"/>
          <a:ext cx="735486" cy="25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46"/>
              </a:lnTo>
              <a:lnTo>
                <a:pt x="735486" y="127646"/>
              </a:lnTo>
              <a:lnTo>
                <a:pt x="735486" y="25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1714415" y="608418"/>
          <a:ext cx="735486" cy="255292"/>
        </a:xfrm>
        <a:custGeom>
          <a:avLst/>
          <a:gdLst/>
          <a:ahLst/>
          <a:cxnLst/>
          <a:rect l="0" t="0" r="0" b="0"/>
          <a:pathLst>
            <a:path>
              <a:moveTo>
                <a:pt x="735486" y="0"/>
              </a:moveTo>
              <a:lnTo>
                <a:pt x="735486" y="127646"/>
              </a:lnTo>
              <a:lnTo>
                <a:pt x="0" y="127646"/>
              </a:lnTo>
              <a:lnTo>
                <a:pt x="0" y="25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D6E91-8900-4182-B362-07C505360DE5}">
      <dsp:nvSpPr>
        <dsp:cNvPr id="0" name=""/>
        <dsp:cNvSpPr/>
      </dsp:nvSpPr>
      <dsp:spPr>
        <a:xfrm>
          <a:off x="2145981" y="578"/>
          <a:ext cx="607840" cy="6078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93C05-118B-4875-8212-994744F6FF55}">
      <dsp:nvSpPr>
        <dsp:cNvPr id="0" name=""/>
        <dsp:cNvSpPr/>
      </dsp:nvSpPr>
      <dsp:spPr>
        <a:xfrm>
          <a:off x="2145981" y="578"/>
          <a:ext cx="607840" cy="6078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712E-2EAF-4E1F-B5F5-D377C6F88BF0}">
      <dsp:nvSpPr>
        <dsp:cNvPr id="0" name=""/>
        <dsp:cNvSpPr/>
      </dsp:nvSpPr>
      <dsp:spPr>
        <a:xfrm>
          <a:off x="1842061" y="109989"/>
          <a:ext cx="1215680" cy="389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>
        <a:off x="1842061" y="109989"/>
        <a:ext cx="1215680" cy="389017"/>
      </dsp:txXfrm>
    </dsp:sp>
    <dsp:sp modelId="{88F68CF2-833A-47A2-81D1-65C44323302F}">
      <dsp:nvSpPr>
        <dsp:cNvPr id="0" name=""/>
        <dsp:cNvSpPr/>
      </dsp:nvSpPr>
      <dsp:spPr>
        <a:xfrm>
          <a:off x="1410495" y="863711"/>
          <a:ext cx="607840" cy="6078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1410495" y="863711"/>
          <a:ext cx="607840" cy="6078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1106575" y="973122"/>
          <a:ext cx="1215680" cy="389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106575" y="973122"/>
        <a:ext cx="1215680" cy="389017"/>
      </dsp:txXfrm>
    </dsp:sp>
    <dsp:sp modelId="{C7137C2D-5195-4BC0-BAE4-733F0F5B2B01}">
      <dsp:nvSpPr>
        <dsp:cNvPr id="0" name=""/>
        <dsp:cNvSpPr/>
      </dsp:nvSpPr>
      <dsp:spPr>
        <a:xfrm>
          <a:off x="2881468" y="863711"/>
          <a:ext cx="607840" cy="6078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2881468" y="863711"/>
          <a:ext cx="607840" cy="6078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577548" y="973122"/>
          <a:ext cx="1215680" cy="389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>
        <a:off x="2577548" y="973122"/>
        <a:ext cx="1215680" cy="3890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3792747" y="608455"/>
          <a:ext cx="1470545" cy="255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09"/>
              </a:lnTo>
              <a:lnTo>
                <a:pt x="1470545" y="127609"/>
              </a:lnTo>
              <a:lnTo>
                <a:pt x="1470545" y="255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3747027" y="608455"/>
          <a:ext cx="91440" cy="255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FB721-BC6E-45E1-AC28-C8402FF69135}">
      <dsp:nvSpPr>
        <dsp:cNvPr id="0" name=""/>
        <dsp:cNvSpPr/>
      </dsp:nvSpPr>
      <dsp:spPr>
        <a:xfrm>
          <a:off x="2322201" y="608455"/>
          <a:ext cx="1470545" cy="255218"/>
        </a:xfrm>
        <a:custGeom>
          <a:avLst/>
          <a:gdLst/>
          <a:ahLst/>
          <a:cxnLst/>
          <a:rect l="0" t="0" r="0" b="0"/>
          <a:pathLst>
            <a:path>
              <a:moveTo>
                <a:pt x="1470545" y="0"/>
              </a:moveTo>
              <a:lnTo>
                <a:pt x="1470545" y="127609"/>
              </a:lnTo>
              <a:lnTo>
                <a:pt x="0" y="127609"/>
              </a:lnTo>
              <a:lnTo>
                <a:pt x="0" y="255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CD298-8AA6-417F-99A9-626E0922D4EB}">
      <dsp:nvSpPr>
        <dsp:cNvPr id="0" name=""/>
        <dsp:cNvSpPr/>
      </dsp:nvSpPr>
      <dsp:spPr>
        <a:xfrm>
          <a:off x="3488915" y="792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5F535-D802-4924-B3A1-345D13EA57EE}">
      <dsp:nvSpPr>
        <dsp:cNvPr id="0" name=""/>
        <dsp:cNvSpPr/>
      </dsp:nvSpPr>
      <dsp:spPr>
        <a:xfrm>
          <a:off x="3488915" y="792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49FB0-39C1-48DF-AB74-422071E92FC2}">
      <dsp:nvSpPr>
        <dsp:cNvPr id="0" name=""/>
        <dsp:cNvSpPr/>
      </dsp:nvSpPr>
      <dsp:spPr>
        <a:xfrm>
          <a:off x="3185083" y="110171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3185083" y="110171"/>
        <a:ext cx="1215327" cy="388904"/>
      </dsp:txXfrm>
    </dsp:sp>
    <dsp:sp modelId="{B3A05CF5-678A-4BCE-BE6D-C5809ABDBC2D}">
      <dsp:nvSpPr>
        <dsp:cNvPr id="0" name=""/>
        <dsp:cNvSpPr/>
      </dsp:nvSpPr>
      <dsp:spPr>
        <a:xfrm>
          <a:off x="2018369" y="863674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D9B09-CC6C-41F8-BD78-5E6F4DC1CB17}">
      <dsp:nvSpPr>
        <dsp:cNvPr id="0" name=""/>
        <dsp:cNvSpPr/>
      </dsp:nvSpPr>
      <dsp:spPr>
        <a:xfrm>
          <a:off x="2018369" y="863674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C4377-3767-4BD5-AF36-309BD73566F3}">
      <dsp:nvSpPr>
        <dsp:cNvPr id="0" name=""/>
        <dsp:cNvSpPr/>
      </dsp:nvSpPr>
      <dsp:spPr>
        <a:xfrm>
          <a:off x="1714537" y="973053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714537" y="973053"/>
        <a:ext cx="1215327" cy="388904"/>
      </dsp:txXfrm>
    </dsp:sp>
    <dsp:sp modelId="{88F68CF2-833A-47A2-81D1-65C44323302F}">
      <dsp:nvSpPr>
        <dsp:cNvPr id="0" name=""/>
        <dsp:cNvSpPr/>
      </dsp:nvSpPr>
      <dsp:spPr>
        <a:xfrm>
          <a:off x="3488915" y="863674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3488915" y="863674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3185083" y="973053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>
        <a:off x="3185083" y="973053"/>
        <a:ext cx="1215327" cy="388904"/>
      </dsp:txXfrm>
    </dsp:sp>
    <dsp:sp modelId="{C7137C2D-5195-4BC0-BAE4-733F0F5B2B01}">
      <dsp:nvSpPr>
        <dsp:cNvPr id="0" name=""/>
        <dsp:cNvSpPr/>
      </dsp:nvSpPr>
      <dsp:spPr>
        <a:xfrm>
          <a:off x="4959461" y="863674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959461" y="863674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4655629" y="973053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>
        <a:off x="4655629" y="973053"/>
        <a:ext cx="1215327" cy="3889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1591573" y="1077847"/>
          <a:ext cx="870984" cy="3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62"/>
              </a:lnTo>
              <a:lnTo>
                <a:pt x="870984" y="151162"/>
              </a:lnTo>
              <a:lnTo>
                <a:pt x="870984" y="3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720588" y="1077847"/>
          <a:ext cx="870984" cy="302325"/>
        </a:xfrm>
        <a:custGeom>
          <a:avLst/>
          <a:gdLst/>
          <a:ahLst/>
          <a:cxnLst/>
          <a:rect l="0" t="0" r="0" b="0"/>
          <a:pathLst>
            <a:path>
              <a:moveTo>
                <a:pt x="870984" y="0"/>
              </a:moveTo>
              <a:lnTo>
                <a:pt x="870984" y="151162"/>
              </a:lnTo>
              <a:lnTo>
                <a:pt x="0" y="151162"/>
              </a:lnTo>
              <a:lnTo>
                <a:pt x="0" y="3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93EBC-56DF-4E0D-90AF-365FBE3D4552}">
      <dsp:nvSpPr>
        <dsp:cNvPr id="0" name=""/>
        <dsp:cNvSpPr/>
      </dsp:nvSpPr>
      <dsp:spPr>
        <a:xfrm>
          <a:off x="1231662" y="358025"/>
          <a:ext cx="719821" cy="71982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59108-EE69-4FB7-BBA7-B7F84D4A2F3A}">
      <dsp:nvSpPr>
        <dsp:cNvPr id="0" name=""/>
        <dsp:cNvSpPr/>
      </dsp:nvSpPr>
      <dsp:spPr>
        <a:xfrm>
          <a:off x="1231662" y="358025"/>
          <a:ext cx="719821" cy="71982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34C92-689C-4E8C-BBEC-A18323A43C2B}">
      <dsp:nvSpPr>
        <dsp:cNvPr id="0" name=""/>
        <dsp:cNvSpPr/>
      </dsp:nvSpPr>
      <dsp:spPr>
        <a:xfrm>
          <a:off x="871751" y="487593"/>
          <a:ext cx="1439643" cy="4606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871751" y="487593"/>
        <a:ext cx="1439643" cy="460685"/>
      </dsp:txXfrm>
    </dsp:sp>
    <dsp:sp modelId="{88F68CF2-833A-47A2-81D1-65C44323302F}">
      <dsp:nvSpPr>
        <dsp:cNvPr id="0" name=""/>
        <dsp:cNvSpPr/>
      </dsp:nvSpPr>
      <dsp:spPr>
        <a:xfrm>
          <a:off x="360678" y="1380172"/>
          <a:ext cx="719821" cy="71982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360678" y="1380172"/>
          <a:ext cx="719821" cy="71982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767" y="1509740"/>
          <a:ext cx="1439643" cy="4606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767" y="1509740"/>
        <a:ext cx="1439643" cy="460685"/>
      </dsp:txXfrm>
    </dsp:sp>
    <dsp:sp modelId="{C7137C2D-5195-4BC0-BAE4-733F0F5B2B01}">
      <dsp:nvSpPr>
        <dsp:cNvPr id="0" name=""/>
        <dsp:cNvSpPr/>
      </dsp:nvSpPr>
      <dsp:spPr>
        <a:xfrm>
          <a:off x="2102646" y="1380172"/>
          <a:ext cx="719821" cy="71982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2102646" y="1380172"/>
          <a:ext cx="719821" cy="71982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1742735" y="1509740"/>
          <a:ext cx="1439643" cy="4606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1742735" y="1509740"/>
        <a:ext cx="1439643" cy="4606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3460630" y="662254"/>
          <a:ext cx="801231" cy="278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56"/>
              </a:lnTo>
              <a:lnTo>
                <a:pt x="801231" y="139056"/>
              </a:lnTo>
              <a:lnTo>
                <a:pt x="801231" y="278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2659398" y="662254"/>
          <a:ext cx="801231" cy="278113"/>
        </a:xfrm>
        <a:custGeom>
          <a:avLst/>
          <a:gdLst/>
          <a:ahLst/>
          <a:cxnLst/>
          <a:rect l="0" t="0" r="0" b="0"/>
          <a:pathLst>
            <a:path>
              <a:moveTo>
                <a:pt x="801231" y="0"/>
              </a:moveTo>
              <a:lnTo>
                <a:pt x="801231" y="139056"/>
              </a:lnTo>
              <a:lnTo>
                <a:pt x="0" y="139056"/>
              </a:lnTo>
              <a:lnTo>
                <a:pt x="0" y="278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9CFDF-FC16-4580-9F14-A53CCB063EAC}">
      <dsp:nvSpPr>
        <dsp:cNvPr id="0" name=""/>
        <dsp:cNvSpPr/>
      </dsp:nvSpPr>
      <dsp:spPr>
        <a:xfrm>
          <a:off x="3129542" y="79"/>
          <a:ext cx="662175" cy="662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B8801-844F-4BBC-B893-5DE57EC082D4}">
      <dsp:nvSpPr>
        <dsp:cNvPr id="0" name=""/>
        <dsp:cNvSpPr/>
      </dsp:nvSpPr>
      <dsp:spPr>
        <a:xfrm>
          <a:off x="3129542" y="79"/>
          <a:ext cx="662175" cy="662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287EA-F193-400F-916A-1A152EFE6BC3}">
      <dsp:nvSpPr>
        <dsp:cNvPr id="0" name=""/>
        <dsp:cNvSpPr/>
      </dsp:nvSpPr>
      <dsp:spPr>
        <a:xfrm>
          <a:off x="2798455" y="119270"/>
          <a:ext cx="1324350" cy="423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2798455" y="119270"/>
        <a:ext cx="1324350" cy="423792"/>
      </dsp:txXfrm>
    </dsp:sp>
    <dsp:sp modelId="{88F68CF2-833A-47A2-81D1-65C44323302F}">
      <dsp:nvSpPr>
        <dsp:cNvPr id="0" name=""/>
        <dsp:cNvSpPr/>
      </dsp:nvSpPr>
      <dsp:spPr>
        <a:xfrm>
          <a:off x="2328311" y="940367"/>
          <a:ext cx="662175" cy="662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2328311" y="940367"/>
          <a:ext cx="662175" cy="662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1997223" y="1059559"/>
          <a:ext cx="1324350" cy="423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1997223" y="1059559"/>
        <a:ext cx="1324350" cy="423792"/>
      </dsp:txXfrm>
    </dsp:sp>
    <dsp:sp modelId="{C7137C2D-5195-4BC0-BAE4-733F0F5B2B01}">
      <dsp:nvSpPr>
        <dsp:cNvPr id="0" name=""/>
        <dsp:cNvSpPr/>
      </dsp:nvSpPr>
      <dsp:spPr>
        <a:xfrm>
          <a:off x="3930774" y="940367"/>
          <a:ext cx="662175" cy="662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3930774" y="940367"/>
          <a:ext cx="662175" cy="662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3599687" y="1059559"/>
          <a:ext cx="1324350" cy="423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3599687" y="1059559"/>
        <a:ext cx="1324350" cy="4237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914509" y="439149"/>
          <a:ext cx="91440" cy="184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3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740743" y="177"/>
          <a:ext cx="438972" cy="4389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740743" y="177"/>
          <a:ext cx="438972" cy="4389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521257" y="79192"/>
          <a:ext cx="877944" cy="2809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521257" y="79192"/>
        <a:ext cx="877944" cy="280942"/>
      </dsp:txXfrm>
    </dsp:sp>
    <dsp:sp modelId="{C7137C2D-5195-4BC0-BAE4-733F0F5B2B01}">
      <dsp:nvSpPr>
        <dsp:cNvPr id="0" name=""/>
        <dsp:cNvSpPr/>
      </dsp:nvSpPr>
      <dsp:spPr>
        <a:xfrm>
          <a:off x="740743" y="623518"/>
          <a:ext cx="438972" cy="4389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740743" y="623518"/>
          <a:ext cx="438972" cy="4389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521257" y="702533"/>
          <a:ext cx="877944" cy="2809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521257" y="702533"/>
        <a:ext cx="877944" cy="28094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610430" y="439158"/>
          <a:ext cx="91440" cy="18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36686" y="229"/>
          <a:ext cx="438929" cy="4389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36686" y="229"/>
          <a:ext cx="438929" cy="4389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217221" y="79236"/>
          <a:ext cx="877858" cy="280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217221" y="79236"/>
        <a:ext cx="877858" cy="280914"/>
      </dsp:txXfrm>
    </dsp:sp>
    <dsp:sp modelId="{C7137C2D-5195-4BC0-BAE4-733F0F5B2B01}">
      <dsp:nvSpPr>
        <dsp:cNvPr id="0" name=""/>
        <dsp:cNvSpPr/>
      </dsp:nvSpPr>
      <dsp:spPr>
        <a:xfrm>
          <a:off x="436686" y="623509"/>
          <a:ext cx="438929" cy="4389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36686" y="623509"/>
          <a:ext cx="438929" cy="4389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17221" y="702516"/>
          <a:ext cx="877858" cy="280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217221" y="702516"/>
        <a:ext cx="877858" cy="28091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622829" y="439131"/>
          <a:ext cx="91440" cy="184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49018" y="69"/>
          <a:ext cx="439061" cy="4390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49018" y="69"/>
          <a:ext cx="439061" cy="4390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229487" y="79100"/>
          <a:ext cx="878123" cy="2809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229487" y="79100"/>
        <a:ext cx="878123" cy="280999"/>
      </dsp:txXfrm>
    </dsp:sp>
    <dsp:sp modelId="{C7137C2D-5195-4BC0-BAE4-733F0F5B2B01}">
      <dsp:nvSpPr>
        <dsp:cNvPr id="0" name=""/>
        <dsp:cNvSpPr/>
      </dsp:nvSpPr>
      <dsp:spPr>
        <a:xfrm>
          <a:off x="449018" y="623536"/>
          <a:ext cx="439061" cy="4390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49018" y="623536"/>
          <a:ext cx="439061" cy="4390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29487" y="702568"/>
          <a:ext cx="878123" cy="2809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229487" y="702568"/>
        <a:ext cx="878123" cy="280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5670429" y="1028819"/>
          <a:ext cx="2487527" cy="43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59"/>
              </a:lnTo>
              <a:lnTo>
                <a:pt x="2487527" y="215859"/>
              </a:lnTo>
              <a:lnTo>
                <a:pt x="2487527" y="43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5624709" y="1028819"/>
          <a:ext cx="91440" cy="431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FB721-BC6E-45E1-AC28-C8402FF69135}">
      <dsp:nvSpPr>
        <dsp:cNvPr id="0" name=""/>
        <dsp:cNvSpPr/>
      </dsp:nvSpPr>
      <dsp:spPr>
        <a:xfrm>
          <a:off x="3182902" y="1028819"/>
          <a:ext cx="2487527" cy="431719"/>
        </a:xfrm>
        <a:custGeom>
          <a:avLst/>
          <a:gdLst/>
          <a:ahLst/>
          <a:cxnLst/>
          <a:rect l="0" t="0" r="0" b="0"/>
          <a:pathLst>
            <a:path>
              <a:moveTo>
                <a:pt x="2487527" y="0"/>
              </a:moveTo>
              <a:lnTo>
                <a:pt x="2487527" y="215859"/>
              </a:lnTo>
              <a:lnTo>
                <a:pt x="0" y="215859"/>
              </a:lnTo>
              <a:lnTo>
                <a:pt x="0" y="43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CD298-8AA6-417F-99A9-626E0922D4EB}">
      <dsp:nvSpPr>
        <dsp:cNvPr id="0" name=""/>
        <dsp:cNvSpPr/>
      </dsp:nvSpPr>
      <dsp:spPr>
        <a:xfrm>
          <a:off x="5156478" y="915"/>
          <a:ext cx="1027903" cy="10279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5F535-D802-4924-B3A1-345D13EA57EE}">
      <dsp:nvSpPr>
        <dsp:cNvPr id="0" name=""/>
        <dsp:cNvSpPr/>
      </dsp:nvSpPr>
      <dsp:spPr>
        <a:xfrm>
          <a:off x="5156478" y="915"/>
          <a:ext cx="1027903" cy="10279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49FB0-39C1-48DF-AB74-422071E92FC2}">
      <dsp:nvSpPr>
        <dsp:cNvPr id="0" name=""/>
        <dsp:cNvSpPr/>
      </dsp:nvSpPr>
      <dsp:spPr>
        <a:xfrm>
          <a:off x="4642526" y="185938"/>
          <a:ext cx="2055807" cy="6578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</a:t>
          </a:r>
        </a:p>
      </dsp:txBody>
      <dsp:txXfrm>
        <a:off x="4642526" y="185938"/>
        <a:ext cx="2055807" cy="657858"/>
      </dsp:txXfrm>
    </dsp:sp>
    <dsp:sp modelId="{B3A05CF5-678A-4BCE-BE6D-C5809ABDBC2D}">
      <dsp:nvSpPr>
        <dsp:cNvPr id="0" name=""/>
        <dsp:cNvSpPr/>
      </dsp:nvSpPr>
      <dsp:spPr>
        <a:xfrm>
          <a:off x="2668950" y="1460539"/>
          <a:ext cx="1027903" cy="10279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D9B09-CC6C-41F8-BD78-5E6F4DC1CB17}">
      <dsp:nvSpPr>
        <dsp:cNvPr id="0" name=""/>
        <dsp:cNvSpPr/>
      </dsp:nvSpPr>
      <dsp:spPr>
        <a:xfrm>
          <a:off x="2668950" y="1460539"/>
          <a:ext cx="1027903" cy="10279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C4377-3767-4BD5-AF36-309BD73566F3}">
      <dsp:nvSpPr>
        <dsp:cNvPr id="0" name=""/>
        <dsp:cNvSpPr/>
      </dsp:nvSpPr>
      <dsp:spPr>
        <a:xfrm>
          <a:off x="2154998" y="1645562"/>
          <a:ext cx="2055807" cy="6578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</a:t>
          </a:r>
        </a:p>
      </dsp:txBody>
      <dsp:txXfrm>
        <a:off x="2154998" y="1645562"/>
        <a:ext cx="2055807" cy="657858"/>
      </dsp:txXfrm>
    </dsp:sp>
    <dsp:sp modelId="{88F68CF2-833A-47A2-81D1-65C44323302F}">
      <dsp:nvSpPr>
        <dsp:cNvPr id="0" name=""/>
        <dsp:cNvSpPr/>
      </dsp:nvSpPr>
      <dsp:spPr>
        <a:xfrm>
          <a:off x="5156478" y="1460539"/>
          <a:ext cx="1027903" cy="10279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5156478" y="1460539"/>
          <a:ext cx="1027903" cy="10279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4642526" y="1645562"/>
          <a:ext cx="2055807" cy="6578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</a:t>
          </a:r>
        </a:p>
      </dsp:txBody>
      <dsp:txXfrm>
        <a:off x="4642526" y="1645562"/>
        <a:ext cx="2055807" cy="657858"/>
      </dsp:txXfrm>
    </dsp:sp>
    <dsp:sp modelId="{C7137C2D-5195-4BC0-BAE4-733F0F5B2B01}">
      <dsp:nvSpPr>
        <dsp:cNvPr id="0" name=""/>
        <dsp:cNvSpPr/>
      </dsp:nvSpPr>
      <dsp:spPr>
        <a:xfrm>
          <a:off x="7644005" y="1460539"/>
          <a:ext cx="1027903" cy="10279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7644005" y="1460539"/>
          <a:ext cx="1027903" cy="10279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7130053" y="1645562"/>
          <a:ext cx="2055807" cy="6578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</a:t>
          </a:r>
        </a:p>
      </dsp:txBody>
      <dsp:txXfrm>
        <a:off x="7130053" y="1645562"/>
        <a:ext cx="2055807" cy="6578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598927" y="439122"/>
          <a:ext cx="91440" cy="184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25095" y="19"/>
          <a:ext cx="439103" cy="4391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25095" y="19"/>
          <a:ext cx="439103" cy="4391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205544" y="79057"/>
          <a:ext cx="878206" cy="2810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205544" y="79057"/>
        <a:ext cx="878206" cy="281026"/>
      </dsp:txXfrm>
    </dsp:sp>
    <dsp:sp modelId="{C7137C2D-5195-4BC0-BAE4-733F0F5B2B01}">
      <dsp:nvSpPr>
        <dsp:cNvPr id="0" name=""/>
        <dsp:cNvSpPr/>
      </dsp:nvSpPr>
      <dsp:spPr>
        <a:xfrm>
          <a:off x="425095" y="623545"/>
          <a:ext cx="439103" cy="4391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25095" y="623545"/>
          <a:ext cx="439103" cy="4391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05544" y="702584"/>
          <a:ext cx="878206" cy="2810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205544" y="702584"/>
        <a:ext cx="878206" cy="28102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584912" y="439187"/>
          <a:ext cx="91440" cy="1842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11235" y="392"/>
          <a:ext cx="438794" cy="438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11235" y="392"/>
          <a:ext cx="438794" cy="438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191837" y="79375"/>
          <a:ext cx="877589" cy="2808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191837" y="79375"/>
        <a:ext cx="877589" cy="280828"/>
      </dsp:txXfrm>
    </dsp:sp>
    <dsp:sp modelId="{C7137C2D-5195-4BC0-BAE4-733F0F5B2B01}">
      <dsp:nvSpPr>
        <dsp:cNvPr id="0" name=""/>
        <dsp:cNvSpPr/>
      </dsp:nvSpPr>
      <dsp:spPr>
        <a:xfrm>
          <a:off x="411235" y="623480"/>
          <a:ext cx="438794" cy="438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11235" y="623480"/>
          <a:ext cx="438794" cy="438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191837" y="702463"/>
          <a:ext cx="877589" cy="2808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191837" y="702463"/>
        <a:ext cx="877589" cy="28082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431428" y="439230"/>
          <a:ext cx="91440" cy="184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257853" y="639"/>
          <a:ext cx="438590" cy="4385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257853" y="639"/>
          <a:ext cx="438590" cy="4385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38558" y="79585"/>
          <a:ext cx="877180" cy="2806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38558" y="79585"/>
        <a:ext cx="877180" cy="280697"/>
      </dsp:txXfrm>
    </dsp:sp>
    <dsp:sp modelId="{C7137C2D-5195-4BC0-BAE4-733F0F5B2B01}">
      <dsp:nvSpPr>
        <dsp:cNvPr id="0" name=""/>
        <dsp:cNvSpPr/>
      </dsp:nvSpPr>
      <dsp:spPr>
        <a:xfrm>
          <a:off x="257853" y="623437"/>
          <a:ext cx="438590" cy="4385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257853" y="623437"/>
          <a:ext cx="438590" cy="4385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38558" y="702384"/>
          <a:ext cx="877180" cy="2806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38558" y="702384"/>
        <a:ext cx="877180" cy="28069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A2447-914C-4984-B847-3C60E2613B2F}">
      <dsp:nvSpPr>
        <dsp:cNvPr id="0" name=""/>
        <dsp:cNvSpPr/>
      </dsp:nvSpPr>
      <dsp:spPr>
        <a:xfrm rot="5400000">
          <a:off x="1242846" y="1099955"/>
          <a:ext cx="858721" cy="9776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AE381-6E9D-4D0C-8528-1A82E0FA5634}">
      <dsp:nvSpPr>
        <dsp:cNvPr id="0" name=""/>
        <dsp:cNvSpPr/>
      </dsp:nvSpPr>
      <dsp:spPr>
        <a:xfrm>
          <a:off x="746841" y="143832"/>
          <a:ext cx="1445581" cy="1011859"/>
        </a:xfrm>
        <a:prstGeom prst="roundRect">
          <a:avLst>
            <a:gd name="adj" fmla="val 1667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Subset</a:t>
          </a:r>
        </a:p>
      </dsp:txBody>
      <dsp:txXfrm>
        <a:off x="796245" y="193236"/>
        <a:ext cx="1346773" cy="913051"/>
      </dsp:txXfrm>
    </dsp:sp>
    <dsp:sp modelId="{B04F15D1-3113-468A-9692-93C6C16DA912}">
      <dsp:nvSpPr>
        <dsp:cNvPr id="0" name=""/>
        <dsp:cNvSpPr/>
      </dsp:nvSpPr>
      <dsp:spPr>
        <a:xfrm>
          <a:off x="2354034" y="230277"/>
          <a:ext cx="2356600" cy="817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600" b="1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𝟐</m:t>
                  </m:r>
                </m:e>
                <m:sup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𝒏</m:t>
                  </m:r>
                </m:sup>
              </m:sSup>
            </m:oMath>
          </a14:m>
          <a:r>
            <a:rPr lang="en-US" sz="1600" b="1" kern="1200" dirty="0">
              <a:latin typeface="+mj-lt"/>
            </a:rPr>
            <a:t> Subsets</a:t>
          </a:r>
          <a:r>
            <a:rPr lang="en-US" sz="1300" kern="1200" dirty="0"/>
            <a:t>.</a:t>
          </a:r>
        </a:p>
      </dsp:txBody>
      <dsp:txXfrm>
        <a:off x="2354034" y="230277"/>
        <a:ext cx="2356600" cy="817829"/>
      </dsp:txXfrm>
    </dsp:sp>
    <dsp:sp modelId="{FDCF0901-C382-418F-AC0C-46C12841FB20}">
      <dsp:nvSpPr>
        <dsp:cNvPr id="0" name=""/>
        <dsp:cNvSpPr/>
      </dsp:nvSpPr>
      <dsp:spPr>
        <a:xfrm rot="5400000">
          <a:off x="2808204" y="2333712"/>
          <a:ext cx="858721" cy="9776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C397B-3D32-4507-A079-E3B3F93CDBD9}">
      <dsp:nvSpPr>
        <dsp:cNvPr id="0" name=""/>
        <dsp:cNvSpPr/>
      </dsp:nvSpPr>
      <dsp:spPr>
        <a:xfrm>
          <a:off x="2152485" y="1380123"/>
          <a:ext cx="1445581" cy="1011859"/>
        </a:xfrm>
        <a:prstGeom prst="roundRect">
          <a:avLst>
            <a:gd name="adj" fmla="val 1667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</a:t>
          </a:r>
        </a:p>
      </dsp:txBody>
      <dsp:txXfrm>
        <a:off x="2201889" y="1429527"/>
        <a:ext cx="1346773" cy="913051"/>
      </dsp:txXfrm>
    </dsp:sp>
    <dsp:sp modelId="{82305F26-5A66-4093-BE3B-95C0BA9B51A3}">
      <dsp:nvSpPr>
        <dsp:cNvPr id="0" name=""/>
        <dsp:cNvSpPr/>
      </dsp:nvSpPr>
      <dsp:spPr>
        <a:xfrm>
          <a:off x="3774111" y="1570970"/>
          <a:ext cx="1789855" cy="57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n </a:t>
          </a:r>
          <a:r>
            <a:rPr lang="en-US" sz="1400" kern="1200" dirty="0">
              <a:latin typeface="+mj-lt"/>
            </a:rPr>
            <a:t>locations for each subset</a:t>
          </a:r>
          <a:r>
            <a:rPr lang="en-US" sz="1400" kern="1200" dirty="0"/>
            <a:t>.</a:t>
          </a:r>
        </a:p>
      </dsp:txBody>
      <dsp:txXfrm>
        <a:off x="3774111" y="1570970"/>
        <a:ext cx="1789855" cy="571728"/>
      </dsp:txXfrm>
    </dsp:sp>
    <dsp:sp modelId="{007665AC-B053-4244-BDE5-32A6A7920677}">
      <dsp:nvSpPr>
        <dsp:cNvPr id="0" name=""/>
        <dsp:cNvSpPr/>
      </dsp:nvSpPr>
      <dsp:spPr>
        <a:xfrm>
          <a:off x="3692034" y="2311385"/>
          <a:ext cx="1445581" cy="1011859"/>
        </a:xfrm>
        <a:prstGeom prst="roundRect">
          <a:avLst>
            <a:gd name="adj" fmla="val 1667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Transition</a:t>
          </a:r>
        </a:p>
      </dsp:txBody>
      <dsp:txXfrm>
        <a:off x="3741438" y="2360789"/>
        <a:ext cx="1346773" cy="913051"/>
      </dsp:txXfrm>
    </dsp:sp>
    <dsp:sp modelId="{2FA90DBA-E8C2-4817-85D3-EA073F3EFE4E}">
      <dsp:nvSpPr>
        <dsp:cNvPr id="0" name=""/>
        <dsp:cNvSpPr/>
      </dsp:nvSpPr>
      <dsp:spPr>
        <a:xfrm>
          <a:off x="5407187" y="2395931"/>
          <a:ext cx="1051378" cy="817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</a:t>
          </a:r>
          <a:r>
            <a:rPr lang="en-US" sz="1300" b="1" kern="1200" dirty="0"/>
            <a:t>n</a:t>
          </a:r>
          <a:r>
            <a:rPr lang="en-US" sz="1300" kern="1200" dirty="0"/>
            <a:t> possible transitions</a:t>
          </a:r>
        </a:p>
      </dsp:txBody>
      <dsp:txXfrm>
        <a:off x="5407187" y="2395931"/>
        <a:ext cx="1051378" cy="817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2449901" y="608418"/>
          <a:ext cx="735486" cy="25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46"/>
              </a:lnTo>
              <a:lnTo>
                <a:pt x="735486" y="127646"/>
              </a:lnTo>
              <a:lnTo>
                <a:pt x="735486" y="25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1714415" y="608418"/>
          <a:ext cx="735486" cy="255292"/>
        </a:xfrm>
        <a:custGeom>
          <a:avLst/>
          <a:gdLst/>
          <a:ahLst/>
          <a:cxnLst/>
          <a:rect l="0" t="0" r="0" b="0"/>
          <a:pathLst>
            <a:path>
              <a:moveTo>
                <a:pt x="735486" y="0"/>
              </a:moveTo>
              <a:lnTo>
                <a:pt x="735486" y="127646"/>
              </a:lnTo>
              <a:lnTo>
                <a:pt x="0" y="127646"/>
              </a:lnTo>
              <a:lnTo>
                <a:pt x="0" y="25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D6E91-8900-4182-B362-07C505360DE5}">
      <dsp:nvSpPr>
        <dsp:cNvPr id="0" name=""/>
        <dsp:cNvSpPr/>
      </dsp:nvSpPr>
      <dsp:spPr>
        <a:xfrm>
          <a:off x="2145981" y="578"/>
          <a:ext cx="607840" cy="6078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93C05-118B-4875-8212-994744F6FF55}">
      <dsp:nvSpPr>
        <dsp:cNvPr id="0" name=""/>
        <dsp:cNvSpPr/>
      </dsp:nvSpPr>
      <dsp:spPr>
        <a:xfrm>
          <a:off x="2145981" y="578"/>
          <a:ext cx="607840" cy="6078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712E-2EAF-4E1F-B5F5-D377C6F88BF0}">
      <dsp:nvSpPr>
        <dsp:cNvPr id="0" name=""/>
        <dsp:cNvSpPr/>
      </dsp:nvSpPr>
      <dsp:spPr>
        <a:xfrm>
          <a:off x="1842061" y="109989"/>
          <a:ext cx="1215680" cy="389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>
        <a:off x="1842061" y="109989"/>
        <a:ext cx="1215680" cy="389017"/>
      </dsp:txXfrm>
    </dsp:sp>
    <dsp:sp modelId="{88F68CF2-833A-47A2-81D1-65C44323302F}">
      <dsp:nvSpPr>
        <dsp:cNvPr id="0" name=""/>
        <dsp:cNvSpPr/>
      </dsp:nvSpPr>
      <dsp:spPr>
        <a:xfrm>
          <a:off x="1410495" y="863711"/>
          <a:ext cx="607840" cy="6078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1410495" y="863711"/>
          <a:ext cx="607840" cy="6078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1106575" y="973122"/>
          <a:ext cx="1215680" cy="389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106575" y="973122"/>
        <a:ext cx="1215680" cy="389017"/>
      </dsp:txXfrm>
    </dsp:sp>
    <dsp:sp modelId="{C7137C2D-5195-4BC0-BAE4-733F0F5B2B01}">
      <dsp:nvSpPr>
        <dsp:cNvPr id="0" name=""/>
        <dsp:cNvSpPr/>
      </dsp:nvSpPr>
      <dsp:spPr>
        <a:xfrm>
          <a:off x="2881468" y="863711"/>
          <a:ext cx="607840" cy="6078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2881468" y="863711"/>
          <a:ext cx="607840" cy="6078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577548" y="973122"/>
          <a:ext cx="1215680" cy="389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>
        <a:off x="2577548" y="973122"/>
        <a:ext cx="1215680" cy="389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3792747" y="608455"/>
          <a:ext cx="1470545" cy="255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09"/>
              </a:lnTo>
              <a:lnTo>
                <a:pt x="1470545" y="127609"/>
              </a:lnTo>
              <a:lnTo>
                <a:pt x="1470545" y="255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3747027" y="608455"/>
          <a:ext cx="91440" cy="255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FB721-BC6E-45E1-AC28-C8402FF69135}">
      <dsp:nvSpPr>
        <dsp:cNvPr id="0" name=""/>
        <dsp:cNvSpPr/>
      </dsp:nvSpPr>
      <dsp:spPr>
        <a:xfrm>
          <a:off x="2322201" y="608455"/>
          <a:ext cx="1470545" cy="255218"/>
        </a:xfrm>
        <a:custGeom>
          <a:avLst/>
          <a:gdLst/>
          <a:ahLst/>
          <a:cxnLst/>
          <a:rect l="0" t="0" r="0" b="0"/>
          <a:pathLst>
            <a:path>
              <a:moveTo>
                <a:pt x="1470545" y="0"/>
              </a:moveTo>
              <a:lnTo>
                <a:pt x="1470545" y="127609"/>
              </a:lnTo>
              <a:lnTo>
                <a:pt x="0" y="127609"/>
              </a:lnTo>
              <a:lnTo>
                <a:pt x="0" y="255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CD298-8AA6-417F-99A9-626E0922D4EB}">
      <dsp:nvSpPr>
        <dsp:cNvPr id="0" name=""/>
        <dsp:cNvSpPr/>
      </dsp:nvSpPr>
      <dsp:spPr>
        <a:xfrm>
          <a:off x="3488915" y="792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5F535-D802-4924-B3A1-345D13EA57EE}">
      <dsp:nvSpPr>
        <dsp:cNvPr id="0" name=""/>
        <dsp:cNvSpPr/>
      </dsp:nvSpPr>
      <dsp:spPr>
        <a:xfrm>
          <a:off x="3488915" y="792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49FB0-39C1-48DF-AB74-422071E92FC2}">
      <dsp:nvSpPr>
        <dsp:cNvPr id="0" name=""/>
        <dsp:cNvSpPr/>
      </dsp:nvSpPr>
      <dsp:spPr>
        <a:xfrm>
          <a:off x="3185083" y="110171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3185083" y="110171"/>
        <a:ext cx="1215327" cy="388904"/>
      </dsp:txXfrm>
    </dsp:sp>
    <dsp:sp modelId="{B3A05CF5-678A-4BCE-BE6D-C5809ABDBC2D}">
      <dsp:nvSpPr>
        <dsp:cNvPr id="0" name=""/>
        <dsp:cNvSpPr/>
      </dsp:nvSpPr>
      <dsp:spPr>
        <a:xfrm>
          <a:off x="2018369" y="863674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D9B09-CC6C-41F8-BD78-5E6F4DC1CB17}">
      <dsp:nvSpPr>
        <dsp:cNvPr id="0" name=""/>
        <dsp:cNvSpPr/>
      </dsp:nvSpPr>
      <dsp:spPr>
        <a:xfrm>
          <a:off x="2018369" y="863674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C4377-3767-4BD5-AF36-309BD73566F3}">
      <dsp:nvSpPr>
        <dsp:cNvPr id="0" name=""/>
        <dsp:cNvSpPr/>
      </dsp:nvSpPr>
      <dsp:spPr>
        <a:xfrm>
          <a:off x="1714537" y="973053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714537" y="973053"/>
        <a:ext cx="1215327" cy="388904"/>
      </dsp:txXfrm>
    </dsp:sp>
    <dsp:sp modelId="{88F68CF2-833A-47A2-81D1-65C44323302F}">
      <dsp:nvSpPr>
        <dsp:cNvPr id="0" name=""/>
        <dsp:cNvSpPr/>
      </dsp:nvSpPr>
      <dsp:spPr>
        <a:xfrm>
          <a:off x="3488915" y="863674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3488915" y="863674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3185083" y="973053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>
        <a:off x="3185083" y="973053"/>
        <a:ext cx="1215327" cy="388904"/>
      </dsp:txXfrm>
    </dsp:sp>
    <dsp:sp modelId="{C7137C2D-5195-4BC0-BAE4-733F0F5B2B01}">
      <dsp:nvSpPr>
        <dsp:cNvPr id="0" name=""/>
        <dsp:cNvSpPr/>
      </dsp:nvSpPr>
      <dsp:spPr>
        <a:xfrm>
          <a:off x="4959461" y="863674"/>
          <a:ext cx="607663" cy="60766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959461" y="863674"/>
          <a:ext cx="607663" cy="60766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4655629" y="973053"/>
          <a:ext cx="1215327" cy="3889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>
        <a:off x="4655629" y="973053"/>
        <a:ext cx="1215327" cy="388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1591573" y="1077847"/>
          <a:ext cx="870984" cy="3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62"/>
              </a:lnTo>
              <a:lnTo>
                <a:pt x="870984" y="151162"/>
              </a:lnTo>
              <a:lnTo>
                <a:pt x="870984" y="3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720588" y="1077847"/>
          <a:ext cx="870984" cy="302325"/>
        </a:xfrm>
        <a:custGeom>
          <a:avLst/>
          <a:gdLst/>
          <a:ahLst/>
          <a:cxnLst/>
          <a:rect l="0" t="0" r="0" b="0"/>
          <a:pathLst>
            <a:path>
              <a:moveTo>
                <a:pt x="870984" y="0"/>
              </a:moveTo>
              <a:lnTo>
                <a:pt x="870984" y="151162"/>
              </a:lnTo>
              <a:lnTo>
                <a:pt x="0" y="151162"/>
              </a:lnTo>
              <a:lnTo>
                <a:pt x="0" y="3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93EBC-56DF-4E0D-90AF-365FBE3D4552}">
      <dsp:nvSpPr>
        <dsp:cNvPr id="0" name=""/>
        <dsp:cNvSpPr/>
      </dsp:nvSpPr>
      <dsp:spPr>
        <a:xfrm>
          <a:off x="1231662" y="358025"/>
          <a:ext cx="719821" cy="71982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59108-EE69-4FB7-BBA7-B7F84D4A2F3A}">
      <dsp:nvSpPr>
        <dsp:cNvPr id="0" name=""/>
        <dsp:cNvSpPr/>
      </dsp:nvSpPr>
      <dsp:spPr>
        <a:xfrm>
          <a:off x="1231662" y="358025"/>
          <a:ext cx="719821" cy="71982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34C92-689C-4E8C-BBEC-A18323A43C2B}">
      <dsp:nvSpPr>
        <dsp:cNvPr id="0" name=""/>
        <dsp:cNvSpPr/>
      </dsp:nvSpPr>
      <dsp:spPr>
        <a:xfrm>
          <a:off x="871751" y="487593"/>
          <a:ext cx="1439643" cy="4606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871751" y="487593"/>
        <a:ext cx="1439643" cy="460685"/>
      </dsp:txXfrm>
    </dsp:sp>
    <dsp:sp modelId="{88F68CF2-833A-47A2-81D1-65C44323302F}">
      <dsp:nvSpPr>
        <dsp:cNvPr id="0" name=""/>
        <dsp:cNvSpPr/>
      </dsp:nvSpPr>
      <dsp:spPr>
        <a:xfrm>
          <a:off x="360678" y="1380172"/>
          <a:ext cx="719821" cy="71982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360678" y="1380172"/>
          <a:ext cx="719821" cy="71982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767" y="1509740"/>
          <a:ext cx="1439643" cy="4606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767" y="1509740"/>
        <a:ext cx="1439643" cy="460685"/>
      </dsp:txXfrm>
    </dsp:sp>
    <dsp:sp modelId="{C7137C2D-5195-4BC0-BAE4-733F0F5B2B01}">
      <dsp:nvSpPr>
        <dsp:cNvPr id="0" name=""/>
        <dsp:cNvSpPr/>
      </dsp:nvSpPr>
      <dsp:spPr>
        <a:xfrm>
          <a:off x="2102646" y="1380172"/>
          <a:ext cx="719821" cy="71982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2102646" y="1380172"/>
          <a:ext cx="719821" cy="71982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1742735" y="1509740"/>
          <a:ext cx="1439643" cy="4606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1742735" y="1509740"/>
        <a:ext cx="1439643" cy="460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3460630" y="662254"/>
          <a:ext cx="801231" cy="278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56"/>
              </a:lnTo>
              <a:lnTo>
                <a:pt x="801231" y="139056"/>
              </a:lnTo>
              <a:lnTo>
                <a:pt x="801231" y="278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A36A5-DB9A-40B7-ACB1-7696374B9424}">
      <dsp:nvSpPr>
        <dsp:cNvPr id="0" name=""/>
        <dsp:cNvSpPr/>
      </dsp:nvSpPr>
      <dsp:spPr>
        <a:xfrm>
          <a:off x="2659398" y="662254"/>
          <a:ext cx="801231" cy="278113"/>
        </a:xfrm>
        <a:custGeom>
          <a:avLst/>
          <a:gdLst/>
          <a:ahLst/>
          <a:cxnLst/>
          <a:rect l="0" t="0" r="0" b="0"/>
          <a:pathLst>
            <a:path>
              <a:moveTo>
                <a:pt x="801231" y="0"/>
              </a:moveTo>
              <a:lnTo>
                <a:pt x="801231" y="139056"/>
              </a:lnTo>
              <a:lnTo>
                <a:pt x="0" y="139056"/>
              </a:lnTo>
              <a:lnTo>
                <a:pt x="0" y="278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9CFDF-FC16-4580-9F14-A53CCB063EAC}">
      <dsp:nvSpPr>
        <dsp:cNvPr id="0" name=""/>
        <dsp:cNvSpPr/>
      </dsp:nvSpPr>
      <dsp:spPr>
        <a:xfrm>
          <a:off x="3129542" y="79"/>
          <a:ext cx="662175" cy="662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B8801-844F-4BBC-B893-5DE57EC082D4}">
      <dsp:nvSpPr>
        <dsp:cNvPr id="0" name=""/>
        <dsp:cNvSpPr/>
      </dsp:nvSpPr>
      <dsp:spPr>
        <a:xfrm>
          <a:off x="3129542" y="79"/>
          <a:ext cx="662175" cy="662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287EA-F193-400F-916A-1A152EFE6BC3}">
      <dsp:nvSpPr>
        <dsp:cNvPr id="0" name=""/>
        <dsp:cNvSpPr/>
      </dsp:nvSpPr>
      <dsp:spPr>
        <a:xfrm>
          <a:off x="2798455" y="119270"/>
          <a:ext cx="1324350" cy="423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2798455" y="119270"/>
        <a:ext cx="1324350" cy="423792"/>
      </dsp:txXfrm>
    </dsp:sp>
    <dsp:sp modelId="{88F68CF2-833A-47A2-81D1-65C44323302F}">
      <dsp:nvSpPr>
        <dsp:cNvPr id="0" name=""/>
        <dsp:cNvSpPr/>
      </dsp:nvSpPr>
      <dsp:spPr>
        <a:xfrm>
          <a:off x="2328311" y="940367"/>
          <a:ext cx="662175" cy="662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02BE-2A59-467A-87E6-E4D55AD4CAF2}">
      <dsp:nvSpPr>
        <dsp:cNvPr id="0" name=""/>
        <dsp:cNvSpPr/>
      </dsp:nvSpPr>
      <dsp:spPr>
        <a:xfrm>
          <a:off x="2328311" y="940367"/>
          <a:ext cx="662175" cy="662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EEFD0-C63C-44A3-B4E3-A63447942242}">
      <dsp:nvSpPr>
        <dsp:cNvPr id="0" name=""/>
        <dsp:cNvSpPr/>
      </dsp:nvSpPr>
      <dsp:spPr>
        <a:xfrm>
          <a:off x="1997223" y="1059559"/>
          <a:ext cx="1324350" cy="423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1997223" y="1059559"/>
        <a:ext cx="1324350" cy="423792"/>
      </dsp:txXfrm>
    </dsp:sp>
    <dsp:sp modelId="{C7137C2D-5195-4BC0-BAE4-733F0F5B2B01}">
      <dsp:nvSpPr>
        <dsp:cNvPr id="0" name=""/>
        <dsp:cNvSpPr/>
      </dsp:nvSpPr>
      <dsp:spPr>
        <a:xfrm>
          <a:off x="3930774" y="940367"/>
          <a:ext cx="662175" cy="6621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3930774" y="940367"/>
          <a:ext cx="662175" cy="6621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3599687" y="1059559"/>
          <a:ext cx="1324350" cy="423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3599687" y="1059559"/>
        <a:ext cx="1324350" cy="4237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914509" y="439149"/>
          <a:ext cx="91440" cy="184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3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740743" y="177"/>
          <a:ext cx="438972" cy="4389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740743" y="177"/>
          <a:ext cx="438972" cy="4389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521257" y="79192"/>
          <a:ext cx="877944" cy="2809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521257" y="79192"/>
        <a:ext cx="877944" cy="280942"/>
      </dsp:txXfrm>
    </dsp:sp>
    <dsp:sp modelId="{C7137C2D-5195-4BC0-BAE4-733F0F5B2B01}">
      <dsp:nvSpPr>
        <dsp:cNvPr id="0" name=""/>
        <dsp:cNvSpPr/>
      </dsp:nvSpPr>
      <dsp:spPr>
        <a:xfrm>
          <a:off x="740743" y="623518"/>
          <a:ext cx="438972" cy="4389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740743" y="623518"/>
          <a:ext cx="438972" cy="4389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521257" y="702533"/>
          <a:ext cx="877944" cy="2809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521257" y="702533"/>
        <a:ext cx="877944" cy="2809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610430" y="439158"/>
          <a:ext cx="91440" cy="18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36686" y="229"/>
          <a:ext cx="438929" cy="4389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36686" y="229"/>
          <a:ext cx="438929" cy="4389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217221" y="79236"/>
          <a:ext cx="877858" cy="280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217221" y="79236"/>
        <a:ext cx="877858" cy="280914"/>
      </dsp:txXfrm>
    </dsp:sp>
    <dsp:sp modelId="{C7137C2D-5195-4BC0-BAE4-733F0F5B2B01}">
      <dsp:nvSpPr>
        <dsp:cNvPr id="0" name=""/>
        <dsp:cNvSpPr/>
      </dsp:nvSpPr>
      <dsp:spPr>
        <a:xfrm>
          <a:off x="436686" y="623509"/>
          <a:ext cx="438929" cy="4389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36686" y="623509"/>
          <a:ext cx="438929" cy="4389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17221" y="702516"/>
          <a:ext cx="877858" cy="280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217221" y="702516"/>
        <a:ext cx="877858" cy="2809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EE7F-A809-48C0-8373-05175ABBB768}">
      <dsp:nvSpPr>
        <dsp:cNvPr id="0" name=""/>
        <dsp:cNvSpPr/>
      </dsp:nvSpPr>
      <dsp:spPr>
        <a:xfrm>
          <a:off x="622829" y="439131"/>
          <a:ext cx="91440" cy="184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831D9-CAB6-449E-990A-8D4C7E157C90}">
      <dsp:nvSpPr>
        <dsp:cNvPr id="0" name=""/>
        <dsp:cNvSpPr/>
      </dsp:nvSpPr>
      <dsp:spPr>
        <a:xfrm>
          <a:off x="449018" y="69"/>
          <a:ext cx="439061" cy="4390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BC13-7AB7-45B8-BCDE-C87CF23D2B82}">
      <dsp:nvSpPr>
        <dsp:cNvPr id="0" name=""/>
        <dsp:cNvSpPr/>
      </dsp:nvSpPr>
      <dsp:spPr>
        <a:xfrm>
          <a:off x="449018" y="69"/>
          <a:ext cx="439061" cy="4390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A28-1010-4F38-AF3C-5127D1503F44}">
      <dsp:nvSpPr>
        <dsp:cNvPr id="0" name=""/>
        <dsp:cNvSpPr/>
      </dsp:nvSpPr>
      <dsp:spPr>
        <a:xfrm>
          <a:off x="229487" y="79100"/>
          <a:ext cx="878123" cy="2809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229487" y="79100"/>
        <a:ext cx="878123" cy="280999"/>
      </dsp:txXfrm>
    </dsp:sp>
    <dsp:sp modelId="{C7137C2D-5195-4BC0-BAE4-733F0F5B2B01}">
      <dsp:nvSpPr>
        <dsp:cNvPr id="0" name=""/>
        <dsp:cNvSpPr/>
      </dsp:nvSpPr>
      <dsp:spPr>
        <a:xfrm>
          <a:off x="449018" y="623536"/>
          <a:ext cx="439061" cy="4390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BF15-4A62-43A3-9806-0B9DB5B7FB9F}">
      <dsp:nvSpPr>
        <dsp:cNvPr id="0" name=""/>
        <dsp:cNvSpPr/>
      </dsp:nvSpPr>
      <dsp:spPr>
        <a:xfrm>
          <a:off x="449018" y="623536"/>
          <a:ext cx="439061" cy="4390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DD5C-C77D-4D01-B72A-D29820D8E613}">
      <dsp:nvSpPr>
        <dsp:cNvPr id="0" name=""/>
        <dsp:cNvSpPr/>
      </dsp:nvSpPr>
      <dsp:spPr>
        <a:xfrm>
          <a:off x="229487" y="702568"/>
          <a:ext cx="878123" cy="2809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229487" y="702568"/>
        <a:ext cx="878123" cy="28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2:16:14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4924 13485 24575,'-8'108'0,"1"-20"0,6-77 0,1 22 0,-3-1 0,-6 36 0,-5-12 0,-1-1 0,-4-1 0,-31 67 0,44-109 0,-1 0 0,-1-1 0,1 1 0,-2-1 0,0-1 0,0 0 0,-1 0 0,0-1 0,0 0 0,-1-1 0,0 0 0,-17 9 0,-12 3 0,-1-2 0,-60 19 0,62-24 0,31-10 0,-19 7 0,1-2 0,-1-1 0,-31 5 0,34-8 0,-28 8 0,32-7 0,0-1 0,-27 3 0,-174-5 0,112-4 0,-117-8 0,197 7 0,1-2 0,0-1 0,-48-16 0,-168-84 0,219 96 0,-37-9 0,35 11 0,-33-14 0,51 18 0,1 0 0,-1-1 0,1 0 0,0-1 0,0 1 0,1-2 0,-12-11 0,-154-164 0,156 162 0,1-1 0,0 0 0,2-1 0,1 0 0,-19-43 0,16 25 0,2 0 0,-15-74 0,22 71 0,4 22 0,-11-39 0,3 28 0,-1-1 0,-7-38 0,-45-216 0,55 238 0,2 0 0,0-52 0,7-101 0,2 93 0,-2-217 0,2 292 0,1 0 0,8-34 0,4-46 0,-13 96 0,1-1 0,1 0 0,0 1 0,1 0 0,1 0 0,1 1 0,1-1 0,16-26 0,-14 24 0,9-25 0,-3 6 0,1-3 0,-3 0 0,-1-1 0,8-58 0,2-4 0,-1 2 0,-6 26 0,14-43 0,-23 90 0,-1 0 0,-1 0 0,1-50 0,-4 34 0,6-298 0,-9 319 0,-2 1 0,-1-1 0,-1 1 0,-8-24 0,-5-26 0,5 12 0,-17-107 0,-3-98 0,2 15 0,18 158 0,-11-143 0,22 159 0,-6-98 0,4 119 0,3 33 0,-1 0 0,-9-37 0,5 38 0,1 0 0,2 0 0,-2-31 0,3 36 0,0 0 0,-1 1 0,-7-19 0,-2-16 0,-15-54 0,4 24 0,22 78 0,-25-99 0,19 77 0,-7-54 0,-1-6 0,-1 15 0,-12-40 0,23 93 0,-4-36 0,8 40 0,-1 0 0,-1 0 0,0 0 0,-8-20 0,5 21 0,-1 0 0,0 0 0,0 1 0,-1 0 0,-1 1 0,0 0 0,-1 0 0,0 1 0,0 0 0,-1 1 0,-21-14 0,-143-85 0,113 78 0,35 18 0,-36-22 0,16 5 0,-21-14 0,58 35 0,-1 1 0,1 0 0,-1 0 0,0 1 0,-1 0 0,0 1 0,0 1 0,-18-6 0,-6 2 0,-1-2 0,2-2 0,-1-1 0,-39-21 0,-12-18 0,10 5 0,65 41 0,-58-33 0,59 32 0,1 0 0,0-1 0,0 0 0,-11-13 0,-67-66 0,31 32 0,-2-12 0,16 16 0,-70-83 0,84 97 0,-22-21 0,31 38 0,2-1 0,1-1 0,0-1 0,-17-31 0,-19-77 0,6 14 0,17 47 0,-31-106 0,-5-78 0,0-1 0,29 123 0,-29-197 0,26-47 0,17 177 0,2 33 0,17 135 0,-9-37 0,7 42 0,1-1 0,-1-33 0,6-186 0,1 107 0,0 92 0,2-1 0,16-79 0,-12 100 0,0 1 0,19-43 0,30-46 0,-39 85 0,1 2 0,24-31 0,-27 43 0,0 0 0,1 1 0,18-14 0,-8 8 0,16-12 0,1 3 0,1 1 0,88-40 0,-113 59 0,18-13 0,-23 13 0,0 2 0,0 0 0,18-7 0,-27 13 0,26-10 0,36-19 0,-36 14 0,1 2 0,41-15 0,55-10 0,-71 22 0,47-12 0,12-4 0,-81 22 0,61-12 0,26 6 0,-56 5 0,-37 7 0,47-5 0,173-4 0,117 13 0,-200 3 0,1624-1 0,-1781 0 0,-1-1 0,0 1 0,1-2 0,-1 1 0,0-1 0,0-1 0,0 1 0,0-1 0,0-1 0,-1 0 0,8-4 0,1-3 0,0-1 0,-1-1 0,22-23 0,12-10 0,11-12 0,36-54 0,-66 75 0,-8 11 0,-2 0 0,-1-1 0,17-29 0,-27 37 0,58-105 0,-51 97 0,-1 0 0,-2-1 0,12-36 0,12-26 0,-2 6 0,-5-31 0,-24 80 0,3 2 0,18-51 0,0 22 0,58-98 0,-74 142 0,0 0 0,-1-1 0,-1 0 0,-1-1 0,7-24 0,35-132 0,-48 169 0,0-1 0,1 1 0,0 0 0,0 0 0,1 1 0,0-1 0,6-6 0,2-2 0,24-22 0,-12 12 0,-17 17 0,0 0 0,1 1 0,0 0 0,0 0 0,14-8 0,67-30 0,-42 23 0,-26 13 0,0 1 0,1 1 0,0 1 0,27-4 0,-43 9 0,29-8 0,57-22 0,-19 5 0,-15 7 0,78-20 0,-66 20 0,-41 10 0,33-5 0,304-19 0,0 28 0,-310 6 0,1034-2-1365,-1068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2:16:2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435 337 24575,'-6'-10'0,"-1"0"0,0 1 0,0 0 0,-17-17 0,7 9 0,-20-19 0,-2 1 0,-45-29 0,35 26 0,28 22 0,6 3 0,0 2 0,0 0 0,-1 0 0,-18-7 0,34 18 0,0-1 0,-1 1 0,1 0 0,0 0 0,-1 0 0,1-1 0,0 1 0,-1 0 0,1 0 0,-1 0 0,1 0 0,0 0 0,-1 0 0,1 0 0,0 0 0,-1 0 0,1 0 0,-1 0 0,1 0 0,0 0 0,-1 0 0,1 0 0,-1 0 0,1 0 0,0 0 0,-1 0 0,1 1 0,0-1 0,-1 0 0,1 0 0,0 0 0,-1 1 0,1-1 0,-1 1 0,1 0 0,0 0 0,0-1 0,0 1 0,0 0 0,0 0 0,0 0 0,0 0 0,0 0 0,0 0 0,1 0 0,-1 0 0,0 0 0,1 1 0,2 4 0,0 1 0,7 11 0,4 0 0,0 0 0,26 24 0,38 28 0,-60-55 0,1-1 0,34 21 0,-44-30 0,0 0 0,1-1 0,0-1 0,0 1 0,0-1 0,0-1 0,0 0 0,16 1 0,-20-3 0,-3 0 0,1 0 0,-1 0 0,1 0 0,-1 0 0,0 1 0,1 0 0,-1-1 0,0 1 0,1 0 0,-1 1 0,0-1 0,0 1 0,5 2 0,-8-3 0,0-1 0,1 1 0,-1-1 0,0 1 0,1-1 0,-1 1 0,0 0 0,0-1 0,1 1 0,-1-1 0,0 1 0,0 0 0,0-1 0,0 1 0,0-1 0,0 1 0,0 0 0,0-1 0,0 1 0,0-1 0,0 1 0,-1 0 0,1-1 0,0 1 0,0-1 0,-1 1 0,1-1 0,0 1 0,-1 0 0,1-1 0,0 1 0,-1-1 0,-15 17 0,15-16 0,-43 37 0,-2-1 0,-61 36 0,82-57 0,4-5 0,2 1 0,-1 1 0,2 1 0,-19 18 0,15-11 180,5-4-952,-24 29-1,32-33-6053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2:16:2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12782 24575,'8'-39'0,"12"-39"0,-3 17 0,29-121-546,116-562-5460,-68 297 5639,43-223 222,-32 4 24,-63 65 187,-38 511 768,6-792-569,-12 583-249,20-170-16,13 240-39,12-159 2313,-39 181-381,4-60-17,-4 150-1876,-1 13 0,-1 81 0,2 1 0,0-1 0,8-24 0,28-65 0,-17 50 0,-17 43 0,30-92 0,-28 79 0,11-45 0,41-106 0,-21 92 0,2-3 0,34-118 0,-67 182 0,2 1 0,1 0 0,1 0 0,26-43 0,20-39 0,-38 68 0,14-30 0,39-128 0,-30 87 0,-16 43 0,-14 42 0,25-45 0,-5 14 0,263-551 0,-256 528 0,171-369 0,-131 260 0,-30 69 0,46-117 0,-54 123 0,-4 11 0,-12 34 0,9-18 0,-19 55 0,35-50 0,27-26 0,-33 49 0,47-72 0,50-70 0,-59 100 0,35-48 0,-96 123 0,2 2 0,37-33 0,-54 54 0,28-26 0,-12 11 0,28-31 0,-4-4 0,3 2 0,108-89 0,-126 119 0,-8 7 0,1-3 0,-2 0 0,-1-1 0,21-24 0,46-82 0,-78 111 0,-1 3 0,2-1 0,0 2 0,0-1 0,24-17 0,-17 15 0,23-26 0,-32 30 0,-1 0 0,0-2 0,-1 1 0,0-1 0,-1 0 0,-1 0 0,8-24 0,9-19 0,2-9 0,-17 42-1365,1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2:16:3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24575,'153'-12'0,"-130"9"0,-13 2 0,0-1 0,0-1 0,-1 0 0,15-6 0,36-21 0,-38 18 0,82-48 0,-102 59 0,0 0 0,0 0 0,0 1 0,0-1 0,0 0 0,0 1 0,0-1 0,0 1 0,0 0 0,0 0 0,0 0 0,3 0 0,-4 0 0,0 0 0,0 1 0,0-1 0,0 1 0,0-1 0,-1 1 0,1-1 0,0 1 0,0 0 0,0-1 0,-1 1 0,1 0 0,0 0 0,0-1 0,-1 1 0,1 0 0,-1 0 0,1 0 0,-1 0 0,1 0 0,-1 0 0,0 0 0,1 0 0,-1 0 0,0 0 0,0 2 0,3 19 0,-1 1 0,-1-1 0,-4 36 0,1-14 0,0 283 107,3-195-1579,-1-107-5354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68880"/>
            <a:ext cx="6311800" cy="2130561"/>
          </a:xfrm>
        </p:spPr>
        <p:txBody>
          <a:bodyPr anchor="t"/>
          <a:lstStyle>
            <a:lvl1pPr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532790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0.svg"/><Relationship Id="rId7" Type="http://schemas.openxmlformats.org/officeDocument/2006/relationships/image" Target="../media/image5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diagramLayout" Target="../diagrams/layout6.xml"/><Relationship Id="rId21" Type="http://schemas.openxmlformats.org/officeDocument/2006/relationships/diagramData" Target="../diagrams/data7.xml"/><Relationship Id="rId42" Type="http://schemas.openxmlformats.org/officeDocument/2006/relationships/image" Target="../media/image34.png"/><Relationship Id="rId47" Type="http://schemas.microsoft.com/office/2007/relationships/diagramDrawing" Target="../diagrams/drawing7.xml"/><Relationship Id="rId63" Type="http://schemas.openxmlformats.org/officeDocument/2006/relationships/diagramData" Target="../diagrams/data14.xml"/><Relationship Id="rId68" Type="http://schemas.openxmlformats.org/officeDocument/2006/relationships/diagramData" Target="../diagrams/data15.xml"/><Relationship Id="rId16" Type="http://schemas.openxmlformats.org/officeDocument/2006/relationships/diagramData" Target="../diagrams/data6.xml"/><Relationship Id="rId11" Type="http://schemas.microsoft.com/office/2007/relationships/diagramDrawing" Target="../diagrams/drawing4.xml"/><Relationship Id="rId24" Type="http://schemas.openxmlformats.org/officeDocument/2006/relationships/diagramColors" Target="../diagrams/colors5.xml"/><Relationship Id="rId32" Type="http://schemas.openxmlformats.org/officeDocument/2006/relationships/diagramQuickStyle" Target="../diagrams/quickStyle6.xml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diagramQuickStyle" Target="../diagrams/quickStyle7.xml"/><Relationship Id="rId53" Type="http://schemas.openxmlformats.org/officeDocument/2006/relationships/diagramData" Target="../diagrams/data12.xml"/><Relationship Id="rId58" Type="http://schemas.openxmlformats.org/officeDocument/2006/relationships/diagramData" Target="../diagrams/data13.xml"/><Relationship Id="rId66" Type="http://schemas.openxmlformats.org/officeDocument/2006/relationships/diagramColors" Target="../diagrams/colors11.xml"/><Relationship Id="rId74" Type="http://schemas.openxmlformats.org/officeDocument/2006/relationships/image" Target="../media/image36.png"/><Relationship Id="rId5" Type="http://schemas.openxmlformats.org/officeDocument/2006/relationships/diagramColors" Target="../diagrams/colors3.xml"/><Relationship Id="rId61" Type="http://schemas.openxmlformats.org/officeDocument/2006/relationships/diagramColors" Target="../diagrams/colors10.xml"/><Relationship Id="rId19" Type="http://schemas.openxmlformats.org/officeDocument/2006/relationships/diagramColors" Target="../diagrams/colors5.xml"/><Relationship Id="rId14" Type="http://schemas.openxmlformats.org/officeDocument/2006/relationships/diagramQuickStyle" Target="../diagrams/quickStyle4.xml"/><Relationship Id="rId22" Type="http://schemas.openxmlformats.org/officeDocument/2006/relationships/diagramLayout" Target="../diagrams/layout5.xml"/><Relationship Id="rId27" Type="http://schemas.openxmlformats.org/officeDocument/2006/relationships/diagramQuickStyle" Target="../diagrams/quickStyle6.xml"/><Relationship Id="rId30" Type="http://schemas.openxmlformats.org/officeDocument/2006/relationships/diagramData" Target="../diagrams/data9.xml"/><Relationship Id="rId35" Type="http://schemas.openxmlformats.org/officeDocument/2006/relationships/image" Target="../media/image27.png"/><Relationship Id="rId43" Type="http://schemas.openxmlformats.org/officeDocument/2006/relationships/diagramData" Target="../diagrams/data10.xml"/><Relationship Id="rId48" Type="http://schemas.openxmlformats.org/officeDocument/2006/relationships/diagramData" Target="../diagrams/data11.xml"/><Relationship Id="rId56" Type="http://schemas.openxmlformats.org/officeDocument/2006/relationships/diagramColors" Target="../diagrams/colors9.xml"/><Relationship Id="rId64" Type="http://schemas.openxmlformats.org/officeDocument/2006/relationships/diagramLayout" Target="../diagrams/layout11.xml"/><Relationship Id="rId69" Type="http://schemas.openxmlformats.org/officeDocument/2006/relationships/diagramLayout" Target="../diagrams/layout12.xml"/><Relationship Id="rId77" Type="http://schemas.openxmlformats.org/officeDocument/2006/relationships/image" Target="../media/image39.png"/><Relationship Id="rId8" Type="http://schemas.openxmlformats.org/officeDocument/2006/relationships/diagramLayout" Target="../diagrams/layout4.xml"/><Relationship Id="rId51" Type="http://schemas.openxmlformats.org/officeDocument/2006/relationships/diagramColors" Target="../diagrams/colors8.xml"/><Relationship Id="rId72" Type="http://schemas.microsoft.com/office/2007/relationships/diagramDrawing" Target="../diagrams/drawing12.xml"/><Relationship Id="rId3" Type="http://schemas.openxmlformats.org/officeDocument/2006/relationships/diagramLayout" Target="../diagrams/layout3.xml"/><Relationship Id="rId12" Type="http://schemas.openxmlformats.org/officeDocument/2006/relationships/diagramData" Target="../diagrams/data5.xml"/><Relationship Id="rId17" Type="http://schemas.openxmlformats.org/officeDocument/2006/relationships/diagramLayout" Target="../diagrams/layout5.xml"/><Relationship Id="rId25" Type="http://schemas.openxmlformats.org/officeDocument/2006/relationships/diagramData" Target="../diagrams/data8.xml"/><Relationship Id="rId33" Type="http://schemas.openxmlformats.org/officeDocument/2006/relationships/diagramColors" Target="../diagrams/colors6.xml"/><Relationship Id="rId38" Type="http://schemas.openxmlformats.org/officeDocument/2006/relationships/image" Target="../media/image30.png"/><Relationship Id="rId46" Type="http://schemas.openxmlformats.org/officeDocument/2006/relationships/diagramColors" Target="../diagrams/colors7.xml"/><Relationship Id="rId59" Type="http://schemas.openxmlformats.org/officeDocument/2006/relationships/diagramLayout" Target="../diagrams/layout10.xml"/><Relationship Id="rId67" Type="http://schemas.microsoft.com/office/2007/relationships/diagramDrawing" Target="../diagrams/drawing11.xml"/><Relationship Id="rId20" Type="http://schemas.microsoft.com/office/2007/relationships/diagramDrawing" Target="../diagrams/drawing5.xml"/><Relationship Id="rId41" Type="http://schemas.openxmlformats.org/officeDocument/2006/relationships/image" Target="../media/image33.png"/><Relationship Id="rId54" Type="http://schemas.openxmlformats.org/officeDocument/2006/relationships/diagramLayout" Target="../diagrams/layout9.xml"/><Relationship Id="rId62" Type="http://schemas.microsoft.com/office/2007/relationships/diagramDrawing" Target="../diagrams/drawing10.xml"/><Relationship Id="rId70" Type="http://schemas.openxmlformats.org/officeDocument/2006/relationships/diagramQuickStyle" Target="../diagrams/quickStyle12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5" Type="http://schemas.openxmlformats.org/officeDocument/2006/relationships/diagramColors" Target="../diagrams/colors4.xml"/><Relationship Id="rId23" Type="http://schemas.openxmlformats.org/officeDocument/2006/relationships/diagramQuickStyle" Target="../diagrams/quickStyle5.xml"/><Relationship Id="rId28" Type="http://schemas.openxmlformats.org/officeDocument/2006/relationships/diagramColors" Target="../diagrams/colors6.xml"/><Relationship Id="rId36" Type="http://schemas.openxmlformats.org/officeDocument/2006/relationships/image" Target="../media/image28.png"/><Relationship Id="rId49" Type="http://schemas.openxmlformats.org/officeDocument/2006/relationships/diagramLayout" Target="../diagrams/layout8.xml"/><Relationship Id="rId57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31" Type="http://schemas.openxmlformats.org/officeDocument/2006/relationships/diagramLayout" Target="../diagrams/layout6.xml"/><Relationship Id="rId44" Type="http://schemas.openxmlformats.org/officeDocument/2006/relationships/diagramLayout" Target="../diagrams/layout7.xml"/><Relationship Id="rId52" Type="http://schemas.microsoft.com/office/2007/relationships/diagramDrawing" Target="../diagrams/drawing8.xml"/><Relationship Id="rId60" Type="http://schemas.openxmlformats.org/officeDocument/2006/relationships/diagramQuickStyle" Target="../diagrams/quickStyle10.xml"/><Relationship Id="rId65" Type="http://schemas.openxmlformats.org/officeDocument/2006/relationships/diagramQuickStyle" Target="../diagrams/quickStyle11.xml"/><Relationship Id="rId73" Type="http://schemas.openxmlformats.org/officeDocument/2006/relationships/image" Target="../media/image35.png"/><Relationship Id="rId78" Type="http://schemas.openxmlformats.org/officeDocument/2006/relationships/image" Target="../media/image40.pn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3" Type="http://schemas.openxmlformats.org/officeDocument/2006/relationships/diagramLayout" Target="../diagrams/layout4.xml"/><Relationship Id="rId18" Type="http://schemas.openxmlformats.org/officeDocument/2006/relationships/diagramQuickStyle" Target="../diagrams/quickStyle5.xml"/><Relationship Id="rId39" Type="http://schemas.openxmlformats.org/officeDocument/2006/relationships/image" Target="../media/image31.png"/><Relationship Id="rId34" Type="http://schemas.openxmlformats.org/officeDocument/2006/relationships/image" Target="../media/image26.png"/><Relationship Id="rId50" Type="http://schemas.openxmlformats.org/officeDocument/2006/relationships/diagramQuickStyle" Target="../diagrams/quickStyle8.xml"/><Relationship Id="rId55" Type="http://schemas.openxmlformats.org/officeDocument/2006/relationships/diagramQuickStyle" Target="../diagrams/quickStyle9.xml"/><Relationship Id="rId76" Type="http://schemas.openxmlformats.org/officeDocument/2006/relationships/image" Target="../media/image38.png"/><Relationship Id="rId7" Type="http://schemas.openxmlformats.org/officeDocument/2006/relationships/diagramData" Target="../diagrams/data4.xml"/><Relationship Id="rId71" Type="http://schemas.openxmlformats.org/officeDocument/2006/relationships/diagramColors" Target="../diagrams/colors12.xml"/><Relationship Id="rId2" Type="http://schemas.openxmlformats.org/officeDocument/2006/relationships/diagramData" Target="../diagrams/data3.xml"/><Relationship Id="rId2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diagramLayout" Target="../diagrams/layout16.xml"/><Relationship Id="rId21" Type="http://schemas.openxmlformats.org/officeDocument/2006/relationships/diagramData" Target="../diagrams/data20.xml"/><Relationship Id="rId42" Type="http://schemas.openxmlformats.org/officeDocument/2006/relationships/diagramQuickStyle" Target="../diagrams/quickStyle18.xml"/><Relationship Id="rId47" Type="http://schemas.openxmlformats.org/officeDocument/2006/relationships/diagramQuickStyle" Target="../diagrams/quickStyle19.xml"/><Relationship Id="rId63" Type="http://schemas.openxmlformats.org/officeDocument/2006/relationships/diagramColors" Target="../diagrams/colors22.xml"/><Relationship Id="rId68" Type="http://schemas.openxmlformats.org/officeDocument/2006/relationships/image" Target="../media/image43.png"/><Relationship Id="rId7" Type="http://schemas.openxmlformats.org/officeDocument/2006/relationships/diagramData" Target="../diagrams/data17.xml"/><Relationship Id="rId71" Type="http://schemas.openxmlformats.org/officeDocument/2006/relationships/customXml" Target="../ink/ink4.xml"/><Relationship Id="rId2" Type="http://schemas.openxmlformats.org/officeDocument/2006/relationships/diagramData" Target="../diagrams/data16.xml"/><Relationship Id="rId16" Type="http://schemas.openxmlformats.org/officeDocument/2006/relationships/diagramData" Target="../diagrams/data19.xml"/><Relationship Id="rId29" Type="http://schemas.microsoft.com/office/2007/relationships/diagramDrawing" Target="../diagrams/drawing16.xml"/><Relationship Id="rId11" Type="http://schemas.microsoft.com/office/2007/relationships/diagramDrawing" Target="../diagrams/drawing14.xml"/><Relationship Id="rId24" Type="http://schemas.openxmlformats.org/officeDocument/2006/relationships/diagramColors" Target="../diagrams/colors15.xml"/><Relationship Id="rId32" Type="http://schemas.openxmlformats.org/officeDocument/2006/relationships/diagramQuickStyle" Target="../diagrams/quickStyle16.xml"/><Relationship Id="rId37" Type="http://schemas.openxmlformats.org/officeDocument/2006/relationships/diagramQuickStyle" Target="../diagrams/quickStyle17.xml"/><Relationship Id="rId40" Type="http://schemas.openxmlformats.org/officeDocument/2006/relationships/diagramData" Target="../diagrams/data24.xml"/><Relationship Id="rId45" Type="http://schemas.openxmlformats.org/officeDocument/2006/relationships/diagramData" Target="../diagrams/data25.xml"/><Relationship Id="rId53" Type="http://schemas.openxmlformats.org/officeDocument/2006/relationships/diagramColors" Target="../diagrams/colors20.xml"/><Relationship Id="rId58" Type="http://schemas.openxmlformats.org/officeDocument/2006/relationships/diagramColors" Target="../diagrams/colors21.xml"/><Relationship Id="rId66" Type="http://schemas.openxmlformats.org/officeDocument/2006/relationships/image" Target="../media/image42.png"/><Relationship Id="rId5" Type="http://schemas.openxmlformats.org/officeDocument/2006/relationships/diagramColors" Target="../diagrams/colors13.xml"/><Relationship Id="rId61" Type="http://schemas.openxmlformats.org/officeDocument/2006/relationships/diagramLayout" Target="../diagrams/layout22.xml"/><Relationship Id="rId19" Type="http://schemas.openxmlformats.org/officeDocument/2006/relationships/diagramColors" Target="../diagrams/colors15.xml"/><Relationship Id="rId14" Type="http://schemas.openxmlformats.org/officeDocument/2006/relationships/diagramQuickStyle" Target="../diagrams/quickStyle14.xml"/><Relationship Id="rId22" Type="http://schemas.openxmlformats.org/officeDocument/2006/relationships/diagramLayout" Target="../diagrams/layout15.xml"/><Relationship Id="rId27" Type="http://schemas.openxmlformats.org/officeDocument/2006/relationships/diagramQuickStyle" Target="../diagrams/quickStyle16.xml"/><Relationship Id="rId30" Type="http://schemas.openxmlformats.org/officeDocument/2006/relationships/diagramData" Target="../diagrams/data22.xml"/><Relationship Id="rId35" Type="http://schemas.openxmlformats.org/officeDocument/2006/relationships/diagramData" Target="../diagrams/data23.xml"/><Relationship Id="rId43" Type="http://schemas.openxmlformats.org/officeDocument/2006/relationships/diagramColors" Target="../diagrams/colors18.xml"/><Relationship Id="rId48" Type="http://schemas.openxmlformats.org/officeDocument/2006/relationships/diagramColors" Target="../diagrams/colors19.xml"/><Relationship Id="rId56" Type="http://schemas.openxmlformats.org/officeDocument/2006/relationships/diagramLayout" Target="../diagrams/layout21.xml"/><Relationship Id="rId64" Type="http://schemas.microsoft.com/office/2007/relationships/diagramDrawing" Target="../diagrams/drawing22.xml"/><Relationship Id="rId69" Type="http://schemas.openxmlformats.org/officeDocument/2006/relationships/customXml" Target="../ink/ink3.xml"/><Relationship Id="rId8" Type="http://schemas.openxmlformats.org/officeDocument/2006/relationships/diagramLayout" Target="../diagrams/layout14.xml"/><Relationship Id="rId51" Type="http://schemas.openxmlformats.org/officeDocument/2006/relationships/diagramLayout" Target="../diagrams/layout20.xml"/><Relationship Id="rId72" Type="http://schemas.openxmlformats.org/officeDocument/2006/relationships/image" Target="../media/image45.png"/><Relationship Id="rId3" Type="http://schemas.openxmlformats.org/officeDocument/2006/relationships/diagramLayout" Target="../diagrams/layout13.xml"/><Relationship Id="rId12" Type="http://schemas.openxmlformats.org/officeDocument/2006/relationships/diagramData" Target="../diagrams/data18.xml"/><Relationship Id="rId17" Type="http://schemas.openxmlformats.org/officeDocument/2006/relationships/diagramLayout" Target="../diagrams/layout15.xml"/><Relationship Id="rId25" Type="http://schemas.openxmlformats.org/officeDocument/2006/relationships/diagramData" Target="../diagrams/data21.xml"/><Relationship Id="rId33" Type="http://schemas.openxmlformats.org/officeDocument/2006/relationships/diagramColors" Target="../diagrams/colors16.xml"/><Relationship Id="rId38" Type="http://schemas.openxmlformats.org/officeDocument/2006/relationships/diagramColors" Target="../diagrams/colors17.xml"/><Relationship Id="rId46" Type="http://schemas.openxmlformats.org/officeDocument/2006/relationships/diagramLayout" Target="../diagrams/layout19.xml"/><Relationship Id="rId59" Type="http://schemas.microsoft.com/office/2007/relationships/diagramDrawing" Target="../diagrams/drawing21.xml"/><Relationship Id="rId67" Type="http://schemas.openxmlformats.org/officeDocument/2006/relationships/customXml" Target="../ink/ink2.xml"/><Relationship Id="rId20" Type="http://schemas.microsoft.com/office/2007/relationships/diagramDrawing" Target="../diagrams/drawing15.xml"/><Relationship Id="rId41" Type="http://schemas.openxmlformats.org/officeDocument/2006/relationships/diagramLayout" Target="../diagrams/layout18.xml"/><Relationship Id="rId54" Type="http://schemas.microsoft.com/office/2007/relationships/diagramDrawing" Target="../diagrams/drawing20.xml"/><Relationship Id="rId62" Type="http://schemas.openxmlformats.org/officeDocument/2006/relationships/diagramQuickStyle" Target="../diagrams/quickStyle22.xml"/><Relationship Id="rId7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5" Type="http://schemas.openxmlformats.org/officeDocument/2006/relationships/diagramColors" Target="../diagrams/colors14.xml"/><Relationship Id="rId23" Type="http://schemas.openxmlformats.org/officeDocument/2006/relationships/diagramQuickStyle" Target="../diagrams/quickStyle15.xml"/><Relationship Id="rId28" Type="http://schemas.openxmlformats.org/officeDocument/2006/relationships/diagramColors" Target="../diagrams/colors16.xml"/><Relationship Id="rId36" Type="http://schemas.openxmlformats.org/officeDocument/2006/relationships/diagramLayout" Target="../diagrams/layout17.xml"/><Relationship Id="rId49" Type="http://schemas.microsoft.com/office/2007/relationships/diagramDrawing" Target="../diagrams/drawing19.xml"/><Relationship Id="rId57" Type="http://schemas.openxmlformats.org/officeDocument/2006/relationships/diagramQuickStyle" Target="../diagrams/quickStyle21.xml"/><Relationship Id="rId10" Type="http://schemas.openxmlformats.org/officeDocument/2006/relationships/diagramColors" Target="../diagrams/colors14.xml"/><Relationship Id="rId31" Type="http://schemas.openxmlformats.org/officeDocument/2006/relationships/diagramLayout" Target="../diagrams/layout16.xml"/><Relationship Id="rId44" Type="http://schemas.microsoft.com/office/2007/relationships/diagramDrawing" Target="../diagrams/drawing18.xml"/><Relationship Id="rId52" Type="http://schemas.openxmlformats.org/officeDocument/2006/relationships/diagramQuickStyle" Target="../diagrams/quickStyle20.xml"/><Relationship Id="rId60" Type="http://schemas.openxmlformats.org/officeDocument/2006/relationships/diagramData" Target="../diagrams/data28.xml"/><Relationship Id="rId65" Type="http://schemas.openxmlformats.org/officeDocument/2006/relationships/customXml" Target="../ink/ink1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3" Type="http://schemas.openxmlformats.org/officeDocument/2006/relationships/diagramLayout" Target="../diagrams/layout14.xml"/><Relationship Id="rId18" Type="http://schemas.openxmlformats.org/officeDocument/2006/relationships/diagramQuickStyle" Target="../diagrams/quickStyle15.xml"/><Relationship Id="rId39" Type="http://schemas.microsoft.com/office/2007/relationships/diagramDrawing" Target="../diagrams/drawing17.xml"/><Relationship Id="rId34" Type="http://schemas.openxmlformats.org/officeDocument/2006/relationships/image" Target="../media/image41.png"/><Relationship Id="rId50" Type="http://schemas.openxmlformats.org/officeDocument/2006/relationships/diagramData" Target="../diagrams/data26.xml"/><Relationship Id="rId55" Type="http://schemas.openxmlformats.org/officeDocument/2006/relationships/diagramData" Target="../diagrams/data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openxmlformats.org/officeDocument/2006/relationships/image" Target="../media/image260.png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9">
            <a:extLst>
              <a:ext uri="{FF2B5EF4-FFF2-40B4-BE49-F238E27FC236}">
                <a16:creationId xmlns:a16="http://schemas.microsoft.com/office/drawing/2014/main" id="{B80F5727-85E7-45F7-BCCF-63924B8D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329" y="249317"/>
            <a:ext cx="6311800" cy="21305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TRAVELING SALESMAN PROBLEM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41CE1CD-7C67-F04D-8AD8-892756DB2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37966" y="6499207"/>
            <a:ext cx="5907314" cy="218951"/>
          </a:xfrm>
          <a:custGeom>
            <a:avLst/>
            <a:gdLst>
              <a:gd name="connsiteX0" fmla="*/ 5907314 w 5907314"/>
              <a:gd name="connsiteY0" fmla="*/ 146380 h 218951"/>
              <a:gd name="connsiteX1" fmla="*/ 2902857 w 5907314"/>
              <a:gd name="connsiteY1" fmla="*/ 1237 h 218951"/>
              <a:gd name="connsiteX2" fmla="*/ 0 w 5907314"/>
              <a:gd name="connsiteY2" fmla="*/ 218951 h 218951"/>
              <a:gd name="connsiteX3" fmla="*/ 0 w 5907314"/>
              <a:gd name="connsiteY3" fmla="*/ 218951 h 21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218951">
                <a:moveTo>
                  <a:pt x="5907314" y="146380"/>
                </a:moveTo>
                <a:cubicBezTo>
                  <a:pt x="4897361" y="67761"/>
                  <a:pt x="3887409" y="-10858"/>
                  <a:pt x="2902857" y="1237"/>
                </a:cubicBezTo>
                <a:cubicBezTo>
                  <a:pt x="1918305" y="13332"/>
                  <a:pt x="0" y="218951"/>
                  <a:pt x="0" y="218951"/>
                </a:cubicBezTo>
                <a:lnTo>
                  <a:pt x="0" y="21895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1903-A37D-0978-9E6F-A3C806BE40A0}"/>
              </a:ext>
            </a:extLst>
          </p:cNvPr>
          <p:cNvSpPr txBox="1"/>
          <p:nvPr/>
        </p:nvSpPr>
        <p:spPr>
          <a:xfrm>
            <a:off x="3172069" y="4670671"/>
            <a:ext cx="523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 – </a:t>
            </a:r>
          </a:p>
          <a:p>
            <a:pPr algn="ctr"/>
            <a:r>
              <a:rPr lang="en-US" b="1" dirty="0"/>
              <a:t>    Nadim </a:t>
            </a:r>
            <a:r>
              <a:rPr lang="en-US" b="1" dirty="0" err="1"/>
              <a:t>Srabon</a:t>
            </a:r>
            <a:r>
              <a:rPr lang="en-US" b="1" dirty="0"/>
              <a:t> (2023-1-60-047)</a:t>
            </a:r>
          </a:p>
          <a:p>
            <a:pPr algn="ctr"/>
            <a:r>
              <a:rPr lang="en-US" b="1" dirty="0"/>
              <a:t>    Sihab Bin Sarwar (2023-1-60-043)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628A0-D759-7F80-7AC2-9254FC8A24C5}"/>
              </a:ext>
            </a:extLst>
          </p:cNvPr>
          <p:cNvSpPr txBox="1"/>
          <p:nvPr/>
        </p:nvSpPr>
        <p:spPr>
          <a:xfrm>
            <a:off x="3172070" y="2932815"/>
            <a:ext cx="523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Course – CSE246</a:t>
            </a:r>
          </a:p>
          <a:p>
            <a:pPr algn="ctr"/>
            <a:r>
              <a:rPr lang="en-US" b="1" dirty="0"/>
              <a:t> Instructor </a:t>
            </a:r>
            <a:r>
              <a:rPr lang="en-US" dirty="0"/>
              <a:t>–  </a:t>
            </a:r>
            <a:r>
              <a:rPr lang="en-US" b="1" dirty="0" err="1"/>
              <a:t>Tanni</a:t>
            </a:r>
            <a:r>
              <a:rPr lang="en-US" b="1" dirty="0"/>
              <a:t> Mittra</a:t>
            </a:r>
          </a:p>
          <a:p>
            <a:pPr algn="ctr"/>
            <a:r>
              <a:rPr lang="en-US" b="1" dirty="0"/>
              <a:t>   Senior Lecturer</a:t>
            </a:r>
          </a:p>
          <a:p>
            <a:pPr algn="ctr"/>
            <a:r>
              <a:rPr lang="en-US" b="1" dirty="0"/>
              <a:t>   Dept. of CSE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941610-46BE-EDE0-410A-64788A8D1666}"/>
              </a:ext>
            </a:extLst>
          </p:cNvPr>
          <p:cNvSpPr/>
          <p:nvPr/>
        </p:nvSpPr>
        <p:spPr>
          <a:xfrm>
            <a:off x="254000" y="208844"/>
            <a:ext cx="2511778" cy="812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Autofit/>
          </a:bodyPr>
          <a:lstStyle/>
          <a:p>
            <a:r>
              <a:rPr lang="en-US" dirty="0"/>
              <a:t>FUTURE SCOPE!!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05B05-D256-4B4C-B777-B2D76FA82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1207" y="5347411"/>
            <a:ext cx="111465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aphic 3" descr="illustration of a desk">
            <a:extLst>
              <a:ext uri="{FF2B5EF4-FFF2-40B4-BE49-F238E27FC236}">
                <a16:creationId xmlns:a16="http://schemas.microsoft.com/office/drawing/2014/main" id="{0AB57486-26F7-094F-BB9B-B26118B10057}"/>
              </a:ext>
            </a:extLst>
          </p:cNvPr>
          <p:cNvGrpSpPr/>
          <p:nvPr/>
        </p:nvGrpSpPr>
        <p:grpSpPr>
          <a:xfrm>
            <a:off x="7056908" y="4178192"/>
            <a:ext cx="2496507" cy="1768125"/>
            <a:chOff x="7056908" y="4178192"/>
            <a:chExt cx="2496507" cy="1768125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716AD37-7427-184C-9EEC-B7A1BAB77540}"/>
                </a:ext>
              </a:extLst>
            </p:cNvPr>
            <p:cNvSpPr/>
            <p:nvPr/>
          </p:nvSpPr>
          <p:spPr>
            <a:xfrm>
              <a:off x="7069957" y="4191219"/>
              <a:ext cx="2470445" cy="402568"/>
            </a:xfrm>
            <a:custGeom>
              <a:avLst/>
              <a:gdLst>
                <a:gd name="connsiteX0" fmla="*/ 2224265 w 2470445"/>
                <a:gd name="connsiteY0" fmla="*/ 0 h 402568"/>
                <a:gd name="connsiteX1" fmla="*/ 289615 w 2470445"/>
                <a:gd name="connsiteY1" fmla="*/ 0 h 402568"/>
                <a:gd name="connsiteX2" fmla="*/ 0 w 2470445"/>
                <a:gd name="connsiteY2" fmla="*/ 308448 h 402568"/>
                <a:gd name="connsiteX3" fmla="*/ 0 w 2470445"/>
                <a:gd name="connsiteY3" fmla="*/ 402569 h 402568"/>
                <a:gd name="connsiteX4" fmla="*/ 2470445 w 2470445"/>
                <a:gd name="connsiteY4" fmla="*/ 402569 h 402568"/>
                <a:gd name="connsiteX5" fmla="*/ 2470445 w 2470445"/>
                <a:gd name="connsiteY5" fmla="*/ 308448 h 40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445" h="402568">
                  <a:moveTo>
                    <a:pt x="2224265" y="0"/>
                  </a:moveTo>
                  <a:lnTo>
                    <a:pt x="289615" y="0"/>
                  </a:lnTo>
                  <a:lnTo>
                    <a:pt x="0" y="308448"/>
                  </a:lnTo>
                  <a:lnTo>
                    <a:pt x="0" y="402569"/>
                  </a:lnTo>
                  <a:lnTo>
                    <a:pt x="2470445" y="402569"/>
                  </a:lnTo>
                  <a:lnTo>
                    <a:pt x="2470445" y="308448"/>
                  </a:ln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9B9A654-A652-1946-A28C-CA153356DE9A}"/>
                </a:ext>
              </a:extLst>
            </p:cNvPr>
            <p:cNvSpPr/>
            <p:nvPr/>
          </p:nvSpPr>
          <p:spPr>
            <a:xfrm>
              <a:off x="7056908" y="4178192"/>
              <a:ext cx="2496507" cy="1768125"/>
            </a:xfrm>
            <a:custGeom>
              <a:avLst/>
              <a:gdLst>
                <a:gd name="connsiteX0" fmla="*/ 2496442 w 2496507"/>
                <a:gd name="connsiteY0" fmla="*/ 320051 h 1768125"/>
                <a:gd name="connsiteX1" fmla="*/ 2496413 w 2496507"/>
                <a:gd name="connsiteY1" fmla="*/ 319870 h 1768125"/>
                <a:gd name="connsiteX2" fmla="*/ 2496144 w 2496507"/>
                <a:gd name="connsiteY2" fmla="*/ 318416 h 1768125"/>
                <a:gd name="connsiteX3" fmla="*/ 2496050 w 2496507"/>
                <a:gd name="connsiteY3" fmla="*/ 318060 h 1768125"/>
                <a:gd name="connsiteX4" fmla="*/ 2495563 w 2496507"/>
                <a:gd name="connsiteY4" fmla="*/ 316585 h 1768125"/>
                <a:gd name="connsiteX5" fmla="*/ 2495534 w 2496507"/>
                <a:gd name="connsiteY5" fmla="*/ 316498 h 1768125"/>
                <a:gd name="connsiteX6" fmla="*/ 2494793 w 2496507"/>
                <a:gd name="connsiteY6" fmla="*/ 315001 h 1768125"/>
                <a:gd name="connsiteX7" fmla="*/ 2494611 w 2496507"/>
                <a:gd name="connsiteY7" fmla="*/ 314704 h 1768125"/>
                <a:gd name="connsiteX8" fmla="*/ 2493790 w 2496507"/>
                <a:gd name="connsiteY8" fmla="*/ 313505 h 1768125"/>
                <a:gd name="connsiteX9" fmla="*/ 2493681 w 2496507"/>
                <a:gd name="connsiteY9" fmla="*/ 313345 h 1768125"/>
                <a:gd name="connsiteX10" fmla="*/ 2247509 w 2496507"/>
                <a:gd name="connsiteY10" fmla="*/ 4904 h 1768125"/>
                <a:gd name="connsiteX11" fmla="*/ 2237322 w 2496507"/>
                <a:gd name="connsiteY11" fmla="*/ 0 h 1768125"/>
                <a:gd name="connsiteX12" fmla="*/ 302664 w 2496507"/>
                <a:gd name="connsiteY12" fmla="*/ 0 h 1768125"/>
                <a:gd name="connsiteX13" fmla="*/ 293161 w 2496507"/>
                <a:gd name="connsiteY13" fmla="*/ 4112 h 1768125"/>
                <a:gd name="connsiteX14" fmla="*/ 3538 w 2496507"/>
                <a:gd name="connsiteY14" fmla="*/ 312553 h 1768125"/>
                <a:gd name="connsiteX15" fmla="*/ 3393 w 2496507"/>
                <a:gd name="connsiteY15" fmla="*/ 312735 h 1768125"/>
                <a:gd name="connsiteX16" fmla="*/ 2434 w 2496507"/>
                <a:gd name="connsiteY16" fmla="*/ 313919 h 1768125"/>
                <a:gd name="connsiteX17" fmla="*/ 2296 w 2496507"/>
                <a:gd name="connsiteY17" fmla="*/ 314100 h 1768125"/>
                <a:gd name="connsiteX18" fmla="*/ 1439 w 2496507"/>
                <a:gd name="connsiteY18" fmla="*/ 315561 h 1768125"/>
                <a:gd name="connsiteX19" fmla="*/ 1286 w 2496507"/>
                <a:gd name="connsiteY19" fmla="*/ 315873 h 1768125"/>
                <a:gd name="connsiteX20" fmla="*/ 698 w 2496507"/>
                <a:gd name="connsiteY20" fmla="*/ 317305 h 1768125"/>
                <a:gd name="connsiteX21" fmla="*/ 639 w 2496507"/>
                <a:gd name="connsiteY21" fmla="*/ 317465 h 1768125"/>
                <a:gd name="connsiteX22" fmla="*/ 232 w 2496507"/>
                <a:gd name="connsiteY22" fmla="*/ 319114 h 1768125"/>
                <a:gd name="connsiteX23" fmla="*/ 174 w 2496507"/>
                <a:gd name="connsiteY23" fmla="*/ 319470 h 1768125"/>
                <a:gd name="connsiteX24" fmla="*/ 36 w 2496507"/>
                <a:gd name="connsiteY24" fmla="*/ 320821 h 1768125"/>
                <a:gd name="connsiteX25" fmla="*/ 14 w 2496507"/>
                <a:gd name="connsiteY25" fmla="*/ 321243 h 1768125"/>
                <a:gd name="connsiteX26" fmla="*/ 0 w 2496507"/>
                <a:gd name="connsiteY26" fmla="*/ 321475 h 1768125"/>
                <a:gd name="connsiteX27" fmla="*/ 0 w 2496507"/>
                <a:gd name="connsiteY27" fmla="*/ 415604 h 1768125"/>
                <a:gd name="connsiteX28" fmla="*/ 13035 w 2496507"/>
                <a:gd name="connsiteY28" fmla="*/ 428639 h 1768125"/>
                <a:gd name="connsiteX29" fmla="*/ 57923 w 2496507"/>
                <a:gd name="connsiteY29" fmla="*/ 428639 h 1768125"/>
                <a:gd name="connsiteX30" fmla="*/ 57923 w 2496507"/>
                <a:gd name="connsiteY30" fmla="*/ 1768125 h 1768125"/>
                <a:gd name="connsiteX31" fmla="*/ 175215 w 2496507"/>
                <a:gd name="connsiteY31" fmla="*/ 1768125 h 1768125"/>
                <a:gd name="connsiteX32" fmla="*/ 175215 w 2496507"/>
                <a:gd name="connsiteY32" fmla="*/ 428631 h 1768125"/>
                <a:gd name="connsiteX33" fmla="*/ 271392 w 2496507"/>
                <a:gd name="connsiteY33" fmla="*/ 428631 h 1768125"/>
                <a:gd name="connsiteX34" fmla="*/ 271392 w 2496507"/>
                <a:gd name="connsiteY34" fmla="*/ 1462570 h 1768125"/>
                <a:gd name="connsiteX35" fmla="*/ 367650 w 2496507"/>
                <a:gd name="connsiteY35" fmla="*/ 1462570 h 1768125"/>
                <a:gd name="connsiteX36" fmla="*/ 367650 w 2496507"/>
                <a:gd name="connsiteY36" fmla="*/ 428631 h 1768125"/>
                <a:gd name="connsiteX37" fmla="*/ 2128851 w 2496507"/>
                <a:gd name="connsiteY37" fmla="*/ 428631 h 1768125"/>
                <a:gd name="connsiteX38" fmla="*/ 2128851 w 2496507"/>
                <a:gd name="connsiteY38" fmla="*/ 1462570 h 1768125"/>
                <a:gd name="connsiteX39" fmla="*/ 2225108 w 2496507"/>
                <a:gd name="connsiteY39" fmla="*/ 1462570 h 1768125"/>
                <a:gd name="connsiteX40" fmla="*/ 2225108 w 2496507"/>
                <a:gd name="connsiteY40" fmla="*/ 428631 h 1768125"/>
                <a:gd name="connsiteX41" fmla="*/ 2321286 w 2496507"/>
                <a:gd name="connsiteY41" fmla="*/ 428631 h 1768125"/>
                <a:gd name="connsiteX42" fmla="*/ 2321286 w 2496507"/>
                <a:gd name="connsiteY42" fmla="*/ 1768118 h 1768125"/>
                <a:gd name="connsiteX43" fmla="*/ 2438577 w 2496507"/>
                <a:gd name="connsiteY43" fmla="*/ 1768118 h 1768125"/>
                <a:gd name="connsiteX44" fmla="*/ 2438577 w 2496507"/>
                <a:gd name="connsiteY44" fmla="*/ 428631 h 1768125"/>
                <a:gd name="connsiteX45" fmla="*/ 2483465 w 2496507"/>
                <a:gd name="connsiteY45" fmla="*/ 428631 h 1768125"/>
                <a:gd name="connsiteX46" fmla="*/ 2496500 w 2496507"/>
                <a:gd name="connsiteY46" fmla="*/ 415596 h 1768125"/>
                <a:gd name="connsiteX47" fmla="*/ 2496500 w 2496507"/>
                <a:gd name="connsiteY47" fmla="*/ 321468 h 1768125"/>
                <a:gd name="connsiteX48" fmla="*/ 2496442 w 2496507"/>
                <a:gd name="connsiteY48" fmla="*/ 320051 h 1768125"/>
                <a:gd name="connsiteX49" fmla="*/ 308310 w 2496507"/>
                <a:gd name="connsiteY49" fmla="*/ 26062 h 1768125"/>
                <a:gd name="connsiteX50" fmla="*/ 2231044 w 2496507"/>
                <a:gd name="connsiteY50" fmla="*/ 26062 h 1768125"/>
                <a:gd name="connsiteX51" fmla="*/ 2456415 w 2496507"/>
                <a:gd name="connsiteY51" fmla="*/ 308440 h 1768125"/>
                <a:gd name="connsiteX52" fmla="*/ 43159 w 2496507"/>
                <a:gd name="connsiteY52" fmla="*/ 308440 h 1768125"/>
                <a:gd name="connsiteX53" fmla="*/ 308310 w 2496507"/>
                <a:gd name="connsiteY53" fmla="*/ 26062 h 1768125"/>
                <a:gd name="connsiteX54" fmla="*/ 2470460 w 2496507"/>
                <a:gd name="connsiteY54" fmla="*/ 402569 h 1768125"/>
                <a:gd name="connsiteX55" fmla="*/ 26077 w 2496507"/>
                <a:gd name="connsiteY55" fmla="*/ 402569 h 1768125"/>
                <a:gd name="connsiteX56" fmla="*/ 26077 w 2496507"/>
                <a:gd name="connsiteY56" fmla="*/ 334510 h 1768125"/>
                <a:gd name="connsiteX57" fmla="*/ 2470460 w 2496507"/>
                <a:gd name="connsiteY57" fmla="*/ 334510 h 1768125"/>
                <a:gd name="connsiteX58" fmla="*/ 2470460 w 2496507"/>
                <a:gd name="connsiteY58" fmla="*/ 402569 h 176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496507" h="1768125">
                  <a:moveTo>
                    <a:pt x="2496442" y="320051"/>
                  </a:moveTo>
                  <a:cubicBezTo>
                    <a:pt x="2496435" y="319986"/>
                    <a:pt x="2496420" y="319928"/>
                    <a:pt x="2496413" y="319870"/>
                  </a:cubicBezTo>
                  <a:cubicBezTo>
                    <a:pt x="2496355" y="319376"/>
                    <a:pt x="2496261" y="318889"/>
                    <a:pt x="2496144" y="318416"/>
                  </a:cubicBezTo>
                  <a:cubicBezTo>
                    <a:pt x="2496115" y="318300"/>
                    <a:pt x="2496086" y="318177"/>
                    <a:pt x="2496050" y="318060"/>
                  </a:cubicBezTo>
                  <a:cubicBezTo>
                    <a:pt x="2495912" y="317559"/>
                    <a:pt x="2495752" y="317065"/>
                    <a:pt x="2495563" y="316585"/>
                  </a:cubicBezTo>
                  <a:cubicBezTo>
                    <a:pt x="2495549" y="316556"/>
                    <a:pt x="2495542" y="316527"/>
                    <a:pt x="2495534" y="316498"/>
                  </a:cubicBezTo>
                  <a:cubicBezTo>
                    <a:pt x="2495323" y="315982"/>
                    <a:pt x="2495069" y="315488"/>
                    <a:pt x="2494793" y="315001"/>
                  </a:cubicBezTo>
                  <a:cubicBezTo>
                    <a:pt x="2494735" y="314900"/>
                    <a:pt x="2494670" y="314798"/>
                    <a:pt x="2494611" y="314704"/>
                  </a:cubicBezTo>
                  <a:cubicBezTo>
                    <a:pt x="2494357" y="314289"/>
                    <a:pt x="2494081" y="313890"/>
                    <a:pt x="2493790" y="313505"/>
                  </a:cubicBezTo>
                  <a:cubicBezTo>
                    <a:pt x="2493747" y="313454"/>
                    <a:pt x="2493718" y="313396"/>
                    <a:pt x="2493681" y="313345"/>
                  </a:cubicBezTo>
                  <a:lnTo>
                    <a:pt x="2247509" y="4904"/>
                  </a:lnTo>
                  <a:cubicBezTo>
                    <a:pt x="2245038" y="1809"/>
                    <a:pt x="2241289" y="0"/>
                    <a:pt x="2237322" y="0"/>
                  </a:cubicBezTo>
                  <a:lnTo>
                    <a:pt x="302664" y="0"/>
                  </a:lnTo>
                  <a:cubicBezTo>
                    <a:pt x="299068" y="0"/>
                    <a:pt x="295624" y="1489"/>
                    <a:pt x="293161" y="4112"/>
                  </a:cubicBezTo>
                  <a:lnTo>
                    <a:pt x="3538" y="312553"/>
                  </a:lnTo>
                  <a:cubicBezTo>
                    <a:pt x="3487" y="312611"/>
                    <a:pt x="3444" y="312676"/>
                    <a:pt x="3393" y="312735"/>
                  </a:cubicBezTo>
                  <a:cubicBezTo>
                    <a:pt x="3052" y="313112"/>
                    <a:pt x="2732" y="313505"/>
                    <a:pt x="2434" y="313919"/>
                  </a:cubicBezTo>
                  <a:cubicBezTo>
                    <a:pt x="2390" y="313977"/>
                    <a:pt x="2340" y="314035"/>
                    <a:pt x="2296" y="314100"/>
                  </a:cubicBezTo>
                  <a:cubicBezTo>
                    <a:pt x="1976" y="314565"/>
                    <a:pt x="1693" y="315052"/>
                    <a:pt x="1439" y="315561"/>
                  </a:cubicBezTo>
                  <a:cubicBezTo>
                    <a:pt x="1388" y="315663"/>
                    <a:pt x="1337" y="315764"/>
                    <a:pt x="1286" y="315873"/>
                  </a:cubicBezTo>
                  <a:cubicBezTo>
                    <a:pt x="1061" y="316338"/>
                    <a:pt x="865" y="316818"/>
                    <a:pt x="698" y="317305"/>
                  </a:cubicBezTo>
                  <a:cubicBezTo>
                    <a:pt x="676" y="317363"/>
                    <a:pt x="654" y="317414"/>
                    <a:pt x="639" y="317465"/>
                  </a:cubicBezTo>
                  <a:cubicBezTo>
                    <a:pt x="465" y="318002"/>
                    <a:pt x="334" y="318547"/>
                    <a:pt x="232" y="319114"/>
                  </a:cubicBezTo>
                  <a:cubicBezTo>
                    <a:pt x="211" y="319230"/>
                    <a:pt x="196" y="319354"/>
                    <a:pt x="174" y="319470"/>
                  </a:cubicBezTo>
                  <a:cubicBezTo>
                    <a:pt x="102" y="319913"/>
                    <a:pt x="58" y="320364"/>
                    <a:pt x="36" y="320821"/>
                  </a:cubicBezTo>
                  <a:cubicBezTo>
                    <a:pt x="29" y="320959"/>
                    <a:pt x="14" y="321105"/>
                    <a:pt x="14" y="321243"/>
                  </a:cubicBezTo>
                  <a:cubicBezTo>
                    <a:pt x="14" y="321323"/>
                    <a:pt x="0" y="321395"/>
                    <a:pt x="0" y="321475"/>
                  </a:cubicBezTo>
                  <a:lnTo>
                    <a:pt x="0" y="415604"/>
                  </a:lnTo>
                  <a:cubicBezTo>
                    <a:pt x="0" y="422804"/>
                    <a:pt x="5835" y="428639"/>
                    <a:pt x="13035" y="428639"/>
                  </a:cubicBezTo>
                  <a:lnTo>
                    <a:pt x="57923" y="428639"/>
                  </a:lnTo>
                  <a:lnTo>
                    <a:pt x="57923" y="1768125"/>
                  </a:lnTo>
                  <a:lnTo>
                    <a:pt x="175215" y="1768125"/>
                  </a:lnTo>
                  <a:lnTo>
                    <a:pt x="175215" y="428631"/>
                  </a:lnTo>
                  <a:lnTo>
                    <a:pt x="271392" y="428631"/>
                  </a:lnTo>
                  <a:lnTo>
                    <a:pt x="271392" y="1462570"/>
                  </a:lnTo>
                  <a:lnTo>
                    <a:pt x="367650" y="1462570"/>
                  </a:lnTo>
                  <a:lnTo>
                    <a:pt x="367650" y="428631"/>
                  </a:lnTo>
                  <a:lnTo>
                    <a:pt x="2128851" y="428631"/>
                  </a:lnTo>
                  <a:lnTo>
                    <a:pt x="2128851" y="1462570"/>
                  </a:lnTo>
                  <a:lnTo>
                    <a:pt x="2225108" y="1462570"/>
                  </a:lnTo>
                  <a:lnTo>
                    <a:pt x="2225108" y="428631"/>
                  </a:lnTo>
                  <a:lnTo>
                    <a:pt x="2321286" y="428631"/>
                  </a:lnTo>
                  <a:lnTo>
                    <a:pt x="2321286" y="1768118"/>
                  </a:lnTo>
                  <a:lnTo>
                    <a:pt x="2438577" y="1768118"/>
                  </a:lnTo>
                  <a:lnTo>
                    <a:pt x="2438577" y="428631"/>
                  </a:lnTo>
                  <a:lnTo>
                    <a:pt x="2483465" y="428631"/>
                  </a:lnTo>
                  <a:cubicBezTo>
                    <a:pt x="2490666" y="428631"/>
                    <a:pt x="2496500" y="422797"/>
                    <a:pt x="2496500" y="415596"/>
                  </a:cubicBezTo>
                  <a:lnTo>
                    <a:pt x="2496500" y="321468"/>
                  </a:lnTo>
                  <a:cubicBezTo>
                    <a:pt x="2496522" y="320988"/>
                    <a:pt x="2496493" y="320516"/>
                    <a:pt x="2496442" y="320051"/>
                  </a:cubicBezTo>
                  <a:close/>
                  <a:moveTo>
                    <a:pt x="308310" y="26062"/>
                  </a:moveTo>
                  <a:lnTo>
                    <a:pt x="2231044" y="26062"/>
                  </a:lnTo>
                  <a:lnTo>
                    <a:pt x="2456415" y="308440"/>
                  </a:lnTo>
                  <a:lnTo>
                    <a:pt x="43159" y="308440"/>
                  </a:lnTo>
                  <a:lnTo>
                    <a:pt x="308310" y="26062"/>
                  </a:lnTo>
                  <a:close/>
                  <a:moveTo>
                    <a:pt x="2470460" y="402569"/>
                  </a:moveTo>
                  <a:lnTo>
                    <a:pt x="26077" y="402569"/>
                  </a:lnTo>
                  <a:lnTo>
                    <a:pt x="26077" y="334510"/>
                  </a:lnTo>
                  <a:lnTo>
                    <a:pt x="2470460" y="334510"/>
                  </a:lnTo>
                  <a:lnTo>
                    <a:pt x="2470460" y="402569"/>
                  </a:ln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2" name="Graphic 3" descr="illustration of a laptop computer">
            <a:extLst>
              <a:ext uri="{FF2B5EF4-FFF2-40B4-BE49-F238E27FC236}">
                <a16:creationId xmlns:a16="http://schemas.microsoft.com/office/drawing/2014/main" id="{6E79237F-BF74-ED46-BCCF-A4F237D92A24}"/>
              </a:ext>
            </a:extLst>
          </p:cNvPr>
          <p:cNvGrpSpPr/>
          <p:nvPr/>
        </p:nvGrpSpPr>
        <p:grpSpPr>
          <a:xfrm>
            <a:off x="7733167" y="3647124"/>
            <a:ext cx="1047734" cy="735697"/>
            <a:chOff x="7733167" y="3647124"/>
            <a:chExt cx="1047734" cy="735697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DC56BCB-81D0-EB47-8FF3-632DD4F59106}"/>
                </a:ext>
              </a:extLst>
            </p:cNvPr>
            <p:cNvSpPr/>
            <p:nvPr/>
          </p:nvSpPr>
          <p:spPr>
            <a:xfrm>
              <a:off x="8062406" y="4267286"/>
              <a:ext cx="336492" cy="48525"/>
            </a:xfrm>
            <a:custGeom>
              <a:avLst/>
              <a:gdLst>
                <a:gd name="connsiteX0" fmla="*/ 336030 w 336492"/>
                <a:gd name="connsiteY0" fmla="*/ 36052 h 48525"/>
                <a:gd name="connsiteX1" fmla="*/ 318025 w 336492"/>
                <a:gd name="connsiteY1" fmla="*/ 3298 h 48525"/>
                <a:gd name="connsiteX2" fmla="*/ 20876 w 336492"/>
                <a:gd name="connsiteY2" fmla="*/ 1612 h 48525"/>
                <a:gd name="connsiteX3" fmla="*/ 10181 w 336492"/>
                <a:gd name="connsiteY3" fmla="*/ 15919 h 48525"/>
                <a:gd name="connsiteX4" fmla="*/ 750 w 336492"/>
                <a:gd name="connsiteY4" fmla="*/ 44960 h 48525"/>
                <a:gd name="connsiteX5" fmla="*/ 330116 w 336492"/>
                <a:gd name="connsiteY5" fmla="*/ 44931 h 48525"/>
                <a:gd name="connsiteX6" fmla="*/ 336030 w 336492"/>
                <a:gd name="connsiteY6" fmla="*/ 36052 h 4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92" h="48525">
                  <a:moveTo>
                    <a:pt x="336030" y="36052"/>
                  </a:moveTo>
                  <a:cubicBezTo>
                    <a:pt x="331816" y="27769"/>
                    <a:pt x="327812" y="5144"/>
                    <a:pt x="318025" y="3298"/>
                  </a:cubicBezTo>
                  <a:cubicBezTo>
                    <a:pt x="225466" y="-444"/>
                    <a:pt x="128264" y="-996"/>
                    <a:pt x="20876" y="1612"/>
                  </a:cubicBezTo>
                  <a:cubicBezTo>
                    <a:pt x="13908" y="2107"/>
                    <a:pt x="13349" y="11153"/>
                    <a:pt x="10181" y="15919"/>
                  </a:cubicBezTo>
                  <a:cubicBezTo>
                    <a:pt x="7608" y="24020"/>
                    <a:pt x="-2861" y="36714"/>
                    <a:pt x="750" y="44960"/>
                  </a:cubicBezTo>
                  <a:cubicBezTo>
                    <a:pt x="114190" y="53025"/>
                    <a:pt x="223606" y="44880"/>
                    <a:pt x="330116" y="44931"/>
                  </a:cubicBezTo>
                  <a:cubicBezTo>
                    <a:pt x="334475" y="44931"/>
                    <a:pt x="337738" y="40085"/>
                    <a:pt x="336030" y="36052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9C8F769-4CAB-C241-A744-FE07BDE2AD67}"/>
                </a:ext>
              </a:extLst>
            </p:cNvPr>
            <p:cNvSpPr/>
            <p:nvPr/>
          </p:nvSpPr>
          <p:spPr>
            <a:xfrm>
              <a:off x="7743820" y="3661197"/>
              <a:ext cx="1024170" cy="712913"/>
            </a:xfrm>
            <a:custGeom>
              <a:avLst/>
              <a:gdLst>
                <a:gd name="connsiteX0" fmla="*/ 1021619 w 1024170"/>
                <a:gd name="connsiteY0" fmla="*/ 664977 h 712913"/>
                <a:gd name="connsiteX1" fmla="*/ 939065 w 1024170"/>
                <a:gd name="connsiteY1" fmla="*/ 559972 h 712913"/>
                <a:gd name="connsiteX2" fmla="*/ 905512 w 1024170"/>
                <a:gd name="connsiteY2" fmla="*/ 507702 h 712913"/>
                <a:gd name="connsiteX3" fmla="*/ 910249 w 1024170"/>
                <a:gd name="connsiteY3" fmla="*/ 84454 h 712913"/>
                <a:gd name="connsiteX4" fmla="*/ 888750 w 1024170"/>
                <a:gd name="connsiteY4" fmla="*/ 120 h 712913"/>
                <a:gd name="connsiteX5" fmla="*/ 178641 w 1024170"/>
                <a:gd name="connsiteY5" fmla="*/ 1312 h 712913"/>
                <a:gd name="connsiteX6" fmla="*/ 127853 w 1024170"/>
                <a:gd name="connsiteY6" fmla="*/ 69421 h 712913"/>
                <a:gd name="connsiteX7" fmla="*/ 128907 w 1024170"/>
                <a:gd name="connsiteY7" fmla="*/ 500516 h 712913"/>
                <a:gd name="connsiteX8" fmla="*/ 132532 w 1024170"/>
                <a:gd name="connsiteY8" fmla="*/ 513355 h 712913"/>
                <a:gd name="connsiteX9" fmla="*/ 2714 w 1024170"/>
                <a:gd name="connsiteY9" fmla="*/ 690320 h 712913"/>
                <a:gd name="connsiteX10" fmla="*/ 82987 w 1024170"/>
                <a:gd name="connsiteY10" fmla="*/ 712757 h 712913"/>
                <a:gd name="connsiteX11" fmla="*/ 973803 w 1024170"/>
                <a:gd name="connsiteY11" fmla="*/ 711108 h 712913"/>
                <a:gd name="connsiteX12" fmla="*/ 1022026 w 1024170"/>
                <a:gd name="connsiteY12" fmla="*/ 680991 h 712913"/>
                <a:gd name="connsiteX13" fmla="*/ 1021619 w 1024170"/>
                <a:gd name="connsiteY13" fmla="*/ 664977 h 712913"/>
                <a:gd name="connsiteX14" fmla="*/ 156676 w 1024170"/>
                <a:gd name="connsiteY14" fmla="*/ 417119 h 712913"/>
                <a:gd name="connsiteX15" fmla="*/ 160920 w 1024170"/>
                <a:gd name="connsiteY15" fmla="*/ 40823 h 712913"/>
                <a:gd name="connsiteX16" fmla="*/ 163572 w 1024170"/>
                <a:gd name="connsiteY16" fmla="*/ 34327 h 712913"/>
                <a:gd name="connsiteX17" fmla="*/ 884267 w 1024170"/>
                <a:gd name="connsiteY17" fmla="*/ 40293 h 712913"/>
                <a:gd name="connsiteX18" fmla="*/ 885102 w 1024170"/>
                <a:gd name="connsiteY18" fmla="*/ 312513 h 712913"/>
                <a:gd name="connsiteX19" fmla="*/ 883845 w 1024170"/>
                <a:gd name="connsiteY19" fmla="*/ 458113 h 712913"/>
                <a:gd name="connsiteX20" fmla="*/ 881469 w 1024170"/>
                <a:gd name="connsiteY20" fmla="*/ 463482 h 712913"/>
                <a:gd name="connsiteX21" fmla="*/ 157410 w 1024170"/>
                <a:gd name="connsiteY21" fmla="*/ 462588 h 712913"/>
                <a:gd name="connsiteX22" fmla="*/ 156676 w 1024170"/>
                <a:gd name="connsiteY22" fmla="*/ 417119 h 712913"/>
                <a:gd name="connsiteX23" fmla="*/ 663553 w 1024170"/>
                <a:gd name="connsiteY23" fmla="*/ 656469 h 712913"/>
                <a:gd name="connsiteX24" fmla="*/ 308241 w 1024170"/>
                <a:gd name="connsiteY24" fmla="*/ 659165 h 712913"/>
                <a:gd name="connsiteX25" fmla="*/ 333708 w 1024170"/>
                <a:gd name="connsiteY25" fmla="*/ 601322 h 712913"/>
                <a:gd name="connsiteX26" fmla="*/ 641480 w 1024170"/>
                <a:gd name="connsiteY26" fmla="*/ 606379 h 712913"/>
                <a:gd name="connsiteX27" fmla="*/ 655997 w 1024170"/>
                <a:gd name="connsiteY27" fmla="*/ 633836 h 712913"/>
                <a:gd name="connsiteX28" fmla="*/ 663553 w 1024170"/>
                <a:gd name="connsiteY28" fmla="*/ 656469 h 71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4170" h="712913">
                  <a:moveTo>
                    <a:pt x="1021619" y="664977"/>
                  </a:moveTo>
                  <a:cubicBezTo>
                    <a:pt x="998092" y="627399"/>
                    <a:pt x="971638" y="590154"/>
                    <a:pt x="939065" y="559972"/>
                  </a:cubicBezTo>
                  <a:cubicBezTo>
                    <a:pt x="923865" y="544409"/>
                    <a:pt x="905047" y="531504"/>
                    <a:pt x="905512" y="507702"/>
                  </a:cubicBezTo>
                  <a:cubicBezTo>
                    <a:pt x="910801" y="364762"/>
                    <a:pt x="909959" y="229552"/>
                    <a:pt x="910249" y="84454"/>
                  </a:cubicBezTo>
                  <a:cubicBezTo>
                    <a:pt x="909798" y="63107"/>
                    <a:pt x="912116" y="10038"/>
                    <a:pt x="888750" y="120"/>
                  </a:cubicBezTo>
                  <a:cubicBezTo>
                    <a:pt x="650642" y="-774"/>
                    <a:pt x="421057" y="3688"/>
                    <a:pt x="178641" y="1312"/>
                  </a:cubicBezTo>
                  <a:cubicBezTo>
                    <a:pt x="132227" y="-5162"/>
                    <a:pt x="127199" y="32838"/>
                    <a:pt x="127853" y="69421"/>
                  </a:cubicBezTo>
                  <a:cubicBezTo>
                    <a:pt x="126429" y="213597"/>
                    <a:pt x="128688" y="362480"/>
                    <a:pt x="128907" y="500516"/>
                  </a:cubicBezTo>
                  <a:cubicBezTo>
                    <a:pt x="128725" y="504984"/>
                    <a:pt x="127032" y="511298"/>
                    <a:pt x="132532" y="513355"/>
                  </a:cubicBezTo>
                  <a:cubicBezTo>
                    <a:pt x="112864" y="541030"/>
                    <a:pt x="-20551" y="663728"/>
                    <a:pt x="2714" y="690320"/>
                  </a:cubicBezTo>
                  <a:cubicBezTo>
                    <a:pt x="33942" y="714726"/>
                    <a:pt x="80030" y="713113"/>
                    <a:pt x="82987" y="712757"/>
                  </a:cubicBezTo>
                  <a:cubicBezTo>
                    <a:pt x="212361" y="705143"/>
                    <a:pt x="824098" y="709647"/>
                    <a:pt x="973803" y="711108"/>
                  </a:cubicBezTo>
                  <a:cubicBezTo>
                    <a:pt x="988131" y="708732"/>
                    <a:pt x="1011680" y="688562"/>
                    <a:pt x="1022026" y="680991"/>
                  </a:cubicBezTo>
                  <a:cubicBezTo>
                    <a:pt x="1025710" y="676101"/>
                    <a:pt x="1024024" y="668814"/>
                    <a:pt x="1021619" y="664977"/>
                  </a:cubicBezTo>
                  <a:close/>
                  <a:moveTo>
                    <a:pt x="156676" y="417119"/>
                  </a:moveTo>
                  <a:cubicBezTo>
                    <a:pt x="159227" y="291428"/>
                    <a:pt x="157192" y="166049"/>
                    <a:pt x="160920" y="40823"/>
                  </a:cubicBezTo>
                  <a:cubicBezTo>
                    <a:pt x="160978" y="38258"/>
                    <a:pt x="159583" y="34400"/>
                    <a:pt x="163572" y="34327"/>
                  </a:cubicBezTo>
                  <a:cubicBezTo>
                    <a:pt x="163986" y="38781"/>
                    <a:pt x="894155" y="23015"/>
                    <a:pt x="884267" y="40293"/>
                  </a:cubicBezTo>
                  <a:cubicBezTo>
                    <a:pt x="886504" y="130207"/>
                    <a:pt x="886693" y="212688"/>
                    <a:pt x="885102" y="312513"/>
                  </a:cubicBezTo>
                  <a:cubicBezTo>
                    <a:pt x="885276" y="361129"/>
                    <a:pt x="881491" y="409613"/>
                    <a:pt x="883845" y="458113"/>
                  </a:cubicBezTo>
                  <a:cubicBezTo>
                    <a:pt x="884826" y="460140"/>
                    <a:pt x="884695" y="463504"/>
                    <a:pt x="881469" y="463482"/>
                  </a:cubicBezTo>
                  <a:cubicBezTo>
                    <a:pt x="878229" y="461767"/>
                    <a:pt x="159677" y="465793"/>
                    <a:pt x="157410" y="462588"/>
                  </a:cubicBezTo>
                  <a:cubicBezTo>
                    <a:pt x="155398" y="448093"/>
                    <a:pt x="156851" y="431978"/>
                    <a:pt x="156676" y="417119"/>
                  </a:cubicBezTo>
                  <a:close/>
                  <a:moveTo>
                    <a:pt x="663553" y="656469"/>
                  </a:moveTo>
                  <a:cubicBezTo>
                    <a:pt x="545375" y="660509"/>
                    <a:pt x="423251" y="661976"/>
                    <a:pt x="308241" y="659165"/>
                  </a:cubicBezTo>
                  <a:cubicBezTo>
                    <a:pt x="305247" y="655815"/>
                    <a:pt x="329283" y="600748"/>
                    <a:pt x="333708" y="601322"/>
                  </a:cubicBezTo>
                  <a:cubicBezTo>
                    <a:pt x="436177" y="601859"/>
                    <a:pt x="546850" y="592704"/>
                    <a:pt x="641480" y="606379"/>
                  </a:cubicBezTo>
                  <a:cubicBezTo>
                    <a:pt x="645665" y="615294"/>
                    <a:pt x="652814" y="623751"/>
                    <a:pt x="655997" y="633836"/>
                  </a:cubicBezTo>
                  <a:cubicBezTo>
                    <a:pt x="657036" y="640288"/>
                    <a:pt x="668560" y="651601"/>
                    <a:pt x="663553" y="65646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8CDAAE0-2CA8-D447-A4B4-9E208D3EEAD6}"/>
                </a:ext>
              </a:extLst>
            </p:cNvPr>
            <p:cNvSpPr/>
            <p:nvPr/>
          </p:nvSpPr>
          <p:spPr>
            <a:xfrm>
              <a:off x="7906070" y="3701271"/>
              <a:ext cx="718468" cy="417543"/>
            </a:xfrm>
            <a:custGeom>
              <a:avLst/>
              <a:gdLst>
                <a:gd name="connsiteX0" fmla="*/ 717831 w 718468"/>
                <a:gd name="connsiteY0" fmla="*/ 15949 h 417543"/>
                <a:gd name="connsiteX1" fmla="*/ 712018 w 718468"/>
                <a:gd name="connsiteY1" fmla="*/ 771 h 417543"/>
                <a:gd name="connsiteX2" fmla="*/ 1387 w 718468"/>
                <a:gd name="connsiteY2" fmla="*/ 3089 h 417543"/>
                <a:gd name="connsiteX3" fmla="*/ 2833 w 718468"/>
                <a:gd name="connsiteY3" fmla="*/ 28105 h 417543"/>
                <a:gd name="connsiteX4" fmla="*/ 3566 w 718468"/>
                <a:gd name="connsiteY4" fmla="*/ 69709 h 417543"/>
                <a:gd name="connsiteX5" fmla="*/ 2556 w 718468"/>
                <a:gd name="connsiteY5" fmla="*/ 414987 h 417543"/>
                <a:gd name="connsiteX6" fmla="*/ 707797 w 718468"/>
                <a:gd name="connsiteY6" fmla="*/ 416905 h 417543"/>
                <a:gd name="connsiteX7" fmla="*/ 714307 w 718468"/>
                <a:gd name="connsiteY7" fmla="*/ 410395 h 417543"/>
                <a:gd name="connsiteX8" fmla="*/ 717831 w 718468"/>
                <a:gd name="connsiteY8" fmla="*/ 15949 h 4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468" h="417543">
                  <a:moveTo>
                    <a:pt x="717831" y="15949"/>
                  </a:moveTo>
                  <a:cubicBezTo>
                    <a:pt x="718565" y="10282"/>
                    <a:pt x="720178" y="1047"/>
                    <a:pt x="712018" y="771"/>
                  </a:cubicBezTo>
                  <a:cubicBezTo>
                    <a:pt x="707027" y="3060"/>
                    <a:pt x="4591" y="-3632"/>
                    <a:pt x="1387" y="3089"/>
                  </a:cubicBezTo>
                  <a:cubicBezTo>
                    <a:pt x="-2544" y="10427"/>
                    <a:pt x="3167" y="19422"/>
                    <a:pt x="2833" y="28105"/>
                  </a:cubicBezTo>
                  <a:cubicBezTo>
                    <a:pt x="4250" y="41677"/>
                    <a:pt x="3479" y="55962"/>
                    <a:pt x="3566" y="69709"/>
                  </a:cubicBezTo>
                  <a:cubicBezTo>
                    <a:pt x="6538" y="174685"/>
                    <a:pt x="-1839" y="304423"/>
                    <a:pt x="2556" y="414987"/>
                  </a:cubicBezTo>
                  <a:cubicBezTo>
                    <a:pt x="5136" y="420567"/>
                    <a:pt x="703619" y="414980"/>
                    <a:pt x="707797" y="416905"/>
                  </a:cubicBezTo>
                  <a:cubicBezTo>
                    <a:pt x="711386" y="416898"/>
                    <a:pt x="714300" y="413992"/>
                    <a:pt x="714307" y="410395"/>
                  </a:cubicBezTo>
                  <a:cubicBezTo>
                    <a:pt x="715956" y="278826"/>
                    <a:pt x="716545" y="146966"/>
                    <a:pt x="717831" y="1594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6" name="Graphic 3">
              <a:extLst>
                <a:ext uri="{FF2B5EF4-FFF2-40B4-BE49-F238E27FC236}">
                  <a16:creationId xmlns:a16="http://schemas.microsoft.com/office/drawing/2014/main" id="{35FEBBFA-24B5-494F-BBB9-2F90824EB3EB}"/>
                </a:ext>
              </a:extLst>
            </p:cNvPr>
            <p:cNvGrpSpPr/>
            <p:nvPr/>
          </p:nvGrpSpPr>
          <p:grpSpPr>
            <a:xfrm>
              <a:off x="7733167" y="3647124"/>
              <a:ext cx="1047734" cy="735697"/>
              <a:chOff x="7733167" y="3647124"/>
              <a:chExt cx="1047734" cy="735697"/>
            </a:xfrm>
            <a:solidFill>
              <a:srgbClr val="000000"/>
            </a:solidFill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561E917C-7821-134E-9AC5-AD3439536C34}"/>
                  </a:ext>
                </a:extLst>
              </p:cNvPr>
              <p:cNvSpPr/>
              <p:nvPr/>
            </p:nvSpPr>
            <p:spPr>
              <a:xfrm>
                <a:off x="7733167" y="3647124"/>
                <a:ext cx="1047734" cy="735697"/>
              </a:xfrm>
              <a:custGeom>
                <a:avLst/>
                <a:gdLst>
                  <a:gd name="connsiteX0" fmla="*/ 1042989 w 1047734"/>
                  <a:gd name="connsiteY0" fmla="*/ 665137 h 735697"/>
                  <a:gd name="connsiteX1" fmla="*/ 1027527 w 1047734"/>
                  <a:gd name="connsiteY1" fmla="*/ 644095 h 735697"/>
                  <a:gd name="connsiteX2" fmla="*/ 1005846 w 1047734"/>
                  <a:gd name="connsiteY2" fmla="*/ 616064 h 735697"/>
                  <a:gd name="connsiteX3" fmla="*/ 961765 w 1047734"/>
                  <a:gd name="connsiteY3" fmla="*/ 567317 h 735697"/>
                  <a:gd name="connsiteX4" fmla="*/ 927891 w 1047734"/>
                  <a:gd name="connsiteY4" fmla="*/ 532623 h 735697"/>
                  <a:gd name="connsiteX5" fmla="*/ 930173 w 1047734"/>
                  <a:gd name="connsiteY5" fmla="*/ 482649 h 735697"/>
                  <a:gd name="connsiteX6" fmla="*/ 932011 w 1047734"/>
                  <a:gd name="connsiteY6" fmla="*/ 379489 h 735697"/>
                  <a:gd name="connsiteX7" fmla="*/ 933646 w 1047734"/>
                  <a:gd name="connsiteY7" fmla="*/ 144026 h 735697"/>
                  <a:gd name="connsiteX8" fmla="*/ 933210 w 1047734"/>
                  <a:gd name="connsiteY8" fmla="*/ 77116 h 735697"/>
                  <a:gd name="connsiteX9" fmla="*/ 925508 w 1047734"/>
                  <a:gd name="connsiteY9" fmla="*/ 26691 h 735697"/>
                  <a:gd name="connsiteX10" fmla="*/ 897048 w 1047734"/>
                  <a:gd name="connsiteY10" fmla="*/ 185 h 735697"/>
                  <a:gd name="connsiteX11" fmla="*/ 864483 w 1047734"/>
                  <a:gd name="connsiteY11" fmla="*/ 338 h 735697"/>
                  <a:gd name="connsiteX12" fmla="*/ 793583 w 1047734"/>
                  <a:gd name="connsiteY12" fmla="*/ 657 h 735697"/>
                  <a:gd name="connsiteX13" fmla="*/ 582918 w 1047734"/>
                  <a:gd name="connsiteY13" fmla="*/ 1529 h 735697"/>
                  <a:gd name="connsiteX14" fmla="*/ 357962 w 1047734"/>
                  <a:gd name="connsiteY14" fmla="*/ 2263 h 735697"/>
                  <a:gd name="connsiteX15" fmla="*/ 209340 w 1047734"/>
                  <a:gd name="connsiteY15" fmla="*/ 2328 h 735697"/>
                  <a:gd name="connsiteX16" fmla="*/ 147130 w 1047734"/>
                  <a:gd name="connsiteY16" fmla="*/ 11048 h 735697"/>
                  <a:gd name="connsiteX17" fmla="*/ 125122 w 1047734"/>
                  <a:gd name="connsiteY17" fmla="*/ 81642 h 735697"/>
                  <a:gd name="connsiteX18" fmla="*/ 124897 w 1047734"/>
                  <a:gd name="connsiteY18" fmla="*/ 102858 h 735697"/>
                  <a:gd name="connsiteX19" fmla="*/ 125056 w 1047734"/>
                  <a:gd name="connsiteY19" fmla="*/ 311292 h 735697"/>
                  <a:gd name="connsiteX20" fmla="*/ 130143 w 1047734"/>
                  <a:gd name="connsiteY20" fmla="*/ 515091 h 735697"/>
                  <a:gd name="connsiteX21" fmla="*/ 132002 w 1047734"/>
                  <a:gd name="connsiteY21" fmla="*/ 525779 h 735697"/>
                  <a:gd name="connsiteX22" fmla="*/ 133041 w 1047734"/>
                  <a:gd name="connsiteY22" fmla="*/ 537084 h 735697"/>
                  <a:gd name="connsiteX23" fmla="*/ 95790 w 1047734"/>
                  <a:gd name="connsiteY23" fmla="*/ 569824 h 735697"/>
                  <a:gd name="connsiteX24" fmla="*/ 50974 w 1047734"/>
                  <a:gd name="connsiteY24" fmla="*/ 615882 h 735697"/>
                  <a:gd name="connsiteX25" fmla="*/ 18888 w 1047734"/>
                  <a:gd name="connsiteY25" fmla="*/ 655880 h 735697"/>
                  <a:gd name="connsiteX26" fmla="*/ 1582 w 1047734"/>
                  <a:gd name="connsiteY26" fmla="*/ 696634 h 735697"/>
                  <a:gd name="connsiteX27" fmla="*/ 8273 w 1047734"/>
                  <a:gd name="connsiteY27" fmla="*/ 711682 h 735697"/>
                  <a:gd name="connsiteX28" fmla="*/ 32461 w 1047734"/>
                  <a:gd name="connsiteY28" fmla="*/ 727049 h 735697"/>
                  <a:gd name="connsiteX29" fmla="*/ 88044 w 1047734"/>
                  <a:gd name="connsiteY29" fmla="*/ 731735 h 735697"/>
                  <a:gd name="connsiteX30" fmla="*/ 89105 w 1047734"/>
                  <a:gd name="connsiteY30" fmla="*/ 731394 h 735697"/>
                  <a:gd name="connsiteX31" fmla="*/ 166268 w 1047734"/>
                  <a:gd name="connsiteY31" fmla="*/ 734692 h 735697"/>
                  <a:gd name="connsiteX32" fmla="*/ 255848 w 1047734"/>
                  <a:gd name="connsiteY32" fmla="*/ 735521 h 735697"/>
                  <a:gd name="connsiteX33" fmla="*/ 433642 w 1047734"/>
                  <a:gd name="connsiteY33" fmla="*/ 735521 h 735697"/>
                  <a:gd name="connsiteX34" fmla="*/ 789282 w 1047734"/>
                  <a:gd name="connsiteY34" fmla="*/ 735521 h 735697"/>
                  <a:gd name="connsiteX35" fmla="*/ 888983 w 1047734"/>
                  <a:gd name="connsiteY35" fmla="*/ 735521 h 735697"/>
                  <a:gd name="connsiteX36" fmla="*/ 938100 w 1047734"/>
                  <a:gd name="connsiteY36" fmla="*/ 735521 h 735697"/>
                  <a:gd name="connsiteX37" fmla="*/ 987544 w 1047734"/>
                  <a:gd name="connsiteY37" fmla="*/ 732738 h 735697"/>
                  <a:gd name="connsiteX38" fmla="*/ 1022979 w 1047734"/>
                  <a:gd name="connsiteY38" fmla="*/ 719485 h 735697"/>
                  <a:gd name="connsiteX39" fmla="*/ 1034328 w 1047734"/>
                  <a:gd name="connsiteY39" fmla="*/ 708027 h 735697"/>
                  <a:gd name="connsiteX40" fmla="*/ 1042989 w 1047734"/>
                  <a:gd name="connsiteY40" fmla="*/ 665137 h 735697"/>
                  <a:gd name="connsiteX41" fmla="*/ 896830 w 1047734"/>
                  <a:gd name="connsiteY41" fmla="*/ 19745 h 735697"/>
                  <a:gd name="connsiteX42" fmla="*/ 896830 w 1047734"/>
                  <a:gd name="connsiteY42" fmla="*/ 19745 h 735697"/>
                  <a:gd name="connsiteX43" fmla="*/ 896830 w 1047734"/>
                  <a:gd name="connsiteY43" fmla="*/ 19745 h 735697"/>
                  <a:gd name="connsiteX44" fmla="*/ 144282 w 1047734"/>
                  <a:gd name="connsiteY44" fmla="*/ 144012 h 735697"/>
                  <a:gd name="connsiteX45" fmla="*/ 144631 w 1047734"/>
                  <a:gd name="connsiteY45" fmla="*/ 83052 h 735697"/>
                  <a:gd name="connsiteX46" fmla="*/ 163209 w 1047734"/>
                  <a:gd name="connsiteY46" fmla="*/ 23799 h 735697"/>
                  <a:gd name="connsiteX47" fmla="*/ 196567 w 1047734"/>
                  <a:gd name="connsiteY47" fmla="*/ 21736 h 735697"/>
                  <a:gd name="connsiteX48" fmla="*/ 313931 w 1047734"/>
                  <a:gd name="connsiteY48" fmla="*/ 21888 h 735697"/>
                  <a:gd name="connsiteX49" fmla="*/ 526499 w 1047734"/>
                  <a:gd name="connsiteY49" fmla="*/ 21271 h 735697"/>
                  <a:gd name="connsiteX50" fmla="*/ 746123 w 1047734"/>
                  <a:gd name="connsiteY50" fmla="*/ 20399 h 735697"/>
                  <a:gd name="connsiteX51" fmla="*/ 884558 w 1047734"/>
                  <a:gd name="connsiteY51" fmla="*/ 19781 h 735697"/>
                  <a:gd name="connsiteX52" fmla="*/ 896343 w 1047734"/>
                  <a:gd name="connsiteY52" fmla="*/ 19730 h 735697"/>
                  <a:gd name="connsiteX53" fmla="*/ 896779 w 1047734"/>
                  <a:gd name="connsiteY53" fmla="*/ 19745 h 735697"/>
                  <a:gd name="connsiteX54" fmla="*/ 909080 w 1047734"/>
                  <a:gd name="connsiteY54" fmla="*/ 39566 h 735697"/>
                  <a:gd name="connsiteX55" fmla="*/ 914014 w 1047734"/>
                  <a:gd name="connsiteY55" fmla="*/ 107312 h 735697"/>
                  <a:gd name="connsiteX56" fmla="*/ 913105 w 1047734"/>
                  <a:gd name="connsiteY56" fmla="*/ 322038 h 735697"/>
                  <a:gd name="connsiteX57" fmla="*/ 909501 w 1047734"/>
                  <a:gd name="connsiteY57" fmla="*/ 516282 h 735697"/>
                  <a:gd name="connsiteX58" fmla="*/ 909276 w 1047734"/>
                  <a:gd name="connsiteY58" fmla="*/ 520824 h 735697"/>
                  <a:gd name="connsiteX59" fmla="*/ 613304 w 1047734"/>
                  <a:gd name="connsiteY59" fmla="*/ 520824 h 735697"/>
                  <a:gd name="connsiteX60" fmla="*/ 310553 w 1047734"/>
                  <a:gd name="connsiteY60" fmla="*/ 520824 h 735697"/>
                  <a:gd name="connsiteX61" fmla="*/ 145219 w 1047734"/>
                  <a:gd name="connsiteY61" fmla="*/ 520824 h 735697"/>
                  <a:gd name="connsiteX62" fmla="*/ 145713 w 1047734"/>
                  <a:gd name="connsiteY62" fmla="*/ 514015 h 735697"/>
                  <a:gd name="connsiteX63" fmla="*/ 145503 w 1047734"/>
                  <a:gd name="connsiteY63" fmla="*/ 478238 h 735697"/>
                  <a:gd name="connsiteX64" fmla="*/ 145045 w 1047734"/>
                  <a:gd name="connsiteY64" fmla="*/ 373952 h 735697"/>
                  <a:gd name="connsiteX65" fmla="*/ 144282 w 1047734"/>
                  <a:gd name="connsiteY65" fmla="*/ 144012 h 735697"/>
                  <a:gd name="connsiteX66" fmla="*/ 23277 w 1047734"/>
                  <a:gd name="connsiteY66" fmla="*/ 683897 h 735697"/>
                  <a:gd name="connsiteX67" fmla="*/ 36588 w 1047734"/>
                  <a:gd name="connsiteY67" fmla="*/ 664330 h 735697"/>
                  <a:gd name="connsiteX68" fmla="*/ 67134 w 1047734"/>
                  <a:gd name="connsiteY68" fmla="*/ 624841 h 735697"/>
                  <a:gd name="connsiteX69" fmla="*/ 108330 w 1047734"/>
                  <a:gd name="connsiteY69" fmla="*/ 578703 h 735697"/>
                  <a:gd name="connsiteX70" fmla="*/ 140474 w 1047734"/>
                  <a:gd name="connsiteY70" fmla="*/ 540376 h 735697"/>
                  <a:gd name="connsiteX71" fmla="*/ 443190 w 1047734"/>
                  <a:gd name="connsiteY71" fmla="*/ 540376 h 735697"/>
                  <a:gd name="connsiteX72" fmla="*/ 745956 w 1047734"/>
                  <a:gd name="connsiteY72" fmla="*/ 540376 h 735697"/>
                  <a:gd name="connsiteX73" fmla="*/ 912481 w 1047734"/>
                  <a:gd name="connsiteY73" fmla="*/ 540376 h 735697"/>
                  <a:gd name="connsiteX74" fmla="*/ 939284 w 1047734"/>
                  <a:gd name="connsiteY74" fmla="*/ 572774 h 735697"/>
                  <a:gd name="connsiteX75" fmla="*/ 979413 w 1047734"/>
                  <a:gd name="connsiteY75" fmla="*/ 614698 h 735697"/>
                  <a:gd name="connsiteX76" fmla="*/ 1013882 w 1047734"/>
                  <a:gd name="connsiteY76" fmla="*/ 662325 h 735697"/>
                  <a:gd name="connsiteX77" fmla="*/ 1025732 w 1047734"/>
                  <a:gd name="connsiteY77" fmla="*/ 680555 h 735697"/>
                  <a:gd name="connsiteX78" fmla="*/ 1027927 w 1047734"/>
                  <a:gd name="connsiteY78" fmla="*/ 688366 h 735697"/>
                  <a:gd name="connsiteX79" fmla="*/ 1026532 w 1047734"/>
                  <a:gd name="connsiteY79" fmla="*/ 691272 h 735697"/>
                  <a:gd name="connsiteX80" fmla="*/ 1024287 w 1047734"/>
                  <a:gd name="connsiteY80" fmla="*/ 693401 h 735697"/>
                  <a:gd name="connsiteX81" fmla="*/ 977735 w 1047734"/>
                  <a:gd name="connsiteY81" fmla="*/ 690589 h 735697"/>
                  <a:gd name="connsiteX82" fmla="*/ 928618 w 1047734"/>
                  <a:gd name="connsiteY82" fmla="*/ 690589 h 735697"/>
                  <a:gd name="connsiteX83" fmla="*/ 828902 w 1047734"/>
                  <a:gd name="connsiteY83" fmla="*/ 690589 h 735697"/>
                  <a:gd name="connsiteX84" fmla="*/ 632282 w 1047734"/>
                  <a:gd name="connsiteY84" fmla="*/ 690589 h 735697"/>
                  <a:gd name="connsiteX85" fmla="*/ 237545 w 1047734"/>
                  <a:gd name="connsiteY85" fmla="*/ 690589 h 735697"/>
                  <a:gd name="connsiteX86" fmla="*/ 127708 w 1047734"/>
                  <a:gd name="connsiteY86" fmla="*/ 691286 h 735697"/>
                  <a:gd name="connsiteX87" fmla="*/ 17719 w 1047734"/>
                  <a:gd name="connsiteY87" fmla="*/ 695740 h 735697"/>
                  <a:gd name="connsiteX88" fmla="*/ 23277 w 1047734"/>
                  <a:gd name="connsiteY88" fmla="*/ 683897 h 735697"/>
                  <a:gd name="connsiteX89" fmla="*/ 945315 w 1047734"/>
                  <a:gd name="connsiteY89" fmla="*/ 715954 h 735697"/>
                  <a:gd name="connsiteX90" fmla="*/ 900536 w 1047734"/>
                  <a:gd name="connsiteY90" fmla="*/ 715954 h 735697"/>
                  <a:gd name="connsiteX91" fmla="*/ 810948 w 1047734"/>
                  <a:gd name="connsiteY91" fmla="*/ 715954 h 735697"/>
                  <a:gd name="connsiteX92" fmla="*/ 633154 w 1047734"/>
                  <a:gd name="connsiteY92" fmla="*/ 715954 h 735697"/>
                  <a:gd name="connsiteX93" fmla="*/ 277515 w 1047734"/>
                  <a:gd name="connsiteY93" fmla="*/ 715954 h 735697"/>
                  <a:gd name="connsiteX94" fmla="*/ 177813 w 1047734"/>
                  <a:gd name="connsiteY94" fmla="*/ 716659 h 735697"/>
                  <a:gd name="connsiteX95" fmla="*/ 92680 w 1047734"/>
                  <a:gd name="connsiteY95" fmla="*/ 719768 h 735697"/>
                  <a:gd name="connsiteX96" fmla="*/ 88023 w 1047734"/>
                  <a:gd name="connsiteY96" fmla="*/ 716252 h 735697"/>
                  <a:gd name="connsiteX97" fmla="*/ 40759 w 1047734"/>
                  <a:gd name="connsiteY97" fmla="*/ 709371 h 735697"/>
                  <a:gd name="connsiteX98" fmla="*/ 32011 w 1047734"/>
                  <a:gd name="connsiteY98" fmla="*/ 706254 h 735697"/>
                  <a:gd name="connsiteX99" fmla="*/ 113242 w 1047734"/>
                  <a:gd name="connsiteY99" fmla="*/ 709291 h 735697"/>
                  <a:gd name="connsiteX100" fmla="*/ 212958 w 1047734"/>
                  <a:gd name="connsiteY100" fmla="*/ 710134 h 735697"/>
                  <a:gd name="connsiteX101" fmla="*/ 409578 w 1047734"/>
                  <a:gd name="connsiteY101" fmla="*/ 710134 h 735697"/>
                  <a:gd name="connsiteX102" fmla="*/ 804314 w 1047734"/>
                  <a:gd name="connsiteY102" fmla="*/ 710134 h 735697"/>
                  <a:gd name="connsiteX103" fmla="*/ 914152 w 1047734"/>
                  <a:gd name="connsiteY103" fmla="*/ 710134 h 735697"/>
                  <a:gd name="connsiteX104" fmla="*/ 970498 w 1047734"/>
                  <a:gd name="connsiteY104" fmla="*/ 710134 h 735697"/>
                  <a:gd name="connsiteX105" fmla="*/ 1000324 w 1047734"/>
                  <a:gd name="connsiteY105" fmla="*/ 710134 h 735697"/>
                  <a:gd name="connsiteX106" fmla="*/ 985451 w 1047734"/>
                  <a:gd name="connsiteY106" fmla="*/ 718257 h 735697"/>
                  <a:gd name="connsiteX107" fmla="*/ 945315 w 1047734"/>
                  <a:gd name="connsiteY107" fmla="*/ 715954 h 7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1047734" h="735697">
                    <a:moveTo>
                      <a:pt x="1042989" y="665137"/>
                    </a:moveTo>
                    <a:cubicBezTo>
                      <a:pt x="1038935" y="657391"/>
                      <a:pt x="1032911" y="650910"/>
                      <a:pt x="1027527" y="644095"/>
                    </a:cubicBezTo>
                    <a:cubicBezTo>
                      <a:pt x="1020210" y="634824"/>
                      <a:pt x="1013177" y="625328"/>
                      <a:pt x="1005846" y="616064"/>
                    </a:cubicBezTo>
                    <a:cubicBezTo>
                      <a:pt x="992208" y="598829"/>
                      <a:pt x="977575" y="582583"/>
                      <a:pt x="961765" y="567317"/>
                    </a:cubicBezTo>
                    <a:cubicBezTo>
                      <a:pt x="950241" y="556193"/>
                      <a:pt x="939604" y="543674"/>
                      <a:pt x="927891" y="532623"/>
                    </a:cubicBezTo>
                    <a:cubicBezTo>
                      <a:pt x="930543" y="516348"/>
                      <a:pt x="929751" y="498997"/>
                      <a:pt x="930173" y="482649"/>
                    </a:cubicBezTo>
                    <a:cubicBezTo>
                      <a:pt x="931059" y="448267"/>
                      <a:pt x="931568" y="413878"/>
                      <a:pt x="932011" y="379489"/>
                    </a:cubicBezTo>
                    <a:cubicBezTo>
                      <a:pt x="933028" y="301011"/>
                      <a:pt x="933631" y="222519"/>
                      <a:pt x="933646" y="144026"/>
                    </a:cubicBezTo>
                    <a:cubicBezTo>
                      <a:pt x="933653" y="121735"/>
                      <a:pt x="933834" y="99400"/>
                      <a:pt x="933210" y="77116"/>
                    </a:cubicBezTo>
                    <a:cubicBezTo>
                      <a:pt x="932737" y="60346"/>
                      <a:pt x="931473" y="42494"/>
                      <a:pt x="925508" y="26691"/>
                    </a:cubicBezTo>
                    <a:cubicBezTo>
                      <a:pt x="920785" y="14186"/>
                      <a:pt x="911783" y="825"/>
                      <a:pt x="897048" y="185"/>
                    </a:cubicBezTo>
                    <a:cubicBezTo>
                      <a:pt x="886244" y="-287"/>
                      <a:pt x="875294" y="287"/>
                      <a:pt x="864483" y="338"/>
                    </a:cubicBezTo>
                    <a:cubicBezTo>
                      <a:pt x="840847" y="447"/>
                      <a:pt x="817218" y="556"/>
                      <a:pt x="793583" y="657"/>
                    </a:cubicBezTo>
                    <a:cubicBezTo>
                      <a:pt x="723359" y="970"/>
                      <a:pt x="653142" y="1261"/>
                      <a:pt x="582918" y="1529"/>
                    </a:cubicBezTo>
                    <a:cubicBezTo>
                      <a:pt x="507935" y="1813"/>
                      <a:pt x="432945" y="2081"/>
                      <a:pt x="357962" y="2263"/>
                    </a:cubicBezTo>
                    <a:cubicBezTo>
                      <a:pt x="308423" y="2379"/>
                      <a:pt x="258878" y="2612"/>
                      <a:pt x="209340" y="2328"/>
                    </a:cubicBezTo>
                    <a:cubicBezTo>
                      <a:pt x="188545" y="2212"/>
                      <a:pt x="164452" y="-2569"/>
                      <a:pt x="147130" y="11048"/>
                    </a:cubicBezTo>
                    <a:cubicBezTo>
                      <a:pt x="126589" y="27199"/>
                      <a:pt x="125790" y="57759"/>
                      <a:pt x="125122" y="81642"/>
                    </a:cubicBezTo>
                    <a:cubicBezTo>
                      <a:pt x="124926" y="88712"/>
                      <a:pt x="124940" y="95789"/>
                      <a:pt x="124897" y="102858"/>
                    </a:cubicBezTo>
                    <a:cubicBezTo>
                      <a:pt x="124453" y="172334"/>
                      <a:pt x="124679" y="241817"/>
                      <a:pt x="125056" y="311292"/>
                    </a:cubicBezTo>
                    <a:cubicBezTo>
                      <a:pt x="125420" y="379068"/>
                      <a:pt x="124352" y="447497"/>
                      <a:pt x="130143" y="515091"/>
                    </a:cubicBezTo>
                    <a:cubicBezTo>
                      <a:pt x="130397" y="518062"/>
                      <a:pt x="131072" y="521833"/>
                      <a:pt x="132002" y="525779"/>
                    </a:cubicBezTo>
                    <a:cubicBezTo>
                      <a:pt x="130222" y="529317"/>
                      <a:pt x="130564" y="533982"/>
                      <a:pt x="133041" y="537084"/>
                    </a:cubicBezTo>
                    <a:cubicBezTo>
                      <a:pt x="120051" y="547271"/>
                      <a:pt x="107887" y="558729"/>
                      <a:pt x="95790" y="569824"/>
                    </a:cubicBezTo>
                    <a:cubicBezTo>
                      <a:pt x="79987" y="584312"/>
                      <a:pt x="64816" y="599476"/>
                      <a:pt x="50974" y="615882"/>
                    </a:cubicBezTo>
                    <a:cubicBezTo>
                      <a:pt x="39996" y="628895"/>
                      <a:pt x="29235" y="642344"/>
                      <a:pt x="18888" y="655880"/>
                    </a:cubicBezTo>
                    <a:cubicBezTo>
                      <a:pt x="12705" y="663974"/>
                      <a:pt x="-5415" y="685241"/>
                      <a:pt x="1582" y="696634"/>
                    </a:cubicBezTo>
                    <a:cubicBezTo>
                      <a:pt x="1741" y="701989"/>
                      <a:pt x="5316" y="708027"/>
                      <a:pt x="8273" y="711682"/>
                    </a:cubicBezTo>
                    <a:cubicBezTo>
                      <a:pt x="14536" y="719427"/>
                      <a:pt x="23190" y="723844"/>
                      <a:pt x="32461" y="727049"/>
                    </a:cubicBezTo>
                    <a:cubicBezTo>
                      <a:pt x="49579" y="732978"/>
                      <a:pt x="70301" y="735615"/>
                      <a:pt x="88044" y="731735"/>
                    </a:cubicBezTo>
                    <a:cubicBezTo>
                      <a:pt x="88422" y="731655"/>
                      <a:pt x="88764" y="731524"/>
                      <a:pt x="89105" y="731394"/>
                    </a:cubicBezTo>
                    <a:cubicBezTo>
                      <a:pt x="114703" y="733777"/>
                      <a:pt x="140591" y="734409"/>
                      <a:pt x="166268" y="734692"/>
                    </a:cubicBezTo>
                    <a:cubicBezTo>
                      <a:pt x="196131" y="735027"/>
                      <a:pt x="225986" y="735521"/>
                      <a:pt x="255848" y="735521"/>
                    </a:cubicBezTo>
                    <a:cubicBezTo>
                      <a:pt x="315115" y="735521"/>
                      <a:pt x="374375" y="735521"/>
                      <a:pt x="433642" y="735521"/>
                    </a:cubicBezTo>
                    <a:cubicBezTo>
                      <a:pt x="552191" y="735521"/>
                      <a:pt x="670733" y="735521"/>
                      <a:pt x="789282" y="735521"/>
                    </a:cubicBezTo>
                    <a:cubicBezTo>
                      <a:pt x="822515" y="735521"/>
                      <a:pt x="855749" y="735521"/>
                      <a:pt x="888983" y="735521"/>
                    </a:cubicBezTo>
                    <a:cubicBezTo>
                      <a:pt x="905353" y="735521"/>
                      <a:pt x="921722" y="735521"/>
                      <a:pt x="938100" y="735521"/>
                    </a:cubicBezTo>
                    <a:cubicBezTo>
                      <a:pt x="954658" y="735521"/>
                      <a:pt x="971406" y="736749"/>
                      <a:pt x="987544" y="732738"/>
                    </a:cubicBezTo>
                    <a:cubicBezTo>
                      <a:pt x="999597" y="735819"/>
                      <a:pt x="1014078" y="726497"/>
                      <a:pt x="1022979" y="719485"/>
                    </a:cubicBezTo>
                    <a:cubicBezTo>
                      <a:pt x="1027251" y="716121"/>
                      <a:pt x="1031167" y="712299"/>
                      <a:pt x="1034328" y="708027"/>
                    </a:cubicBezTo>
                    <a:cubicBezTo>
                      <a:pt x="1051170" y="702330"/>
                      <a:pt x="1049775" y="678099"/>
                      <a:pt x="1042989" y="665137"/>
                    </a:cubicBezTo>
                    <a:close/>
                    <a:moveTo>
                      <a:pt x="896830" y="19745"/>
                    </a:moveTo>
                    <a:cubicBezTo>
                      <a:pt x="897818" y="19825"/>
                      <a:pt x="898130" y="20173"/>
                      <a:pt x="896830" y="19745"/>
                    </a:cubicBezTo>
                    <a:lnTo>
                      <a:pt x="896830" y="19745"/>
                    </a:lnTo>
                    <a:close/>
                    <a:moveTo>
                      <a:pt x="144282" y="144012"/>
                    </a:moveTo>
                    <a:cubicBezTo>
                      <a:pt x="144318" y="123696"/>
                      <a:pt x="144187" y="103367"/>
                      <a:pt x="144631" y="83052"/>
                    </a:cubicBezTo>
                    <a:cubicBezTo>
                      <a:pt x="145030" y="65156"/>
                      <a:pt x="143759" y="32939"/>
                      <a:pt x="163209" y="23799"/>
                    </a:cubicBezTo>
                    <a:cubicBezTo>
                      <a:pt x="173585" y="18924"/>
                      <a:pt x="185523" y="21532"/>
                      <a:pt x="196567" y="21736"/>
                    </a:cubicBezTo>
                    <a:cubicBezTo>
                      <a:pt x="235671" y="22462"/>
                      <a:pt x="274827" y="21954"/>
                      <a:pt x="313931" y="21888"/>
                    </a:cubicBezTo>
                    <a:cubicBezTo>
                      <a:pt x="384787" y="21765"/>
                      <a:pt x="455643" y="21525"/>
                      <a:pt x="526499" y="21271"/>
                    </a:cubicBezTo>
                    <a:cubicBezTo>
                      <a:pt x="599710" y="21009"/>
                      <a:pt x="672913" y="20711"/>
                      <a:pt x="746123" y="20399"/>
                    </a:cubicBezTo>
                    <a:cubicBezTo>
                      <a:pt x="792268" y="20203"/>
                      <a:pt x="838413" y="19999"/>
                      <a:pt x="884558" y="19781"/>
                    </a:cubicBezTo>
                    <a:cubicBezTo>
                      <a:pt x="888489" y="19767"/>
                      <a:pt x="892420" y="19803"/>
                      <a:pt x="896343" y="19730"/>
                    </a:cubicBezTo>
                    <a:cubicBezTo>
                      <a:pt x="896496" y="19730"/>
                      <a:pt x="896641" y="19730"/>
                      <a:pt x="896779" y="19745"/>
                    </a:cubicBezTo>
                    <a:cubicBezTo>
                      <a:pt x="904321" y="22506"/>
                      <a:pt x="907213" y="32540"/>
                      <a:pt x="909080" y="39566"/>
                    </a:cubicBezTo>
                    <a:cubicBezTo>
                      <a:pt x="914871" y="61385"/>
                      <a:pt x="913897" y="84897"/>
                      <a:pt x="914014" y="107312"/>
                    </a:cubicBezTo>
                    <a:cubicBezTo>
                      <a:pt x="914384" y="178888"/>
                      <a:pt x="913803" y="250470"/>
                      <a:pt x="913105" y="322038"/>
                    </a:cubicBezTo>
                    <a:cubicBezTo>
                      <a:pt x="912473" y="386748"/>
                      <a:pt x="912495" y="451624"/>
                      <a:pt x="909501" y="516282"/>
                    </a:cubicBezTo>
                    <a:cubicBezTo>
                      <a:pt x="909429" y="517794"/>
                      <a:pt x="909356" y="519312"/>
                      <a:pt x="909276" y="520824"/>
                    </a:cubicBezTo>
                    <a:cubicBezTo>
                      <a:pt x="810621" y="520824"/>
                      <a:pt x="711959" y="520824"/>
                      <a:pt x="613304" y="520824"/>
                    </a:cubicBezTo>
                    <a:cubicBezTo>
                      <a:pt x="512389" y="520824"/>
                      <a:pt x="411467" y="520824"/>
                      <a:pt x="310553" y="520824"/>
                    </a:cubicBezTo>
                    <a:cubicBezTo>
                      <a:pt x="255441" y="520824"/>
                      <a:pt x="200330" y="520824"/>
                      <a:pt x="145219" y="520824"/>
                    </a:cubicBezTo>
                    <a:cubicBezTo>
                      <a:pt x="145488" y="518448"/>
                      <a:pt x="145706" y="516478"/>
                      <a:pt x="145713" y="514015"/>
                    </a:cubicBezTo>
                    <a:cubicBezTo>
                      <a:pt x="145735" y="502092"/>
                      <a:pt x="145473" y="490162"/>
                      <a:pt x="145503" y="478238"/>
                    </a:cubicBezTo>
                    <a:cubicBezTo>
                      <a:pt x="145582" y="443479"/>
                      <a:pt x="145357" y="408712"/>
                      <a:pt x="145045" y="373952"/>
                    </a:cubicBezTo>
                    <a:cubicBezTo>
                      <a:pt x="144347" y="297306"/>
                      <a:pt x="144129" y="220659"/>
                      <a:pt x="144282" y="144012"/>
                    </a:cubicBezTo>
                    <a:close/>
                    <a:moveTo>
                      <a:pt x="23277" y="683897"/>
                    </a:moveTo>
                    <a:cubicBezTo>
                      <a:pt x="27121" y="677016"/>
                      <a:pt x="31778" y="670564"/>
                      <a:pt x="36588" y="664330"/>
                    </a:cubicBezTo>
                    <a:cubicBezTo>
                      <a:pt x="46738" y="651179"/>
                      <a:pt x="56671" y="637723"/>
                      <a:pt x="67134" y="624841"/>
                    </a:cubicBezTo>
                    <a:cubicBezTo>
                      <a:pt x="80132" y="608841"/>
                      <a:pt x="94431" y="593910"/>
                      <a:pt x="108330" y="578703"/>
                    </a:cubicBezTo>
                    <a:cubicBezTo>
                      <a:pt x="119447" y="566540"/>
                      <a:pt x="131210" y="554181"/>
                      <a:pt x="140474" y="540376"/>
                    </a:cubicBezTo>
                    <a:cubicBezTo>
                      <a:pt x="241382" y="540376"/>
                      <a:pt x="342282" y="540376"/>
                      <a:pt x="443190" y="540376"/>
                    </a:cubicBezTo>
                    <a:cubicBezTo>
                      <a:pt x="544111" y="540376"/>
                      <a:pt x="645034" y="540376"/>
                      <a:pt x="745956" y="540376"/>
                    </a:cubicBezTo>
                    <a:cubicBezTo>
                      <a:pt x="801459" y="540376"/>
                      <a:pt x="856970" y="540376"/>
                      <a:pt x="912481" y="540376"/>
                    </a:cubicBezTo>
                    <a:cubicBezTo>
                      <a:pt x="918424" y="552967"/>
                      <a:pt x="929468" y="563154"/>
                      <a:pt x="939284" y="572774"/>
                    </a:cubicBezTo>
                    <a:cubicBezTo>
                      <a:pt x="953111" y="586310"/>
                      <a:pt x="967323" y="599527"/>
                      <a:pt x="979413" y="614698"/>
                    </a:cubicBezTo>
                    <a:cubicBezTo>
                      <a:pt x="991634" y="630036"/>
                      <a:pt x="1002097" y="646674"/>
                      <a:pt x="1013882" y="662325"/>
                    </a:cubicBezTo>
                    <a:cubicBezTo>
                      <a:pt x="1018213" y="668080"/>
                      <a:pt x="1022565" y="674067"/>
                      <a:pt x="1025732" y="680555"/>
                    </a:cubicBezTo>
                    <a:cubicBezTo>
                      <a:pt x="1027098" y="683352"/>
                      <a:pt x="1028530" y="686193"/>
                      <a:pt x="1027927" y="688366"/>
                    </a:cubicBezTo>
                    <a:cubicBezTo>
                      <a:pt x="1027643" y="689368"/>
                      <a:pt x="1027135" y="690335"/>
                      <a:pt x="1026532" y="691272"/>
                    </a:cubicBezTo>
                    <a:cubicBezTo>
                      <a:pt x="1025783" y="691984"/>
                      <a:pt x="1025035" y="692689"/>
                      <a:pt x="1024287" y="693401"/>
                    </a:cubicBezTo>
                    <a:cubicBezTo>
                      <a:pt x="1008898" y="689957"/>
                      <a:pt x="993472" y="690589"/>
                      <a:pt x="977735" y="690589"/>
                    </a:cubicBezTo>
                    <a:cubicBezTo>
                      <a:pt x="961365" y="690589"/>
                      <a:pt x="944988" y="690589"/>
                      <a:pt x="928618" y="690589"/>
                    </a:cubicBezTo>
                    <a:cubicBezTo>
                      <a:pt x="895377" y="690589"/>
                      <a:pt x="862143" y="690589"/>
                      <a:pt x="828902" y="690589"/>
                    </a:cubicBezTo>
                    <a:cubicBezTo>
                      <a:pt x="763364" y="690589"/>
                      <a:pt x="697827" y="690589"/>
                      <a:pt x="632282" y="690589"/>
                    </a:cubicBezTo>
                    <a:cubicBezTo>
                      <a:pt x="500706" y="690589"/>
                      <a:pt x="369122" y="690589"/>
                      <a:pt x="237545" y="690589"/>
                    </a:cubicBezTo>
                    <a:cubicBezTo>
                      <a:pt x="200926" y="690589"/>
                      <a:pt x="164321" y="690916"/>
                      <a:pt x="127708" y="691286"/>
                    </a:cubicBezTo>
                    <a:cubicBezTo>
                      <a:pt x="91074" y="691657"/>
                      <a:pt x="54171" y="692049"/>
                      <a:pt x="17719" y="695740"/>
                    </a:cubicBezTo>
                    <a:cubicBezTo>
                      <a:pt x="19993" y="692173"/>
                      <a:pt x="21214" y="687595"/>
                      <a:pt x="23277" y="683897"/>
                    </a:cubicBezTo>
                    <a:close/>
                    <a:moveTo>
                      <a:pt x="945315" y="715954"/>
                    </a:moveTo>
                    <a:cubicBezTo>
                      <a:pt x="930391" y="715954"/>
                      <a:pt x="915459" y="715954"/>
                      <a:pt x="900536" y="715954"/>
                    </a:cubicBezTo>
                    <a:cubicBezTo>
                      <a:pt x="870673" y="715954"/>
                      <a:pt x="840811" y="715954"/>
                      <a:pt x="810948" y="715954"/>
                    </a:cubicBezTo>
                    <a:cubicBezTo>
                      <a:pt x="751681" y="715954"/>
                      <a:pt x="692421" y="715954"/>
                      <a:pt x="633154" y="715954"/>
                    </a:cubicBezTo>
                    <a:cubicBezTo>
                      <a:pt x="514605" y="715954"/>
                      <a:pt x="396064" y="715954"/>
                      <a:pt x="277515" y="715954"/>
                    </a:cubicBezTo>
                    <a:cubicBezTo>
                      <a:pt x="244274" y="715954"/>
                      <a:pt x="211047" y="716288"/>
                      <a:pt x="177813" y="716659"/>
                    </a:cubicBezTo>
                    <a:cubicBezTo>
                      <a:pt x="149484" y="716978"/>
                      <a:pt x="120937" y="717327"/>
                      <a:pt x="92680" y="719768"/>
                    </a:cubicBezTo>
                    <a:cubicBezTo>
                      <a:pt x="91743" y="718075"/>
                      <a:pt x="90202" y="716731"/>
                      <a:pt x="88023" y="716252"/>
                    </a:cubicBezTo>
                    <a:cubicBezTo>
                      <a:pt x="72394" y="712793"/>
                      <a:pt x="56308" y="713818"/>
                      <a:pt x="40759" y="709371"/>
                    </a:cubicBezTo>
                    <a:cubicBezTo>
                      <a:pt x="37838" y="708535"/>
                      <a:pt x="34888" y="707496"/>
                      <a:pt x="32011" y="706254"/>
                    </a:cubicBezTo>
                    <a:cubicBezTo>
                      <a:pt x="58996" y="708397"/>
                      <a:pt x="86206" y="709015"/>
                      <a:pt x="113242" y="709291"/>
                    </a:cubicBezTo>
                    <a:cubicBezTo>
                      <a:pt x="146476" y="709625"/>
                      <a:pt x="179717" y="710134"/>
                      <a:pt x="212958" y="710134"/>
                    </a:cubicBezTo>
                    <a:cubicBezTo>
                      <a:pt x="278496" y="710134"/>
                      <a:pt x="344041" y="710134"/>
                      <a:pt x="409578" y="710134"/>
                    </a:cubicBezTo>
                    <a:cubicBezTo>
                      <a:pt x="541154" y="710134"/>
                      <a:pt x="672738" y="710134"/>
                      <a:pt x="804314" y="710134"/>
                    </a:cubicBezTo>
                    <a:cubicBezTo>
                      <a:pt x="840927" y="710134"/>
                      <a:pt x="877539" y="710134"/>
                      <a:pt x="914152" y="710134"/>
                    </a:cubicBezTo>
                    <a:cubicBezTo>
                      <a:pt x="932934" y="710134"/>
                      <a:pt x="951716" y="710134"/>
                      <a:pt x="970498" y="710134"/>
                    </a:cubicBezTo>
                    <a:cubicBezTo>
                      <a:pt x="980445" y="710134"/>
                      <a:pt x="990421" y="710483"/>
                      <a:pt x="1000324" y="710134"/>
                    </a:cubicBezTo>
                    <a:cubicBezTo>
                      <a:pt x="995042" y="712481"/>
                      <a:pt x="989643" y="714791"/>
                      <a:pt x="985451" y="718257"/>
                    </a:cubicBezTo>
                    <a:cubicBezTo>
                      <a:pt x="972235" y="715351"/>
                      <a:pt x="958902" y="715954"/>
                      <a:pt x="945315" y="7159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08B4B472-369E-C24E-BCEF-1D3535EB724F}"/>
                  </a:ext>
                </a:extLst>
              </p:cNvPr>
              <p:cNvSpPr/>
              <p:nvPr/>
            </p:nvSpPr>
            <p:spPr>
              <a:xfrm>
                <a:off x="7893260" y="3669090"/>
                <a:ext cx="742795" cy="461525"/>
              </a:xfrm>
              <a:custGeom>
                <a:avLst/>
                <a:gdLst>
                  <a:gd name="connsiteX0" fmla="*/ 9809 w 742795"/>
                  <a:gd name="connsiteY0" fmla="*/ 461526 h 461525"/>
                  <a:gd name="connsiteX1" fmla="*/ 572858 w 742795"/>
                  <a:gd name="connsiteY1" fmla="*/ 461526 h 461525"/>
                  <a:gd name="connsiteX2" fmla="*/ 731630 w 742795"/>
                  <a:gd name="connsiteY2" fmla="*/ 461526 h 461525"/>
                  <a:gd name="connsiteX3" fmla="*/ 739615 w 742795"/>
                  <a:gd name="connsiteY3" fmla="*/ 446311 h 461525"/>
                  <a:gd name="connsiteX4" fmla="*/ 739738 w 742795"/>
                  <a:gd name="connsiteY4" fmla="*/ 444756 h 461525"/>
                  <a:gd name="connsiteX5" fmla="*/ 741715 w 742795"/>
                  <a:gd name="connsiteY5" fmla="*/ 304119 h 461525"/>
                  <a:gd name="connsiteX6" fmla="*/ 742667 w 742795"/>
                  <a:gd name="connsiteY6" fmla="*/ 101280 h 461525"/>
                  <a:gd name="connsiteX7" fmla="*/ 741896 w 742795"/>
                  <a:gd name="connsiteY7" fmla="*/ 59029 h 461525"/>
                  <a:gd name="connsiteX8" fmla="*/ 738583 w 742795"/>
                  <a:gd name="connsiteY8" fmla="*/ 36847 h 461525"/>
                  <a:gd name="connsiteX9" fmla="*/ 732553 w 742795"/>
                  <a:gd name="connsiteY9" fmla="*/ 19336 h 461525"/>
                  <a:gd name="connsiteX10" fmla="*/ 375853 w 742795"/>
                  <a:gd name="connsiteY10" fmla="*/ 19336 h 461525"/>
                  <a:gd name="connsiteX11" fmla="*/ 378919 w 742795"/>
                  <a:gd name="connsiteY11" fmla="*/ 16081 h 461525"/>
                  <a:gd name="connsiteX12" fmla="*/ 379950 w 742795"/>
                  <a:gd name="connsiteY12" fmla="*/ 13625 h 461525"/>
                  <a:gd name="connsiteX13" fmla="*/ 379950 w 742795"/>
                  <a:gd name="connsiteY13" fmla="*/ 8256 h 461525"/>
                  <a:gd name="connsiteX14" fmla="*/ 377807 w 742795"/>
                  <a:gd name="connsiteY14" fmla="*/ 4013 h 461525"/>
                  <a:gd name="connsiteX15" fmla="*/ 374952 w 742795"/>
                  <a:gd name="connsiteY15" fmla="*/ 1390 h 461525"/>
                  <a:gd name="connsiteX16" fmla="*/ 372518 w 742795"/>
                  <a:gd name="connsiteY16" fmla="*/ 365 h 461525"/>
                  <a:gd name="connsiteX17" fmla="*/ 367104 w 742795"/>
                  <a:gd name="connsiteY17" fmla="*/ 365 h 461525"/>
                  <a:gd name="connsiteX18" fmla="*/ 364671 w 742795"/>
                  <a:gd name="connsiteY18" fmla="*/ 1390 h 461525"/>
                  <a:gd name="connsiteX19" fmla="*/ 361016 w 742795"/>
                  <a:gd name="connsiteY19" fmla="*/ 5044 h 461525"/>
                  <a:gd name="connsiteX20" fmla="*/ 359890 w 742795"/>
                  <a:gd name="connsiteY20" fmla="*/ 7740 h 461525"/>
                  <a:gd name="connsiteX21" fmla="*/ 359853 w 742795"/>
                  <a:gd name="connsiteY21" fmla="*/ 7885 h 461525"/>
                  <a:gd name="connsiteX22" fmla="*/ 359839 w 742795"/>
                  <a:gd name="connsiteY22" fmla="*/ 7958 h 461525"/>
                  <a:gd name="connsiteX23" fmla="*/ 359475 w 742795"/>
                  <a:gd name="connsiteY23" fmla="*/ 10661 h 461525"/>
                  <a:gd name="connsiteX24" fmla="*/ 360907 w 742795"/>
                  <a:gd name="connsiteY24" fmla="*/ 16154 h 461525"/>
                  <a:gd name="connsiteX25" fmla="*/ 363849 w 742795"/>
                  <a:gd name="connsiteY25" fmla="*/ 19343 h 461525"/>
                  <a:gd name="connsiteX26" fmla="*/ 172722 w 742795"/>
                  <a:gd name="connsiteY26" fmla="*/ 19343 h 461525"/>
                  <a:gd name="connsiteX27" fmla="*/ 13725 w 742795"/>
                  <a:gd name="connsiteY27" fmla="*/ 19343 h 461525"/>
                  <a:gd name="connsiteX28" fmla="*/ 4585 w 742795"/>
                  <a:gd name="connsiteY28" fmla="*/ 31717 h 461525"/>
                  <a:gd name="connsiteX29" fmla="*/ 4548 w 742795"/>
                  <a:gd name="connsiteY29" fmla="*/ 32211 h 461525"/>
                  <a:gd name="connsiteX30" fmla="*/ 2841 w 742795"/>
                  <a:gd name="connsiteY30" fmla="*/ 55781 h 461525"/>
                  <a:gd name="connsiteX31" fmla="*/ 2863 w 742795"/>
                  <a:gd name="connsiteY31" fmla="*/ 91238 h 461525"/>
                  <a:gd name="connsiteX32" fmla="*/ 2768 w 742795"/>
                  <a:gd name="connsiteY32" fmla="*/ 185759 h 461525"/>
                  <a:gd name="connsiteX33" fmla="*/ 574 w 742795"/>
                  <a:gd name="connsiteY33" fmla="*/ 385467 h 461525"/>
                  <a:gd name="connsiteX34" fmla="*/ 0 w 742795"/>
                  <a:gd name="connsiteY34" fmla="*/ 444763 h 461525"/>
                  <a:gd name="connsiteX35" fmla="*/ 770 w 742795"/>
                  <a:gd name="connsiteY35" fmla="*/ 448709 h 461525"/>
                  <a:gd name="connsiteX36" fmla="*/ 9809 w 742795"/>
                  <a:gd name="connsiteY36" fmla="*/ 461526 h 461525"/>
                  <a:gd name="connsiteX37" fmla="*/ 573809 w 742795"/>
                  <a:gd name="connsiteY37" fmla="*/ 38881 h 461525"/>
                  <a:gd name="connsiteX38" fmla="*/ 724444 w 742795"/>
                  <a:gd name="connsiteY38" fmla="*/ 38881 h 461525"/>
                  <a:gd name="connsiteX39" fmla="*/ 723034 w 742795"/>
                  <a:gd name="connsiteY39" fmla="*/ 55767 h 461525"/>
                  <a:gd name="connsiteX40" fmla="*/ 723056 w 742795"/>
                  <a:gd name="connsiteY40" fmla="*/ 91224 h 461525"/>
                  <a:gd name="connsiteX41" fmla="*/ 722962 w 742795"/>
                  <a:gd name="connsiteY41" fmla="*/ 185745 h 461525"/>
                  <a:gd name="connsiteX42" fmla="*/ 720768 w 742795"/>
                  <a:gd name="connsiteY42" fmla="*/ 385453 h 461525"/>
                  <a:gd name="connsiteX43" fmla="*/ 720208 w 742795"/>
                  <a:gd name="connsiteY43" fmla="*/ 441973 h 461525"/>
                  <a:gd name="connsiteX44" fmla="*/ 168632 w 742795"/>
                  <a:gd name="connsiteY44" fmla="*/ 441973 h 461525"/>
                  <a:gd name="connsiteX45" fmla="*/ 19596 w 742795"/>
                  <a:gd name="connsiteY45" fmla="*/ 441973 h 461525"/>
                  <a:gd name="connsiteX46" fmla="*/ 21565 w 742795"/>
                  <a:gd name="connsiteY46" fmla="*/ 304112 h 461525"/>
                  <a:gd name="connsiteX47" fmla="*/ 22517 w 742795"/>
                  <a:gd name="connsiteY47" fmla="*/ 101273 h 461525"/>
                  <a:gd name="connsiteX48" fmla="*/ 21754 w 742795"/>
                  <a:gd name="connsiteY48" fmla="*/ 59022 h 461525"/>
                  <a:gd name="connsiteX49" fmla="*/ 18789 w 742795"/>
                  <a:gd name="connsiteY49" fmla="*/ 38881 h 461525"/>
                  <a:gd name="connsiteX50" fmla="*/ 573809 w 742795"/>
                  <a:gd name="connsiteY50" fmla="*/ 38881 h 46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42795" h="461525">
                    <a:moveTo>
                      <a:pt x="9809" y="461526"/>
                    </a:moveTo>
                    <a:cubicBezTo>
                      <a:pt x="197492" y="461526"/>
                      <a:pt x="385174" y="461526"/>
                      <a:pt x="572858" y="461526"/>
                    </a:cubicBezTo>
                    <a:cubicBezTo>
                      <a:pt x="625782" y="461526"/>
                      <a:pt x="678706" y="461526"/>
                      <a:pt x="731630" y="461526"/>
                    </a:cubicBezTo>
                    <a:cubicBezTo>
                      <a:pt x="740378" y="461526"/>
                      <a:pt x="743044" y="452066"/>
                      <a:pt x="739615" y="446311"/>
                    </a:cubicBezTo>
                    <a:cubicBezTo>
                      <a:pt x="739688" y="445810"/>
                      <a:pt x="739738" y="445301"/>
                      <a:pt x="739738" y="444756"/>
                    </a:cubicBezTo>
                    <a:cubicBezTo>
                      <a:pt x="739760" y="397877"/>
                      <a:pt x="741119" y="350991"/>
                      <a:pt x="741715" y="304119"/>
                    </a:cubicBezTo>
                    <a:cubicBezTo>
                      <a:pt x="742572" y="236518"/>
                      <a:pt x="743037" y="168888"/>
                      <a:pt x="742667" y="101280"/>
                    </a:cubicBezTo>
                    <a:cubicBezTo>
                      <a:pt x="742587" y="87322"/>
                      <a:pt x="743335" y="72921"/>
                      <a:pt x="741896" y="59029"/>
                    </a:cubicBezTo>
                    <a:cubicBezTo>
                      <a:pt x="741119" y="51546"/>
                      <a:pt x="739869" y="44214"/>
                      <a:pt x="738583" y="36847"/>
                    </a:cubicBezTo>
                    <a:cubicBezTo>
                      <a:pt x="744629" y="31841"/>
                      <a:pt x="742630" y="19336"/>
                      <a:pt x="732553" y="19336"/>
                    </a:cubicBezTo>
                    <a:cubicBezTo>
                      <a:pt x="613655" y="19336"/>
                      <a:pt x="494757" y="19336"/>
                      <a:pt x="375853" y="19336"/>
                    </a:cubicBezTo>
                    <a:cubicBezTo>
                      <a:pt x="377102" y="18479"/>
                      <a:pt x="378141" y="17411"/>
                      <a:pt x="378919" y="16081"/>
                    </a:cubicBezTo>
                    <a:cubicBezTo>
                      <a:pt x="379362" y="15296"/>
                      <a:pt x="379711" y="14475"/>
                      <a:pt x="379950" y="13625"/>
                    </a:cubicBezTo>
                    <a:cubicBezTo>
                      <a:pt x="380430" y="11831"/>
                      <a:pt x="380430" y="10043"/>
                      <a:pt x="379950" y="8256"/>
                    </a:cubicBezTo>
                    <a:cubicBezTo>
                      <a:pt x="379638" y="6941"/>
                      <a:pt x="378708" y="4993"/>
                      <a:pt x="377807" y="4013"/>
                    </a:cubicBezTo>
                    <a:cubicBezTo>
                      <a:pt x="377088" y="2908"/>
                      <a:pt x="376136" y="2029"/>
                      <a:pt x="374952" y="1390"/>
                    </a:cubicBezTo>
                    <a:cubicBezTo>
                      <a:pt x="374138" y="1048"/>
                      <a:pt x="373332" y="707"/>
                      <a:pt x="372518" y="365"/>
                    </a:cubicBezTo>
                    <a:cubicBezTo>
                      <a:pt x="370716" y="-122"/>
                      <a:pt x="368914" y="-122"/>
                      <a:pt x="367104" y="365"/>
                    </a:cubicBezTo>
                    <a:cubicBezTo>
                      <a:pt x="366291" y="707"/>
                      <a:pt x="365484" y="1048"/>
                      <a:pt x="364671" y="1390"/>
                    </a:cubicBezTo>
                    <a:cubicBezTo>
                      <a:pt x="363138" y="2298"/>
                      <a:pt x="361924" y="3511"/>
                      <a:pt x="361016" y="5044"/>
                    </a:cubicBezTo>
                    <a:cubicBezTo>
                      <a:pt x="360602" y="5923"/>
                      <a:pt x="360158" y="6810"/>
                      <a:pt x="359890" y="7740"/>
                    </a:cubicBezTo>
                    <a:cubicBezTo>
                      <a:pt x="359875" y="7791"/>
                      <a:pt x="359868" y="7834"/>
                      <a:pt x="359853" y="7885"/>
                    </a:cubicBezTo>
                    <a:cubicBezTo>
                      <a:pt x="359846" y="7907"/>
                      <a:pt x="359846" y="7929"/>
                      <a:pt x="359839" y="7958"/>
                    </a:cubicBezTo>
                    <a:cubicBezTo>
                      <a:pt x="359715" y="8859"/>
                      <a:pt x="359599" y="9760"/>
                      <a:pt x="359475" y="10661"/>
                    </a:cubicBezTo>
                    <a:cubicBezTo>
                      <a:pt x="359359" y="12463"/>
                      <a:pt x="359999" y="14606"/>
                      <a:pt x="360907" y="16154"/>
                    </a:cubicBezTo>
                    <a:cubicBezTo>
                      <a:pt x="361648" y="17418"/>
                      <a:pt x="362665" y="18501"/>
                      <a:pt x="363849" y="19343"/>
                    </a:cubicBezTo>
                    <a:cubicBezTo>
                      <a:pt x="300143" y="19343"/>
                      <a:pt x="236429" y="19343"/>
                      <a:pt x="172722" y="19343"/>
                    </a:cubicBezTo>
                    <a:cubicBezTo>
                      <a:pt x="119726" y="19343"/>
                      <a:pt x="66722" y="19343"/>
                      <a:pt x="13725" y="19343"/>
                    </a:cubicBezTo>
                    <a:cubicBezTo>
                      <a:pt x="6307" y="19343"/>
                      <a:pt x="3262" y="26137"/>
                      <a:pt x="4585" y="31717"/>
                    </a:cubicBezTo>
                    <a:cubicBezTo>
                      <a:pt x="4570" y="31884"/>
                      <a:pt x="4548" y="32051"/>
                      <a:pt x="4548" y="32211"/>
                    </a:cubicBezTo>
                    <a:cubicBezTo>
                      <a:pt x="4440" y="40036"/>
                      <a:pt x="3357" y="47971"/>
                      <a:pt x="2841" y="55781"/>
                    </a:cubicBezTo>
                    <a:cubicBezTo>
                      <a:pt x="2071" y="67552"/>
                      <a:pt x="2768" y="79446"/>
                      <a:pt x="2863" y="91238"/>
                    </a:cubicBezTo>
                    <a:cubicBezTo>
                      <a:pt x="3117" y="122743"/>
                      <a:pt x="3066" y="154255"/>
                      <a:pt x="2768" y="185759"/>
                    </a:cubicBezTo>
                    <a:cubicBezTo>
                      <a:pt x="2136" y="252329"/>
                      <a:pt x="1148" y="318898"/>
                      <a:pt x="574" y="385467"/>
                    </a:cubicBezTo>
                    <a:cubicBezTo>
                      <a:pt x="407" y="405230"/>
                      <a:pt x="15" y="425000"/>
                      <a:pt x="0" y="444763"/>
                    </a:cubicBezTo>
                    <a:cubicBezTo>
                      <a:pt x="0" y="446260"/>
                      <a:pt x="283" y="447568"/>
                      <a:pt x="770" y="448709"/>
                    </a:cubicBezTo>
                    <a:cubicBezTo>
                      <a:pt x="-814" y="454354"/>
                      <a:pt x="2180" y="461526"/>
                      <a:pt x="9809" y="461526"/>
                    </a:cubicBezTo>
                    <a:close/>
                    <a:moveTo>
                      <a:pt x="573809" y="38881"/>
                    </a:moveTo>
                    <a:cubicBezTo>
                      <a:pt x="624023" y="38881"/>
                      <a:pt x="674230" y="38881"/>
                      <a:pt x="724444" y="38881"/>
                    </a:cubicBezTo>
                    <a:cubicBezTo>
                      <a:pt x="724059" y="44519"/>
                      <a:pt x="723398" y="50172"/>
                      <a:pt x="723034" y="55767"/>
                    </a:cubicBezTo>
                    <a:cubicBezTo>
                      <a:pt x="722264" y="67537"/>
                      <a:pt x="722962" y="79432"/>
                      <a:pt x="723056" y="91224"/>
                    </a:cubicBezTo>
                    <a:cubicBezTo>
                      <a:pt x="723318" y="122729"/>
                      <a:pt x="723259" y="154240"/>
                      <a:pt x="722962" y="185745"/>
                    </a:cubicBezTo>
                    <a:cubicBezTo>
                      <a:pt x="722330" y="252314"/>
                      <a:pt x="721341" y="318883"/>
                      <a:pt x="720768" y="385453"/>
                    </a:cubicBezTo>
                    <a:cubicBezTo>
                      <a:pt x="720608" y="404293"/>
                      <a:pt x="720251" y="423133"/>
                      <a:pt x="720208" y="441973"/>
                    </a:cubicBezTo>
                    <a:cubicBezTo>
                      <a:pt x="536347" y="441973"/>
                      <a:pt x="352486" y="441973"/>
                      <a:pt x="168632" y="441973"/>
                    </a:cubicBezTo>
                    <a:cubicBezTo>
                      <a:pt x="118956" y="441973"/>
                      <a:pt x="69279" y="441973"/>
                      <a:pt x="19596" y="441973"/>
                    </a:cubicBezTo>
                    <a:cubicBezTo>
                      <a:pt x="19668" y="396024"/>
                      <a:pt x="20984" y="350061"/>
                      <a:pt x="21565" y="304112"/>
                    </a:cubicBezTo>
                    <a:cubicBezTo>
                      <a:pt x="22422" y="236511"/>
                      <a:pt x="22887" y="168881"/>
                      <a:pt x="22517" y="101273"/>
                    </a:cubicBezTo>
                    <a:cubicBezTo>
                      <a:pt x="22444" y="87315"/>
                      <a:pt x="23185" y="72914"/>
                      <a:pt x="21754" y="59022"/>
                    </a:cubicBezTo>
                    <a:cubicBezTo>
                      <a:pt x="21049" y="52228"/>
                      <a:pt x="19952" y="45558"/>
                      <a:pt x="18789" y="38881"/>
                    </a:cubicBezTo>
                    <a:cubicBezTo>
                      <a:pt x="203799" y="38881"/>
                      <a:pt x="388800" y="38881"/>
                      <a:pt x="573809" y="388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A96FF939-95D4-C641-BD2E-3913D3079533}"/>
                  </a:ext>
                </a:extLst>
              </p:cNvPr>
              <p:cNvSpPr/>
              <p:nvPr/>
            </p:nvSpPr>
            <p:spPr>
              <a:xfrm>
                <a:off x="8044668" y="4253679"/>
                <a:ext cx="370436" cy="73818"/>
              </a:xfrm>
              <a:custGeom>
                <a:avLst/>
                <a:gdLst>
                  <a:gd name="connsiteX0" fmla="*/ 9434 w 370436"/>
                  <a:gd name="connsiteY0" fmla="*/ 73818 h 73818"/>
                  <a:gd name="connsiteX1" fmla="*/ 360198 w 370436"/>
                  <a:gd name="connsiteY1" fmla="*/ 70672 h 73818"/>
                  <a:gd name="connsiteX2" fmla="*/ 365125 w 370436"/>
                  <a:gd name="connsiteY2" fmla="*/ 69284 h 73818"/>
                  <a:gd name="connsiteX3" fmla="*/ 370313 w 370436"/>
                  <a:gd name="connsiteY3" fmla="*/ 59257 h 73818"/>
                  <a:gd name="connsiteX4" fmla="*/ 363250 w 370436"/>
                  <a:gd name="connsiteY4" fmla="*/ 43963 h 73818"/>
                  <a:gd name="connsiteX5" fmla="*/ 357183 w 370436"/>
                  <a:gd name="connsiteY5" fmla="*/ 30136 h 73818"/>
                  <a:gd name="connsiteX6" fmla="*/ 346757 w 370436"/>
                  <a:gd name="connsiteY6" fmla="*/ 13032 h 73818"/>
                  <a:gd name="connsiteX7" fmla="*/ 337355 w 370436"/>
                  <a:gd name="connsiteY7" fmla="*/ 3383 h 73818"/>
                  <a:gd name="connsiteX8" fmla="*/ 32322 w 370436"/>
                  <a:gd name="connsiteY8" fmla="*/ 1756 h 73818"/>
                  <a:gd name="connsiteX9" fmla="*/ 23748 w 370436"/>
                  <a:gd name="connsiteY9" fmla="*/ 7474 h 73818"/>
                  <a:gd name="connsiteX10" fmla="*/ 22070 w 370436"/>
                  <a:gd name="connsiteY10" fmla="*/ 10097 h 73818"/>
                  <a:gd name="connsiteX11" fmla="*/ 1493 w 370436"/>
                  <a:gd name="connsiteY11" fmla="*/ 58560 h 73818"/>
                  <a:gd name="connsiteX12" fmla="*/ 9434 w 370436"/>
                  <a:gd name="connsiteY12" fmla="*/ 73818 h 73818"/>
                  <a:gd name="connsiteX13" fmla="*/ 335124 w 370436"/>
                  <a:gd name="connsiteY13" fmla="*/ 22834 h 73818"/>
                  <a:gd name="connsiteX14" fmla="*/ 337515 w 370436"/>
                  <a:gd name="connsiteY14" fmla="*/ 26968 h 73818"/>
                  <a:gd name="connsiteX15" fmla="*/ 343676 w 370436"/>
                  <a:gd name="connsiteY15" fmla="*/ 41659 h 73818"/>
                  <a:gd name="connsiteX16" fmla="*/ 347309 w 370436"/>
                  <a:gd name="connsiteY16" fmla="*/ 51425 h 73818"/>
                  <a:gd name="connsiteX17" fmla="*/ 23458 w 370436"/>
                  <a:gd name="connsiteY17" fmla="*/ 54266 h 73818"/>
                  <a:gd name="connsiteX18" fmla="*/ 38396 w 370436"/>
                  <a:gd name="connsiteY18" fmla="*/ 21148 h 73818"/>
                  <a:gd name="connsiteX19" fmla="*/ 335124 w 370436"/>
                  <a:gd name="connsiteY19" fmla="*/ 22834 h 7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0436" h="73818">
                    <a:moveTo>
                      <a:pt x="9434" y="73818"/>
                    </a:moveTo>
                    <a:cubicBezTo>
                      <a:pt x="126363" y="73825"/>
                      <a:pt x="243306" y="73803"/>
                      <a:pt x="360198" y="70672"/>
                    </a:cubicBezTo>
                    <a:cubicBezTo>
                      <a:pt x="362138" y="70621"/>
                      <a:pt x="363781" y="70105"/>
                      <a:pt x="365125" y="69284"/>
                    </a:cubicBezTo>
                    <a:cubicBezTo>
                      <a:pt x="368598" y="67642"/>
                      <a:pt x="371025" y="63152"/>
                      <a:pt x="370313" y="59257"/>
                    </a:cubicBezTo>
                    <a:cubicBezTo>
                      <a:pt x="369339" y="53902"/>
                      <a:pt x="365495" y="48925"/>
                      <a:pt x="363250" y="43963"/>
                    </a:cubicBezTo>
                    <a:cubicBezTo>
                      <a:pt x="361172" y="39378"/>
                      <a:pt x="359349" y="34677"/>
                      <a:pt x="357183" y="30136"/>
                    </a:cubicBezTo>
                    <a:cubicBezTo>
                      <a:pt x="354488" y="24476"/>
                      <a:pt x="351327" y="17849"/>
                      <a:pt x="346757" y="13032"/>
                    </a:cubicBezTo>
                    <a:cubicBezTo>
                      <a:pt x="346539" y="8317"/>
                      <a:pt x="343407" y="3630"/>
                      <a:pt x="337355" y="3383"/>
                    </a:cubicBezTo>
                    <a:cubicBezTo>
                      <a:pt x="235728" y="-795"/>
                      <a:pt x="133992" y="-817"/>
                      <a:pt x="32322" y="1756"/>
                    </a:cubicBezTo>
                    <a:cubicBezTo>
                      <a:pt x="27933" y="1865"/>
                      <a:pt x="25078" y="4328"/>
                      <a:pt x="23748" y="7474"/>
                    </a:cubicBezTo>
                    <a:cubicBezTo>
                      <a:pt x="23109" y="8179"/>
                      <a:pt x="22535" y="9043"/>
                      <a:pt x="22070" y="10097"/>
                    </a:cubicBezTo>
                    <a:cubicBezTo>
                      <a:pt x="14884" y="26125"/>
                      <a:pt x="6260" y="41565"/>
                      <a:pt x="1493" y="58560"/>
                    </a:cubicBezTo>
                    <a:cubicBezTo>
                      <a:pt x="-2002" y="64292"/>
                      <a:pt x="636" y="73818"/>
                      <a:pt x="9434" y="73818"/>
                    </a:cubicBezTo>
                    <a:close/>
                    <a:moveTo>
                      <a:pt x="335124" y="22834"/>
                    </a:moveTo>
                    <a:cubicBezTo>
                      <a:pt x="335945" y="24200"/>
                      <a:pt x="336773" y="25558"/>
                      <a:pt x="337515" y="26968"/>
                    </a:cubicBezTo>
                    <a:cubicBezTo>
                      <a:pt x="340000" y="31684"/>
                      <a:pt x="341736" y="36711"/>
                      <a:pt x="343676" y="41659"/>
                    </a:cubicBezTo>
                    <a:cubicBezTo>
                      <a:pt x="344868" y="44711"/>
                      <a:pt x="346016" y="48075"/>
                      <a:pt x="347309" y="51425"/>
                    </a:cubicBezTo>
                    <a:cubicBezTo>
                      <a:pt x="239383" y="54106"/>
                      <a:pt x="131413" y="54266"/>
                      <a:pt x="23458" y="54266"/>
                    </a:cubicBezTo>
                    <a:cubicBezTo>
                      <a:pt x="27701" y="42931"/>
                      <a:pt x="33376" y="32192"/>
                      <a:pt x="38396" y="21148"/>
                    </a:cubicBezTo>
                    <a:cubicBezTo>
                      <a:pt x="137298" y="18750"/>
                      <a:pt x="236266" y="18830"/>
                      <a:pt x="335124" y="22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30" name="Graphic 3" descr="illustration of an office chair">
            <a:extLst>
              <a:ext uri="{FF2B5EF4-FFF2-40B4-BE49-F238E27FC236}">
                <a16:creationId xmlns:a16="http://schemas.microsoft.com/office/drawing/2014/main" id="{74FA6748-AA3B-E440-B0D5-2EFEBD70EFE0}"/>
              </a:ext>
            </a:extLst>
          </p:cNvPr>
          <p:cNvGrpSpPr/>
          <p:nvPr/>
        </p:nvGrpSpPr>
        <p:grpSpPr>
          <a:xfrm>
            <a:off x="6575276" y="4215311"/>
            <a:ext cx="1448204" cy="2208609"/>
            <a:chOff x="6655486" y="4215311"/>
            <a:chExt cx="1448204" cy="2208609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2C685C55-0989-7549-AB18-F8A1FDE92B3B}"/>
                </a:ext>
              </a:extLst>
            </p:cNvPr>
            <p:cNvSpPr/>
            <p:nvPr/>
          </p:nvSpPr>
          <p:spPr>
            <a:xfrm>
              <a:off x="6668529" y="4228632"/>
              <a:ext cx="1314890" cy="1200453"/>
            </a:xfrm>
            <a:custGeom>
              <a:avLst/>
              <a:gdLst>
                <a:gd name="connsiteX0" fmla="*/ 1275053 w 1314890"/>
                <a:gd name="connsiteY0" fmla="*/ 895887 h 1200453"/>
                <a:gd name="connsiteX1" fmla="*/ 1168472 w 1314890"/>
                <a:gd name="connsiteY1" fmla="*/ 851094 h 1200453"/>
                <a:gd name="connsiteX2" fmla="*/ 855686 w 1314890"/>
                <a:gd name="connsiteY2" fmla="*/ 802434 h 1200453"/>
                <a:gd name="connsiteX3" fmla="*/ 843327 w 1314890"/>
                <a:gd name="connsiteY3" fmla="*/ 786217 h 1200453"/>
                <a:gd name="connsiteX4" fmla="*/ 725933 w 1314890"/>
                <a:gd name="connsiteY4" fmla="*/ 421685 h 1200453"/>
                <a:gd name="connsiteX5" fmla="*/ 702763 w 1314890"/>
                <a:gd name="connsiteY5" fmla="*/ 121258 h 1200453"/>
                <a:gd name="connsiteX6" fmla="*/ 591552 w 1314890"/>
                <a:gd name="connsiteY6" fmla="*/ 2310 h 1200453"/>
                <a:gd name="connsiteX7" fmla="*/ 359083 w 1314890"/>
                <a:gd name="connsiteY7" fmla="*/ 4635 h 1200453"/>
                <a:gd name="connsiteX8" fmla="*/ 21579 w 1314890"/>
                <a:gd name="connsiteY8" fmla="*/ 76457 h 1200453"/>
                <a:gd name="connsiteX9" fmla="*/ 59049 w 1314890"/>
                <a:gd name="connsiteY9" fmla="*/ 295797 h 1200453"/>
                <a:gd name="connsiteX10" fmla="*/ 106538 w 1314890"/>
                <a:gd name="connsiteY10" fmla="*/ 740653 h 1200453"/>
                <a:gd name="connsiteX11" fmla="*/ 115032 w 1314890"/>
                <a:gd name="connsiteY11" fmla="*/ 1036451 h 1200453"/>
                <a:gd name="connsiteX12" fmla="*/ 155626 w 1314890"/>
                <a:gd name="connsiteY12" fmla="*/ 1050576 h 1200453"/>
                <a:gd name="connsiteX13" fmla="*/ 171262 w 1314890"/>
                <a:gd name="connsiteY13" fmla="*/ 1053105 h 1200453"/>
                <a:gd name="connsiteX14" fmla="*/ 306566 w 1314890"/>
                <a:gd name="connsiteY14" fmla="*/ 1163879 h 1200453"/>
                <a:gd name="connsiteX15" fmla="*/ 1017096 w 1314890"/>
                <a:gd name="connsiteY15" fmla="*/ 1180874 h 1200453"/>
                <a:gd name="connsiteX16" fmla="*/ 1288953 w 1314890"/>
                <a:gd name="connsiteY16" fmla="*/ 1105956 h 1200453"/>
                <a:gd name="connsiteX17" fmla="*/ 1314441 w 1314890"/>
                <a:gd name="connsiteY17" fmla="*/ 976203 h 1200453"/>
                <a:gd name="connsiteX18" fmla="*/ 1275053 w 1314890"/>
                <a:gd name="connsiteY18" fmla="*/ 895887 h 1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4890" h="1200453">
                  <a:moveTo>
                    <a:pt x="1275053" y="895887"/>
                  </a:moveTo>
                  <a:cubicBezTo>
                    <a:pt x="1250996" y="863525"/>
                    <a:pt x="1205549" y="859355"/>
                    <a:pt x="1168472" y="851094"/>
                  </a:cubicBezTo>
                  <a:cubicBezTo>
                    <a:pt x="1062754" y="826484"/>
                    <a:pt x="964440" y="804999"/>
                    <a:pt x="855686" y="802434"/>
                  </a:cubicBezTo>
                  <a:cubicBezTo>
                    <a:pt x="850862" y="800160"/>
                    <a:pt x="846335" y="789625"/>
                    <a:pt x="843327" y="786217"/>
                  </a:cubicBezTo>
                  <a:cubicBezTo>
                    <a:pt x="757089" y="686523"/>
                    <a:pt x="733780" y="549723"/>
                    <a:pt x="725933" y="421685"/>
                  </a:cubicBezTo>
                  <a:cubicBezTo>
                    <a:pt x="722373" y="320995"/>
                    <a:pt x="725388" y="220059"/>
                    <a:pt x="702763" y="121258"/>
                  </a:cubicBezTo>
                  <a:cubicBezTo>
                    <a:pt x="692169" y="55924"/>
                    <a:pt x="667342" y="6764"/>
                    <a:pt x="591552" y="2310"/>
                  </a:cubicBezTo>
                  <a:cubicBezTo>
                    <a:pt x="512776" y="-2318"/>
                    <a:pt x="436544" y="820"/>
                    <a:pt x="359083" y="4635"/>
                  </a:cubicBezTo>
                  <a:cubicBezTo>
                    <a:pt x="243920" y="17394"/>
                    <a:pt x="128103" y="30879"/>
                    <a:pt x="21579" y="76457"/>
                  </a:cubicBezTo>
                  <a:cubicBezTo>
                    <a:pt x="-35537" y="144480"/>
                    <a:pt x="36234" y="228066"/>
                    <a:pt x="59049" y="295797"/>
                  </a:cubicBezTo>
                  <a:cubicBezTo>
                    <a:pt x="109786" y="439341"/>
                    <a:pt x="110694" y="589583"/>
                    <a:pt x="106538" y="740653"/>
                  </a:cubicBezTo>
                  <a:cubicBezTo>
                    <a:pt x="103748" y="841939"/>
                    <a:pt x="99905" y="937339"/>
                    <a:pt x="115032" y="1036451"/>
                  </a:cubicBezTo>
                  <a:cubicBezTo>
                    <a:pt x="116282" y="1071945"/>
                    <a:pt x="136916" y="1069998"/>
                    <a:pt x="155626" y="1050576"/>
                  </a:cubicBezTo>
                  <a:cubicBezTo>
                    <a:pt x="160327" y="1045693"/>
                    <a:pt x="168472" y="1046929"/>
                    <a:pt x="171262" y="1053105"/>
                  </a:cubicBezTo>
                  <a:cubicBezTo>
                    <a:pt x="197070" y="1110308"/>
                    <a:pt x="243542" y="1156337"/>
                    <a:pt x="306566" y="1163879"/>
                  </a:cubicBezTo>
                  <a:cubicBezTo>
                    <a:pt x="541527" y="1206152"/>
                    <a:pt x="780398" y="1211731"/>
                    <a:pt x="1017096" y="1180874"/>
                  </a:cubicBezTo>
                  <a:cubicBezTo>
                    <a:pt x="1091003" y="1164707"/>
                    <a:pt x="1246949" y="1169481"/>
                    <a:pt x="1288953" y="1105956"/>
                  </a:cubicBezTo>
                  <a:cubicBezTo>
                    <a:pt x="1312029" y="1067121"/>
                    <a:pt x="1312836" y="1020292"/>
                    <a:pt x="1314441" y="976203"/>
                  </a:cubicBezTo>
                  <a:cubicBezTo>
                    <a:pt x="1318096" y="942672"/>
                    <a:pt x="1298965" y="917089"/>
                    <a:pt x="1275053" y="895887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A2BA945-5CDF-9240-8A9B-1A65E4A7EB93}"/>
                </a:ext>
              </a:extLst>
            </p:cNvPr>
            <p:cNvSpPr/>
            <p:nvPr/>
          </p:nvSpPr>
          <p:spPr>
            <a:xfrm>
              <a:off x="6868924" y="5853853"/>
              <a:ext cx="1211811" cy="459115"/>
            </a:xfrm>
            <a:custGeom>
              <a:avLst/>
              <a:gdLst>
                <a:gd name="connsiteX0" fmla="*/ 1204135 w 1211811"/>
                <a:gd name="connsiteY0" fmla="*/ 215031 h 459115"/>
                <a:gd name="connsiteX1" fmla="*/ 1175922 w 1211811"/>
                <a:gd name="connsiteY1" fmla="*/ 175440 h 459115"/>
                <a:gd name="connsiteX2" fmla="*/ 1175552 w 1211811"/>
                <a:gd name="connsiteY2" fmla="*/ 175309 h 459115"/>
                <a:gd name="connsiteX3" fmla="*/ 880160 w 1211811"/>
                <a:gd name="connsiteY3" fmla="*/ 101954 h 459115"/>
                <a:gd name="connsiteX4" fmla="*/ 876527 w 1211811"/>
                <a:gd name="connsiteY4" fmla="*/ 95138 h 459115"/>
                <a:gd name="connsiteX5" fmla="*/ 873774 w 1211811"/>
                <a:gd name="connsiteY5" fmla="*/ 48005 h 459115"/>
                <a:gd name="connsiteX6" fmla="*/ 824460 w 1211811"/>
                <a:gd name="connsiteY6" fmla="*/ 850 h 459115"/>
                <a:gd name="connsiteX7" fmla="*/ 750357 w 1211811"/>
                <a:gd name="connsiteY7" fmla="*/ 13688 h 459115"/>
                <a:gd name="connsiteX8" fmla="*/ 696713 w 1211811"/>
                <a:gd name="connsiteY8" fmla="*/ 23555 h 459115"/>
                <a:gd name="connsiteX9" fmla="*/ 692710 w 1211811"/>
                <a:gd name="connsiteY9" fmla="*/ 34127 h 459115"/>
                <a:gd name="connsiteX10" fmla="*/ 698617 w 1211811"/>
                <a:gd name="connsiteY10" fmla="*/ 42599 h 459115"/>
                <a:gd name="connsiteX11" fmla="*/ 699242 w 1211811"/>
                <a:gd name="connsiteY11" fmla="*/ 45113 h 459115"/>
                <a:gd name="connsiteX12" fmla="*/ 697862 w 1211811"/>
                <a:gd name="connsiteY12" fmla="*/ 65356 h 459115"/>
                <a:gd name="connsiteX13" fmla="*/ 696953 w 1211811"/>
                <a:gd name="connsiteY13" fmla="*/ 67928 h 459115"/>
                <a:gd name="connsiteX14" fmla="*/ 621062 w 1211811"/>
                <a:gd name="connsiteY14" fmla="*/ 106959 h 459115"/>
                <a:gd name="connsiteX15" fmla="*/ 620408 w 1211811"/>
                <a:gd name="connsiteY15" fmla="*/ 107047 h 459115"/>
                <a:gd name="connsiteX16" fmla="*/ 464731 w 1211811"/>
                <a:gd name="connsiteY16" fmla="*/ 75332 h 459115"/>
                <a:gd name="connsiteX17" fmla="*/ 463546 w 1211811"/>
                <a:gd name="connsiteY17" fmla="*/ 72788 h 459115"/>
                <a:gd name="connsiteX18" fmla="*/ 461774 w 1211811"/>
                <a:gd name="connsiteY18" fmla="*/ 60967 h 459115"/>
                <a:gd name="connsiteX19" fmla="*/ 458192 w 1211811"/>
                <a:gd name="connsiteY19" fmla="*/ 43536 h 459115"/>
                <a:gd name="connsiteX20" fmla="*/ 452524 w 1211811"/>
                <a:gd name="connsiteY20" fmla="*/ 40056 h 459115"/>
                <a:gd name="connsiteX21" fmla="*/ 245740 w 1211811"/>
                <a:gd name="connsiteY21" fmla="*/ 35522 h 459115"/>
                <a:gd name="connsiteX22" fmla="*/ 165917 w 1211811"/>
                <a:gd name="connsiteY22" fmla="*/ 47482 h 459115"/>
                <a:gd name="connsiteX23" fmla="*/ 149882 w 1211811"/>
                <a:gd name="connsiteY23" fmla="*/ 90641 h 459115"/>
                <a:gd name="connsiteX24" fmla="*/ 146263 w 1211811"/>
                <a:gd name="connsiteY24" fmla="*/ 104170 h 459115"/>
                <a:gd name="connsiteX25" fmla="*/ 146975 w 1211811"/>
                <a:gd name="connsiteY25" fmla="*/ 109822 h 459115"/>
                <a:gd name="connsiteX26" fmla="*/ 151858 w 1211811"/>
                <a:gd name="connsiteY26" fmla="*/ 112750 h 459115"/>
                <a:gd name="connsiteX27" fmla="*/ 286632 w 1211811"/>
                <a:gd name="connsiteY27" fmla="*/ 121288 h 459115"/>
                <a:gd name="connsiteX28" fmla="*/ 288128 w 1211811"/>
                <a:gd name="connsiteY28" fmla="*/ 131227 h 459115"/>
                <a:gd name="connsiteX29" fmla="*/ 32815 w 1211811"/>
                <a:gd name="connsiteY29" fmla="*/ 232186 h 459115"/>
                <a:gd name="connsiteX30" fmla="*/ 7327 w 1211811"/>
                <a:gd name="connsiteY30" fmla="*/ 266938 h 459115"/>
                <a:gd name="connsiteX31" fmla="*/ 5779 w 1211811"/>
                <a:gd name="connsiteY31" fmla="*/ 354208 h 459115"/>
                <a:gd name="connsiteX32" fmla="*/ 107726 w 1211811"/>
                <a:gd name="connsiteY32" fmla="*/ 322543 h 459115"/>
                <a:gd name="connsiteX33" fmla="*/ 254466 w 1211811"/>
                <a:gd name="connsiteY33" fmla="*/ 264620 h 459115"/>
                <a:gd name="connsiteX34" fmla="*/ 415846 w 1211811"/>
                <a:gd name="connsiteY34" fmla="*/ 221999 h 459115"/>
                <a:gd name="connsiteX35" fmla="*/ 416108 w 1211811"/>
                <a:gd name="connsiteY35" fmla="*/ 221926 h 459115"/>
                <a:gd name="connsiteX36" fmla="*/ 528350 w 1211811"/>
                <a:gd name="connsiteY36" fmla="*/ 181201 h 459115"/>
                <a:gd name="connsiteX37" fmla="*/ 528554 w 1211811"/>
                <a:gd name="connsiteY37" fmla="*/ 180969 h 459115"/>
                <a:gd name="connsiteX38" fmla="*/ 538755 w 1211811"/>
                <a:gd name="connsiteY38" fmla="*/ 178797 h 459115"/>
                <a:gd name="connsiteX39" fmla="*/ 553926 w 1211811"/>
                <a:gd name="connsiteY39" fmla="*/ 194294 h 459115"/>
                <a:gd name="connsiteX40" fmla="*/ 576232 w 1211811"/>
                <a:gd name="connsiteY40" fmla="*/ 228117 h 459115"/>
                <a:gd name="connsiteX41" fmla="*/ 598930 w 1211811"/>
                <a:gd name="connsiteY41" fmla="*/ 319942 h 459115"/>
                <a:gd name="connsiteX42" fmla="*/ 624484 w 1211811"/>
                <a:gd name="connsiteY42" fmla="*/ 415407 h 459115"/>
                <a:gd name="connsiteX43" fmla="*/ 637991 w 1211811"/>
                <a:gd name="connsiteY43" fmla="*/ 447348 h 459115"/>
                <a:gd name="connsiteX44" fmla="*/ 647219 w 1211811"/>
                <a:gd name="connsiteY44" fmla="*/ 457287 h 459115"/>
                <a:gd name="connsiteX45" fmla="*/ 649340 w 1211811"/>
                <a:gd name="connsiteY45" fmla="*/ 458079 h 459115"/>
                <a:gd name="connsiteX46" fmla="*/ 680808 w 1211811"/>
                <a:gd name="connsiteY46" fmla="*/ 459075 h 459115"/>
                <a:gd name="connsiteX47" fmla="*/ 681259 w 1211811"/>
                <a:gd name="connsiteY47" fmla="*/ 459067 h 459115"/>
                <a:gd name="connsiteX48" fmla="*/ 698493 w 1211811"/>
                <a:gd name="connsiteY48" fmla="*/ 453190 h 459115"/>
                <a:gd name="connsiteX49" fmla="*/ 680017 w 1211811"/>
                <a:gd name="connsiteY49" fmla="*/ 288554 h 459115"/>
                <a:gd name="connsiteX50" fmla="*/ 654070 w 1211811"/>
                <a:gd name="connsiteY50" fmla="*/ 201292 h 459115"/>
                <a:gd name="connsiteX51" fmla="*/ 660014 w 1211811"/>
                <a:gd name="connsiteY51" fmla="*/ 195065 h 459115"/>
                <a:gd name="connsiteX52" fmla="*/ 1124110 w 1211811"/>
                <a:gd name="connsiteY52" fmla="*/ 265296 h 459115"/>
                <a:gd name="connsiteX53" fmla="*/ 1124698 w 1211811"/>
                <a:gd name="connsiteY53" fmla="*/ 265441 h 459115"/>
                <a:gd name="connsiteX54" fmla="*/ 1141242 w 1211811"/>
                <a:gd name="connsiteY54" fmla="*/ 273456 h 459115"/>
                <a:gd name="connsiteX55" fmla="*/ 1202043 w 1211811"/>
                <a:gd name="connsiteY55" fmla="*/ 288183 h 459115"/>
                <a:gd name="connsiteX56" fmla="*/ 1211808 w 1211811"/>
                <a:gd name="connsiteY56" fmla="*/ 276369 h 459115"/>
                <a:gd name="connsiteX57" fmla="*/ 1204135 w 1211811"/>
                <a:gd name="connsiteY57" fmla="*/ 215031 h 45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211811" h="459115">
                  <a:moveTo>
                    <a:pt x="1204135" y="215031"/>
                  </a:moveTo>
                  <a:cubicBezTo>
                    <a:pt x="1200306" y="197005"/>
                    <a:pt x="1198315" y="184108"/>
                    <a:pt x="1175922" y="175440"/>
                  </a:cubicBezTo>
                  <a:cubicBezTo>
                    <a:pt x="1175799" y="175396"/>
                    <a:pt x="1175675" y="175345"/>
                    <a:pt x="1175552" y="175309"/>
                  </a:cubicBezTo>
                  <a:cubicBezTo>
                    <a:pt x="1068766" y="141603"/>
                    <a:pt x="987157" y="126665"/>
                    <a:pt x="880160" y="101954"/>
                  </a:cubicBezTo>
                  <a:cubicBezTo>
                    <a:pt x="877130" y="101256"/>
                    <a:pt x="875372" y="98023"/>
                    <a:pt x="876527" y="95138"/>
                  </a:cubicBezTo>
                  <a:cubicBezTo>
                    <a:pt x="881497" y="82779"/>
                    <a:pt x="873861" y="54544"/>
                    <a:pt x="873774" y="48005"/>
                  </a:cubicBezTo>
                  <a:cubicBezTo>
                    <a:pt x="871209" y="8566"/>
                    <a:pt x="853938" y="-3531"/>
                    <a:pt x="824460" y="850"/>
                  </a:cubicBezTo>
                  <a:cubicBezTo>
                    <a:pt x="799575" y="4039"/>
                    <a:pt x="774552" y="8944"/>
                    <a:pt x="750357" y="13688"/>
                  </a:cubicBezTo>
                  <a:cubicBezTo>
                    <a:pt x="732774" y="17140"/>
                    <a:pt x="714595" y="20700"/>
                    <a:pt x="696713" y="23555"/>
                  </a:cubicBezTo>
                  <a:cubicBezTo>
                    <a:pt x="691889" y="24180"/>
                    <a:pt x="689476" y="30458"/>
                    <a:pt x="692710" y="34127"/>
                  </a:cubicBezTo>
                  <a:cubicBezTo>
                    <a:pt x="695071" y="36997"/>
                    <a:pt x="697091" y="39896"/>
                    <a:pt x="698617" y="42599"/>
                  </a:cubicBezTo>
                  <a:cubicBezTo>
                    <a:pt x="699053" y="43369"/>
                    <a:pt x="699256" y="44227"/>
                    <a:pt x="699242" y="45113"/>
                  </a:cubicBezTo>
                  <a:cubicBezTo>
                    <a:pt x="699169" y="50177"/>
                    <a:pt x="698312" y="59274"/>
                    <a:pt x="697862" y="65356"/>
                  </a:cubicBezTo>
                  <a:cubicBezTo>
                    <a:pt x="697796" y="66278"/>
                    <a:pt x="697484" y="67172"/>
                    <a:pt x="696953" y="67928"/>
                  </a:cubicBezTo>
                  <a:cubicBezTo>
                    <a:pt x="683119" y="87495"/>
                    <a:pt x="659505" y="99635"/>
                    <a:pt x="621062" y="106959"/>
                  </a:cubicBezTo>
                  <a:cubicBezTo>
                    <a:pt x="620844" y="107003"/>
                    <a:pt x="620626" y="107032"/>
                    <a:pt x="620408" y="107047"/>
                  </a:cubicBezTo>
                  <a:cubicBezTo>
                    <a:pt x="544844" y="112300"/>
                    <a:pt x="488599" y="102397"/>
                    <a:pt x="464731" y="75332"/>
                  </a:cubicBezTo>
                  <a:cubicBezTo>
                    <a:pt x="464099" y="74612"/>
                    <a:pt x="463699" y="73733"/>
                    <a:pt x="463546" y="72788"/>
                  </a:cubicBezTo>
                  <a:cubicBezTo>
                    <a:pt x="463038" y="69737"/>
                    <a:pt x="462311" y="64665"/>
                    <a:pt x="461774" y="60967"/>
                  </a:cubicBezTo>
                  <a:cubicBezTo>
                    <a:pt x="459514" y="45317"/>
                    <a:pt x="459434" y="45215"/>
                    <a:pt x="458192" y="43536"/>
                  </a:cubicBezTo>
                  <a:cubicBezTo>
                    <a:pt x="456891" y="41706"/>
                    <a:pt x="455016" y="40419"/>
                    <a:pt x="452524" y="40056"/>
                  </a:cubicBezTo>
                  <a:cubicBezTo>
                    <a:pt x="383717" y="37026"/>
                    <a:pt x="314401" y="41073"/>
                    <a:pt x="245740" y="35522"/>
                  </a:cubicBezTo>
                  <a:cubicBezTo>
                    <a:pt x="220745" y="34890"/>
                    <a:pt x="178792" y="24682"/>
                    <a:pt x="165917" y="47482"/>
                  </a:cubicBezTo>
                  <a:cubicBezTo>
                    <a:pt x="158172" y="60480"/>
                    <a:pt x="153769" y="76501"/>
                    <a:pt x="149882" y="90641"/>
                  </a:cubicBezTo>
                  <a:cubicBezTo>
                    <a:pt x="148494" y="95131"/>
                    <a:pt x="147746" y="99621"/>
                    <a:pt x="146263" y="104170"/>
                  </a:cubicBezTo>
                  <a:cubicBezTo>
                    <a:pt x="145624" y="106066"/>
                    <a:pt x="145886" y="108144"/>
                    <a:pt x="146975" y="109822"/>
                  </a:cubicBezTo>
                  <a:cubicBezTo>
                    <a:pt x="148065" y="111493"/>
                    <a:pt x="149867" y="112576"/>
                    <a:pt x="151858" y="112750"/>
                  </a:cubicBezTo>
                  <a:cubicBezTo>
                    <a:pt x="182360" y="115417"/>
                    <a:pt x="239767" y="118875"/>
                    <a:pt x="286632" y="121288"/>
                  </a:cubicBezTo>
                  <a:cubicBezTo>
                    <a:pt x="292212" y="121571"/>
                    <a:pt x="293367" y="129309"/>
                    <a:pt x="288128" y="131227"/>
                  </a:cubicBezTo>
                  <a:cubicBezTo>
                    <a:pt x="199028" y="163807"/>
                    <a:pt x="121007" y="187770"/>
                    <a:pt x="32815" y="232186"/>
                  </a:cubicBezTo>
                  <a:cubicBezTo>
                    <a:pt x="20674" y="238594"/>
                    <a:pt x="10182" y="256199"/>
                    <a:pt x="7327" y="266938"/>
                  </a:cubicBezTo>
                  <a:cubicBezTo>
                    <a:pt x="3657" y="280642"/>
                    <a:pt x="-6253" y="352013"/>
                    <a:pt x="5779" y="354208"/>
                  </a:cubicBezTo>
                  <a:cubicBezTo>
                    <a:pt x="38098" y="362926"/>
                    <a:pt x="78176" y="338957"/>
                    <a:pt x="107726" y="322543"/>
                  </a:cubicBezTo>
                  <a:cubicBezTo>
                    <a:pt x="152417" y="294279"/>
                    <a:pt x="203344" y="275374"/>
                    <a:pt x="254466" y="264620"/>
                  </a:cubicBezTo>
                  <a:cubicBezTo>
                    <a:pt x="310136" y="250873"/>
                    <a:pt x="360677" y="234547"/>
                    <a:pt x="415846" y="221999"/>
                  </a:cubicBezTo>
                  <a:cubicBezTo>
                    <a:pt x="415934" y="221977"/>
                    <a:pt x="416021" y="221955"/>
                    <a:pt x="416108" y="221926"/>
                  </a:cubicBezTo>
                  <a:cubicBezTo>
                    <a:pt x="449916" y="211805"/>
                    <a:pt x="505492" y="209575"/>
                    <a:pt x="528350" y="181201"/>
                  </a:cubicBezTo>
                  <a:cubicBezTo>
                    <a:pt x="528415" y="181122"/>
                    <a:pt x="528481" y="181042"/>
                    <a:pt x="528554" y="180969"/>
                  </a:cubicBezTo>
                  <a:cubicBezTo>
                    <a:pt x="531918" y="177387"/>
                    <a:pt x="534817" y="174793"/>
                    <a:pt x="538755" y="178797"/>
                  </a:cubicBezTo>
                  <a:cubicBezTo>
                    <a:pt x="543543" y="184166"/>
                    <a:pt x="548825" y="189317"/>
                    <a:pt x="553926" y="194294"/>
                  </a:cubicBezTo>
                  <a:cubicBezTo>
                    <a:pt x="564541" y="204656"/>
                    <a:pt x="569729" y="215365"/>
                    <a:pt x="576232" y="228117"/>
                  </a:cubicBezTo>
                  <a:cubicBezTo>
                    <a:pt x="589870" y="256199"/>
                    <a:pt x="591926" y="289542"/>
                    <a:pt x="598930" y="319942"/>
                  </a:cubicBezTo>
                  <a:cubicBezTo>
                    <a:pt x="606385" y="351802"/>
                    <a:pt x="608034" y="386831"/>
                    <a:pt x="624484" y="415407"/>
                  </a:cubicBezTo>
                  <a:cubicBezTo>
                    <a:pt x="630071" y="426103"/>
                    <a:pt x="635347" y="436202"/>
                    <a:pt x="637991" y="447348"/>
                  </a:cubicBezTo>
                  <a:cubicBezTo>
                    <a:pt x="638471" y="449375"/>
                    <a:pt x="644102" y="455238"/>
                    <a:pt x="647219" y="457287"/>
                  </a:cubicBezTo>
                  <a:cubicBezTo>
                    <a:pt x="647858" y="457709"/>
                    <a:pt x="648585" y="457970"/>
                    <a:pt x="649340" y="458079"/>
                  </a:cubicBezTo>
                  <a:cubicBezTo>
                    <a:pt x="659788" y="459554"/>
                    <a:pt x="670244" y="458631"/>
                    <a:pt x="680808" y="459075"/>
                  </a:cubicBezTo>
                  <a:cubicBezTo>
                    <a:pt x="680961" y="459082"/>
                    <a:pt x="681106" y="459075"/>
                    <a:pt x="681259" y="459067"/>
                  </a:cubicBezTo>
                  <a:cubicBezTo>
                    <a:pt x="687290" y="458631"/>
                    <a:pt x="697004" y="461131"/>
                    <a:pt x="698493" y="453190"/>
                  </a:cubicBezTo>
                  <a:cubicBezTo>
                    <a:pt x="708070" y="394220"/>
                    <a:pt x="701690" y="340664"/>
                    <a:pt x="680017" y="288554"/>
                  </a:cubicBezTo>
                  <a:cubicBezTo>
                    <a:pt x="667687" y="257812"/>
                    <a:pt x="661874" y="233799"/>
                    <a:pt x="654070" y="201292"/>
                  </a:cubicBezTo>
                  <a:cubicBezTo>
                    <a:pt x="653198" y="197666"/>
                    <a:pt x="656352" y="194367"/>
                    <a:pt x="660014" y="195065"/>
                  </a:cubicBezTo>
                  <a:cubicBezTo>
                    <a:pt x="808490" y="223307"/>
                    <a:pt x="976962" y="236603"/>
                    <a:pt x="1124110" y="265296"/>
                  </a:cubicBezTo>
                  <a:cubicBezTo>
                    <a:pt x="1124306" y="265332"/>
                    <a:pt x="1124502" y="265383"/>
                    <a:pt x="1124698" y="265441"/>
                  </a:cubicBezTo>
                  <a:cubicBezTo>
                    <a:pt x="1130220" y="267105"/>
                    <a:pt x="1135858" y="270731"/>
                    <a:pt x="1141242" y="273456"/>
                  </a:cubicBezTo>
                  <a:cubicBezTo>
                    <a:pt x="1160475" y="283352"/>
                    <a:pt x="1181066" y="291838"/>
                    <a:pt x="1202043" y="288183"/>
                  </a:cubicBezTo>
                  <a:cubicBezTo>
                    <a:pt x="1207768" y="287188"/>
                    <a:pt x="1211960" y="282182"/>
                    <a:pt x="1211808" y="276369"/>
                  </a:cubicBezTo>
                  <a:cubicBezTo>
                    <a:pt x="1211219" y="254274"/>
                    <a:pt x="1208647" y="233646"/>
                    <a:pt x="1204135" y="215031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A271425-73F0-D84B-89E6-FC3EDB5EECA2}"/>
                </a:ext>
              </a:extLst>
            </p:cNvPr>
            <p:cNvSpPr/>
            <p:nvPr/>
          </p:nvSpPr>
          <p:spPr>
            <a:xfrm>
              <a:off x="7396605" y="5631878"/>
              <a:ext cx="96948" cy="105359"/>
            </a:xfrm>
            <a:custGeom>
              <a:avLst/>
              <a:gdLst>
                <a:gd name="connsiteX0" fmla="*/ 96949 w 96948"/>
                <a:gd name="connsiteY0" fmla="*/ 86242 h 105359"/>
                <a:gd name="connsiteX1" fmla="*/ 89443 w 96948"/>
                <a:gd name="connsiteY1" fmla="*/ 5686 h 105359"/>
                <a:gd name="connsiteX2" fmla="*/ 81567 w 96948"/>
                <a:gd name="connsiteY2" fmla="*/ 171 h 105359"/>
                <a:gd name="connsiteX3" fmla="*/ 56834 w 96948"/>
                <a:gd name="connsiteY3" fmla="*/ 3448 h 105359"/>
                <a:gd name="connsiteX4" fmla="*/ 18645 w 96948"/>
                <a:gd name="connsiteY4" fmla="*/ 2039 h 105359"/>
                <a:gd name="connsiteX5" fmla="*/ 13247 w 96948"/>
                <a:gd name="connsiteY5" fmla="*/ 3048 h 105359"/>
                <a:gd name="connsiteX6" fmla="*/ 10536 w 96948"/>
                <a:gd name="connsiteY6" fmla="*/ 7822 h 105359"/>
                <a:gd name="connsiteX7" fmla="*/ 5552 w 96948"/>
                <a:gd name="connsiteY7" fmla="*/ 41601 h 105359"/>
                <a:gd name="connsiteX8" fmla="*/ 19299 w 96948"/>
                <a:gd name="connsiteY8" fmla="*/ 102300 h 105359"/>
                <a:gd name="connsiteX9" fmla="*/ 96949 w 96948"/>
                <a:gd name="connsiteY9" fmla="*/ 86242 h 1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48" h="105359">
                  <a:moveTo>
                    <a:pt x="96949" y="86242"/>
                  </a:moveTo>
                  <a:cubicBezTo>
                    <a:pt x="94035" y="59228"/>
                    <a:pt x="92974" y="32780"/>
                    <a:pt x="89443" y="5686"/>
                  </a:cubicBezTo>
                  <a:cubicBezTo>
                    <a:pt x="89043" y="1995"/>
                    <a:pt x="85178" y="-722"/>
                    <a:pt x="81567" y="171"/>
                  </a:cubicBezTo>
                  <a:cubicBezTo>
                    <a:pt x="72536" y="2184"/>
                    <a:pt x="62712" y="2976"/>
                    <a:pt x="56834" y="3448"/>
                  </a:cubicBezTo>
                  <a:cubicBezTo>
                    <a:pt x="42106" y="4894"/>
                    <a:pt x="27967" y="4553"/>
                    <a:pt x="18645" y="2039"/>
                  </a:cubicBezTo>
                  <a:cubicBezTo>
                    <a:pt x="16785" y="1566"/>
                    <a:pt x="14816" y="1930"/>
                    <a:pt x="13247" y="3048"/>
                  </a:cubicBezTo>
                  <a:cubicBezTo>
                    <a:pt x="11684" y="4160"/>
                    <a:pt x="10689" y="5911"/>
                    <a:pt x="10536" y="7822"/>
                  </a:cubicBezTo>
                  <a:cubicBezTo>
                    <a:pt x="9614" y="19063"/>
                    <a:pt x="7550" y="30520"/>
                    <a:pt x="5552" y="41601"/>
                  </a:cubicBezTo>
                  <a:cubicBezTo>
                    <a:pt x="3503" y="60652"/>
                    <a:pt x="-11770" y="102386"/>
                    <a:pt x="19299" y="102300"/>
                  </a:cubicBezTo>
                  <a:cubicBezTo>
                    <a:pt x="41794" y="105329"/>
                    <a:pt x="85433" y="111941"/>
                    <a:pt x="96949" y="86242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4" name="Graphic 3">
              <a:extLst>
                <a:ext uri="{FF2B5EF4-FFF2-40B4-BE49-F238E27FC236}">
                  <a16:creationId xmlns:a16="http://schemas.microsoft.com/office/drawing/2014/main" id="{8C17E769-4E57-074B-9867-139686C3E3ED}"/>
                </a:ext>
              </a:extLst>
            </p:cNvPr>
            <p:cNvGrpSpPr/>
            <p:nvPr/>
          </p:nvGrpSpPr>
          <p:grpSpPr>
            <a:xfrm>
              <a:off x="7339182" y="5433020"/>
              <a:ext cx="218332" cy="517166"/>
              <a:chOff x="7339182" y="5433020"/>
              <a:chExt cx="218332" cy="517166"/>
            </a:xfrm>
            <a:solidFill>
              <a:srgbClr val="FFFFFF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06965AE0-3653-5B4B-891E-1F6420840E58}"/>
                  </a:ext>
                </a:extLst>
              </p:cNvPr>
              <p:cNvSpPr/>
              <p:nvPr/>
            </p:nvSpPr>
            <p:spPr>
              <a:xfrm>
                <a:off x="7339182" y="5738694"/>
                <a:ext cx="218332" cy="211492"/>
              </a:xfrm>
              <a:custGeom>
                <a:avLst/>
                <a:gdLst>
                  <a:gd name="connsiteX0" fmla="*/ 218333 w 218332"/>
                  <a:gd name="connsiteY0" fmla="*/ 166193 h 211492"/>
                  <a:gd name="connsiteX1" fmla="*/ 201810 w 218332"/>
                  <a:gd name="connsiteY1" fmla="*/ 145290 h 211492"/>
                  <a:gd name="connsiteX2" fmla="*/ 191050 w 218332"/>
                  <a:gd name="connsiteY2" fmla="*/ 125192 h 211492"/>
                  <a:gd name="connsiteX3" fmla="*/ 170088 w 218332"/>
                  <a:gd name="connsiteY3" fmla="*/ 40386 h 211492"/>
                  <a:gd name="connsiteX4" fmla="*/ 151938 w 218332"/>
                  <a:gd name="connsiteY4" fmla="*/ 976 h 211492"/>
                  <a:gd name="connsiteX5" fmla="*/ 56894 w 218332"/>
                  <a:gd name="connsiteY5" fmla="*/ 2233 h 211492"/>
                  <a:gd name="connsiteX6" fmla="*/ 50841 w 218332"/>
                  <a:gd name="connsiteY6" fmla="*/ 1841 h 211492"/>
                  <a:gd name="connsiteX7" fmla="*/ 40858 w 218332"/>
                  <a:gd name="connsiteY7" fmla="*/ 43663 h 211492"/>
                  <a:gd name="connsiteX8" fmla="*/ 3694 w 218332"/>
                  <a:gd name="connsiteY8" fmla="*/ 167276 h 211492"/>
                  <a:gd name="connsiteX9" fmla="*/ 2495 w 218332"/>
                  <a:gd name="connsiteY9" fmla="*/ 180645 h 211492"/>
                  <a:gd name="connsiteX10" fmla="*/ 218333 w 218332"/>
                  <a:gd name="connsiteY10" fmla="*/ 166193 h 21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332" h="211492">
                    <a:moveTo>
                      <a:pt x="218333" y="166193"/>
                    </a:moveTo>
                    <a:cubicBezTo>
                      <a:pt x="214067" y="157787"/>
                      <a:pt x="207666" y="151189"/>
                      <a:pt x="201810" y="145290"/>
                    </a:cubicBezTo>
                    <a:cubicBezTo>
                      <a:pt x="193854" y="138700"/>
                      <a:pt x="191551" y="133199"/>
                      <a:pt x="191050" y="125192"/>
                    </a:cubicBezTo>
                    <a:cubicBezTo>
                      <a:pt x="183529" y="96979"/>
                      <a:pt x="176692" y="68214"/>
                      <a:pt x="170088" y="40386"/>
                    </a:cubicBezTo>
                    <a:cubicBezTo>
                      <a:pt x="165997" y="32096"/>
                      <a:pt x="165423" y="-6595"/>
                      <a:pt x="151938" y="976"/>
                    </a:cubicBezTo>
                    <a:cubicBezTo>
                      <a:pt x="128404" y="15319"/>
                      <a:pt x="83298" y="14629"/>
                      <a:pt x="56894" y="2233"/>
                    </a:cubicBezTo>
                    <a:cubicBezTo>
                      <a:pt x="55063" y="1114"/>
                      <a:pt x="52803" y="969"/>
                      <a:pt x="50841" y="1841"/>
                    </a:cubicBezTo>
                    <a:cubicBezTo>
                      <a:pt x="43038" y="7952"/>
                      <a:pt x="44040" y="33425"/>
                      <a:pt x="40858" y="43663"/>
                    </a:cubicBezTo>
                    <a:cubicBezTo>
                      <a:pt x="32655" y="84729"/>
                      <a:pt x="30526" y="133017"/>
                      <a:pt x="3694" y="167276"/>
                    </a:cubicBezTo>
                    <a:cubicBezTo>
                      <a:pt x="-1436" y="171933"/>
                      <a:pt x="-622" y="177324"/>
                      <a:pt x="2495" y="180645"/>
                    </a:cubicBezTo>
                    <a:cubicBezTo>
                      <a:pt x="35082" y="220847"/>
                      <a:pt x="206366" y="227364"/>
                      <a:pt x="218333" y="166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CEE3526-1535-EC48-B483-E1F4B65E4C6E}"/>
                  </a:ext>
                </a:extLst>
              </p:cNvPr>
              <p:cNvSpPr/>
              <p:nvPr/>
            </p:nvSpPr>
            <p:spPr>
              <a:xfrm>
                <a:off x="7405572" y="5433020"/>
                <a:ext cx="79293" cy="190667"/>
              </a:xfrm>
              <a:custGeom>
                <a:avLst/>
                <a:gdLst>
                  <a:gd name="connsiteX0" fmla="*/ 79008 w 79293"/>
                  <a:gd name="connsiteY0" fmla="*/ 38332 h 190667"/>
                  <a:gd name="connsiteX1" fmla="*/ 78899 w 79293"/>
                  <a:gd name="connsiteY1" fmla="*/ 6501 h 190667"/>
                  <a:gd name="connsiteX2" fmla="*/ 72120 w 79293"/>
                  <a:gd name="connsiteY2" fmla="*/ 12 h 190667"/>
                  <a:gd name="connsiteX3" fmla="*/ 8000 w 79293"/>
                  <a:gd name="connsiteY3" fmla="*/ 1712 h 190667"/>
                  <a:gd name="connsiteX4" fmla="*/ 1569 w 79293"/>
                  <a:gd name="connsiteY4" fmla="*/ 8150 h 190667"/>
                  <a:gd name="connsiteX5" fmla="*/ 4505 w 79293"/>
                  <a:gd name="connsiteY5" fmla="*/ 184534 h 190667"/>
                  <a:gd name="connsiteX6" fmla="*/ 74096 w 79293"/>
                  <a:gd name="connsiteY6" fmla="*/ 185087 h 190667"/>
                  <a:gd name="connsiteX7" fmla="*/ 79285 w 79293"/>
                  <a:gd name="connsiteY7" fmla="*/ 178715 h 190667"/>
                  <a:gd name="connsiteX8" fmla="*/ 79008 w 79293"/>
                  <a:gd name="connsiteY8" fmla="*/ 38332 h 190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293" h="190667">
                    <a:moveTo>
                      <a:pt x="79008" y="38332"/>
                    </a:moveTo>
                    <a:lnTo>
                      <a:pt x="78899" y="6501"/>
                    </a:lnTo>
                    <a:cubicBezTo>
                      <a:pt x="78950" y="2919"/>
                      <a:pt x="75724" y="-220"/>
                      <a:pt x="72120" y="12"/>
                    </a:cubicBezTo>
                    <a:cubicBezTo>
                      <a:pt x="50512" y="877"/>
                      <a:pt x="28940" y="1451"/>
                      <a:pt x="8000" y="1712"/>
                    </a:cubicBezTo>
                    <a:cubicBezTo>
                      <a:pt x="4461" y="1756"/>
                      <a:pt x="1606" y="4618"/>
                      <a:pt x="1569" y="8150"/>
                    </a:cubicBezTo>
                    <a:cubicBezTo>
                      <a:pt x="3815" y="66632"/>
                      <a:pt x="-4977" y="129736"/>
                      <a:pt x="4505" y="184534"/>
                    </a:cubicBezTo>
                    <a:cubicBezTo>
                      <a:pt x="25002" y="195324"/>
                      <a:pt x="50715" y="189483"/>
                      <a:pt x="74096" y="185087"/>
                    </a:cubicBezTo>
                    <a:cubicBezTo>
                      <a:pt x="77119" y="184455"/>
                      <a:pt x="79285" y="181795"/>
                      <a:pt x="79285" y="178715"/>
                    </a:cubicBezTo>
                    <a:cubicBezTo>
                      <a:pt x="79335" y="131915"/>
                      <a:pt x="79168" y="84339"/>
                      <a:pt x="79008" y="383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B6BDE66-BB1B-894D-A693-F0EFEFCFC1FD}"/>
                </a:ext>
              </a:extLst>
            </p:cNvPr>
            <p:cNvSpPr/>
            <p:nvPr/>
          </p:nvSpPr>
          <p:spPr>
            <a:xfrm>
              <a:off x="6655486" y="4215311"/>
              <a:ext cx="1448204" cy="2208609"/>
            </a:xfrm>
            <a:custGeom>
              <a:avLst/>
              <a:gdLst>
                <a:gd name="connsiteX0" fmla="*/ 13494 w 1448204"/>
                <a:gd name="connsiteY0" fmla="*/ 211524 h 2208609"/>
                <a:gd name="connsiteX1" fmla="*/ 117322 w 1448204"/>
                <a:gd name="connsiteY1" fmla="*/ 1058164 h 2208609"/>
                <a:gd name="connsiteX2" fmla="*/ 176698 w 1448204"/>
                <a:gd name="connsiteY2" fmla="*/ 1079780 h 2208609"/>
                <a:gd name="connsiteX3" fmla="*/ 316601 w 1448204"/>
                <a:gd name="connsiteY3" fmla="*/ 1189544 h 2208609"/>
                <a:gd name="connsiteX4" fmla="*/ 732299 w 1448204"/>
                <a:gd name="connsiteY4" fmla="*/ 1226142 h 2208609"/>
                <a:gd name="connsiteX5" fmla="*/ 733941 w 1448204"/>
                <a:gd name="connsiteY5" fmla="*/ 1408434 h 2208609"/>
                <a:gd name="connsiteX6" fmla="*/ 721670 w 1448204"/>
                <a:gd name="connsiteY6" fmla="*/ 1502366 h 2208609"/>
                <a:gd name="connsiteX7" fmla="*/ 702750 w 1448204"/>
                <a:gd name="connsiteY7" fmla="*/ 1583976 h 2208609"/>
                <a:gd name="connsiteX8" fmla="*/ 683044 w 1448204"/>
                <a:gd name="connsiteY8" fmla="*/ 1662054 h 2208609"/>
                <a:gd name="connsiteX9" fmla="*/ 629452 w 1448204"/>
                <a:gd name="connsiteY9" fmla="*/ 1657985 h 2208609"/>
                <a:gd name="connsiteX10" fmla="*/ 448759 w 1448204"/>
                <a:gd name="connsiteY10" fmla="*/ 1654105 h 2208609"/>
                <a:gd name="connsiteX11" fmla="*/ 342140 w 1448204"/>
                <a:gd name="connsiteY11" fmla="*/ 1733186 h 2208609"/>
                <a:gd name="connsiteX12" fmla="*/ 347488 w 1448204"/>
                <a:gd name="connsiteY12" fmla="*/ 1764400 h 2208609"/>
                <a:gd name="connsiteX13" fmla="*/ 317851 w 1448204"/>
                <a:gd name="connsiteY13" fmla="*/ 1823275 h 2208609"/>
                <a:gd name="connsiteX14" fmla="*/ 265050 w 1448204"/>
                <a:gd name="connsiteY14" fmla="*/ 1846634 h 2208609"/>
                <a:gd name="connsiteX15" fmla="*/ 210709 w 1448204"/>
                <a:gd name="connsiteY15" fmla="*/ 1891312 h 2208609"/>
                <a:gd name="connsiteX16" fmla="*/ 198292 w 1448204"/>
                <a:gd name="connsiteY16" fmla="*/ 1965154 h 2208609"/>
                <a:gd name="connsiteX17" fmla="*/ 199840 w 1448204"/>
                <a:gd name="connsiteY17" fmla="*/ 1991652 h 2208609"/>
                <a:gd name="connsiteX18" fmla="*/ 225321 w 1448204"/>
                <a:gd name="connsiteY18" fmla="*/ 2094100 h 2208609"/>
                <a:gd name="connsiteX19" fmla="*/ 264520 w 1448204"/>
                <a:gd name="connsiteY19" fmla="*/ 2002028 h 2208609"/>
                <a:gd name="connsiteX20" fmla="*/ 374909 w 1448204"/>
                <a:gd name="connsiteY20" fmla="*/ 1946437 h 2208609"/>
                <a:gd name="connsiteX21" fmla="*/ 444871 w 1448204"/>
                <a:gd name="connsiteY21" fmla="*/ 1924640 h 2208609"/>
                <a:gd name="connsiteX22" fmla="*/ 676433 w 1448204"/>
                <a:gd name="connsiteY22" fmla="*/ 1869521 h 2208609"/>
                <a:gd name="connsiteX23" fmla="*/ 747964 w 1448204"/>
                <a:gd name="connsiteY23" fmla="*/ 1840814 h 2208609"/>
                <a:gd name="connsiteX24" fmla="*/ 796115 w 1448204"/>
                <a:gd name="connsiteY24" fmla="*/ 1946183 h 2208609"/>
                <a:gd name="connsiteX25" fmla="*/ 823892 w 1448204"/>
                <a:gd name="connsiteY25" fmla="*/ 2057684 h 2208609"/>
                <a:gd name="connsiteX26" fmla="*/ 838140 w 1448204"/>
                <a:gd name="connsiteY26" fmla="*/ 2089123 h 2208609"/>
                <a:gd name="connsiteX27" fmla="*/ 852977 w 1448204"/>
                <a:gd name="connsiteY27" fmla="*/ 2107528 h 2208609"/>
                <a:gd name="connsiteX28" fmla="*/ 880878 w 1448204"/>
                <a:gd name="connsiteY28" fmla="*/ 2208609 h 2208609"/>
                <a:gd name="connsiteX29" fmla="*/ 913530 w 1448204"/>
                <a:gd name="connsiteY29" fmla="*/ 2110724 h 2208609"/>
                <a:gd name="connsiteX30" fmla="*/ 934020 w 1448204"/>
                <a:gd name="connsiteY30" fmla="*/ 2056311 h 2208609"/>
                <a:gd name="connsiteX31" fmla="*/ 882062 w 1448204"/>
                <a:gd name="connsiteY31" fmla="*/ 1851655 h 2208609"/>
                <a:gd name="connsiteX32" fmla="*/ 1333203 w 1448204"/>
                <a:gd name="connsiteY32" fmla="*/ 1922497 h 2208609"/>
                <a:gd name="connsiteX33" fmla="*/ 1344603 w 1448204"/>
                <a:gd name="connsiteY33" fmla="*/ 1928549 h 2208609"/>
                <a:gd name="connsiteX34" fmla="*/ 1365129 w 1448204"/>
                <a:gd name="connsiteY34" fmla="*/ 1938002 h 2208609"/>
                <a:gd name="connsiteX35" fmla="*/ 1393923 w 1448204"/>
                <a:gd name="connsiteY35" fmla="*/ 2038531 h 2208609"/>
                <a:gd name="connsiteX36" fmla="*/ 1429751 w 1448204"/>
                <a:gd name="connsiteY36" fmla="*/ 1943240 h 2208609"/>
                <a:gd name="connsiteX37" fmla="*/ 1444631 w 1448204"/>
                <a:gd name="connsiteY37" fmla="*/ 1924291 h 2208609"/>
                <a:gd name="connsiteX38" fmla="*/ 1432882 w 1448204"/>
                <a:gd name="connsiteY38" fmla="*/ 1835263 h 2208609"/>
                <a:gd name="connsiteX39" fmla="*/ 1400419 w 1448204"/>
                <a:gd name="connsiteY39" fmla="*/ 1797852 h 2208609"/>
                <a:gd name="connsiteX40" fmla="*/ 1103647 w 1448204"/>
                <a:gd name="connsiteY40" fmla="*/ 1727562 h 2208609"/>
                <a:gd name="connsiteX41" fmla="*/ 1101794 w 1448204"/>
                <a:gd name="connsiteY41" fmla="*/ 1672996 h 2208609"/>
                <a:gd name="connsiteX42" fmla="*/ 1061665 w 1448204"/>
                <a:gd name="connsiteY42" fmla="*/ 1621067 h 2208609"/>
                <a:gd name="connsiteX43" fmla="*/ 983202 w 1448204"/>
                <a:gd name="connsiteY43" fmla="*/ 1629321 h 2208609"/>
                <a:gd name="connsiteX44" fmla="*/ 893978 w 1448204"/>
                <a:gd name="connsiteY44" fmla="*/ 1645597 h 2208609"/>
                <a:gd name="connsiteX45" fmla="*/ 892801 w 1448204"/>
                <a:gd name="connsiteY45" fmla="*/ 1641477 h 2208609"/>
                <a:gd name="connsiteX46" fmla="*/ 864515 w 1448204"/>
                <a:gd name="connsiteY46" fmla="*/ 1525435 h 2208609"/>
                <a:gd name="connsiteX47" fmla="*/ 857387 w 1448204"/>
                <a:gd name="connsiteY47" fmla="*/ 1502787 h 2208609"/>
                <a:gd name="connsiteX48" fmla="*/ 848334 w 1448204"/>
                <a:gd name="connsiteY48" fmla="*/ 1223047 h 2208609"/>
                <a:gd name="connsiteX49" fmla="*/ 1189936 w 1448204"/>
                <a:gd name="connsiteY49" fmla="*/ 1180331 h 2208609"/>
                <a:gd name="connsiteX50" fmla="*/ 1341363 w 1448204"/>
                <a:gd name="connsiteY50" fmla="*/ 988173 h 2208609"/>
                <a:gd name="connsiteX51" fmla="*/ 1299366 w 1448204"/>
                <a:gd name="connsiteY51" fmla="*/ 901520 h 2208609"/>
                <a:gd name="connsiteX52" fmla="*/ 874927 w 1448204"/>
                <a:gd name="connsiteY52" fmla="*/ 803381 h 2208609"/>
                <a:gd name="connsiteX53" fmla="*/ 724728 w 1448204"/>
                <a:gd name="connsiteY53" fmla="*/ 129100 h 2208609"/>
                <a:gd name="connsiteX54" fmla="*/ 605402 w 1448204"/>
                <a:gd name="connsiteY54" fmla="*/ 3097 h 2208609"/>
                <a:gd name="connsiteX55" fmla="*/ 37456 w 1448204"/>
                <a:gd name="connsiteY55" fmla="*/ 74701 h 2208609"/>
                <a:gd name="connsiteX56" fmla="*/ 22968 w 1448204"/>
                <a:gd name="connsiteY56" fmla="*/ 84634 h 2208609"/>
                <a:gd name="connsiteX57" fmla="*/ 13494 w 1448204"/>
                <a:gd name="connsiteY57" fmla="*/ 211524 h 2208609"/>
                <a:gd name="connsiteX58" fmla="*/ 844033 w 1448204"/>
                <a:gd name="connsiteY58" fmla="*/ 802568 h 2208609"/>
                <a:gd name="connsiteX59" fmla="*/ 230138 w 1448204"/>
                <a:gd name="connsiteY59" fmla="*/ 937602 h 2208609"/>
                <a:gd name="connsiteX60" fmla="*/ 118935 w 1448204"/>
                <a:gd name="connsiteY60" fmla="*/ 77477 h 2208609"/>
                <a:gd name="connsiteX61" fmla="*/ 635679 w 1448204"/>
                <a:gd name="connsiteY61" fmla="*/ 33308 h 2208609"/>
                <a:gd name="connsiteX62" fmla="*/ 696675 w 1448204"/>
                <a:gd name="connsiteY62" fmla="*/ 121682 h 2208609"/>
                <a:gd name="connsiteX63" fmla="*/ 722353 w 1448204"/>
                <a:gd name="connsiteY63" fmla="*/ 273283 h 2208609"/>
                <a:gd name="connsiteX64" fmla="*/ 844033 w 1448204"/>
                <a:gd name="connsiteY64" fmla="*/ 802568 h 2208609"/>
                <a:gd name="connsiteX65" fmla="*/ 1247205 w 1448204"/>
                <a:gd name="connsiteY65" fmla="*/ 964806 h 2208609"/>
                <a:gd name="connsiteX66" fmla="*/ 1153883 w 1448204"/>
                <a:gd name="connsiteY66" fmla="*/ 985535 h 2208609"/>
                <a:gd name="connsiteX67" fmla="*/ 236314 w 1448204"/>
                <a:gd name="connsiteY67" fmla="*/ 963302 h 2208609"/>
                <a:gd name="connsiteX68" fmla="*/ 1233531 w 1448204"/>
                <a:gd name="connsiteY68" fmla="*/ 888384 h 2208609"/>
                <a:gd name="connsiteX69" fmla="*/ 1280039 w 1448204"/>
                <a:gd name="connsiteY69" fmla="*/ 918791 h 2208609"/>
                <a:gd name="connsiteX70" fmla="*/ 1247205 w 1448204"/>
                <a:gd name="connsiteY70" fmla="*/ 964806 h 2208609"/>
                <a:gd name="connsiteX71" fmla="*/ 1074940 w 1448204"/>
                <a:gd name="connsiteY71" fmla="*/ 1721415 h 2208609"/>
                <a:gd name="connsiteX72" fmla="*/ 918573 w 1448204"/>
                <a:gd name="connsiteY72" fmla="*/ 1679499 h 2208609"/>
                <a:gd name="connsiteX73" fmla="*/ 911183 w 1448204"/>
                <a:gd name="connsiteY73" fmla="*/ 1668527 h 2208609"/>
                <a:gd name="connsiteX74" fmla="*/ 1038735 w 1448204"/>
                <a:gd name="connsiteY74" fmla="*/ 1645851 h 2208609"/>
                <a:gd name="connsiteX75" fmla="*/ 1074373 w 1448204"/>
                <a:gd name="connsiteY75" fmla="*/ 1667052 h 2208609"/>
                <a:gd name="connsiteX76" fmla="*/ 1080113 w 1448204"/>
                <a:gd name="connsiteY76" fmla="*/ 1717296 h 2208609"/>
                <a:gd name="connsiteX77" fmla="*/ 1074940 w 1448204"/>
                <a:gd name="connsiteY77" fmla="*/ 1721415 h 2208609"/>
                <a:gd name="connsiteX78" fmla="*/ 874702 w 1448204"/>
                <a:gd name="connsiteY78" fmla="*/ 1823718 h 2208609"/>
                <a:gd name="connsiteX79" fmla="*/ 857867 w 1448204"/>
                <a:gd name="connsiteY79" fmla="*/ 1746969 h 2208609"/>
                <a:gd name="connsiteX80" fmla="*/ 917236 w 1448204"/>
                <a:gd name="connsiteY80" fmla="*/ 1707959 h 2208609"/>
                <a:gd name="connsiteX81" fmla="*/ 1387195 w 1448204"/>
                <a:gd name="connsiteY81" fmla="*/ 1820114 h 2208609"/>
                <a:gd name="connsiteX82" fmla="*/ 1411216 w 1448204"/>
                <a:gd name="connsiteY82" fmla="*/ 1855033 h 2208609"/>
                <a:gd name="connsiteX83" fmla="*/ 1418809 w 1448204"/>
                <a:gd name="connsiteY83" fmla="*/ 1919336 h 2208609"/>
                <a:gd name="connsiteX84" fmla="*/ 1357645 w 1448204"/>
                <a:gd name="connsiteY84" fmla="*/ 1906214 h 2208609"/>
                <a:gd name="connsiteX85" fmla="*/ 874702 w 1448204"/>
                <a:gd name="connsiteY85" fmla="*/ 1823718 h 2208609"/>
                <a:gd name="connsiteX86" fmla="*/ 665135 w 1448204"/>
                <a:gd name="connsiteY86" fmla="*/ 1685072 h 2208609"/>
                <a:gd name="connsiteX87" fmla="*/ 503027 w 1448204"/>
                <a:gd name="connsiteY87" fmla="*/ 1752687 h 2208609"/>
                <a:gd name="connsiteX88" fmla="*/ 365871 w 1448204"/>
                <a:gd name="connsiteY88" fmla="*/ 1744811 h 2208609"/>
                <a:gd name="connsiteX89" fmla="*/ 458793 w 1448204"/>
                <a:gd name="connsiteY89" fmla="*/ 1680574 h 2208609"/>
                <a:gd name="connsiteX90" fmla="*/ 665135 w 1448204"/>
                <a:gd name="connsiteY90" fmla="*/ 1685072 h 2208609"/>
                <a:gd name="connsiteX91" fmla="*/ 439829 w 1448204"/>
                <a:gd name="connsiteY91" fmla="*/ 1775487 h 2208609"/>
                <a:gd name="connsiteX92" fmla="*/ 417051 w 1448204"/>
                <a:gd name="connsiteY92" fmla="*/ 1783850 h 2208609"/>
                <a:gd name="connsiteX93" fmla="*/ 408957 w 1448204"/>
                <a:gd name="connsiteY93" fmla="*/ 1774020 h 2208609"/>
                <a:gd name="connsiteX94" fmla="*/ 439829 w 1448204"/>
                <a:gd name="connsiteY94" fmla="*/ 1775487 h 2208609"/>
                <a:gd name="connsiteX95" fmla="*/ 832531 w 1448204"/>
                <a:gd name="connsiteY95" fmla="*/ 1751866 h 2208609"/>
                <a:gd name="connsiteX96" fmla="*/ 864239 w 1448204"/>
                <a:gd name="connsiteY96" fmla="*/ 1882731 h 2208609"/>
                <a:gd name="connsiteX97" fmla="*/ 905473 w 1448204"/>
                <a:gd name="connsiteY97" fmla="*/ 2085098 h 2208609"/>
                <a:gd name="connsiteX98" fmla="*/ 863578 w 1448204"/>
                <a:gd name="connsiteY98" fmla="*/ 2084400 h 2208609"/>
                <a:gd name="connsiteX99" fmla="*/ 843997 w 1448204"/>
                <a:gd name="connsiteY99" fmla="*/ 2040180 h 2208609"/>
                <a:gd name="connsiteX100" fmla="*/ 819656 w 1448204"/>
                <a:gd name="connsiteY100" fmla="*/ 1932283 h 2208609"/>
                <a:gd name="connsiteX101" fmla="*/ 801274 w 1448204"/>
                <a:gd name="connsiteY101" fmla="*/ 1863709 h 2208609"/>
                <a:gd name="connsiteX102" fmla="*/ 757054 w 1448204"/>
                <a:gd name="connsiteY102" fmla="*/ 1813015 h 2208609"/>
                <a:gd name="connsiteX103" fmla="*/ 736746 w 1448204"/>
                <a:gd name="connsiteY103" fmla="*/ 1815631 h 2208609"/>
                <a:gd name="connsiteX104" fmla="*/ 690310 w 1448204"/>
                <a:gd name="connsiteY104" fmla="*/ 1839746 h 2208609"/>
                <a:gd name="connsiteX105" fmla="*/ 474160 w 1448204"/>
                <a:gd name="connsiteY105" fmla="*/ 1890672 h 2208609"/>
                <a:gd name="connsiteX106" fmla="*/ 337112 w 1448204"/>
                <a:gd name="connsiteY106" fmla="*/ 1937340 h 2208609"/>
                <a:gd name="connsiteX107" fmla="*/ 223875 w 1448204"/>
                <a:gd name="connsiteY107" fmla="*/ 1978719 h 2208609"/>
                <a:gd name="connsiteX108" fmla="*/ 248695 w 1448204"/>
                <a:gd name="connsiteY108" fmla="*/ 1882796 h 2208609"/>
                <a:gd name="connsiteX109" fmla="*/ 669152 w 1448204"/>
                <a:gd name="connsiteY109" fmla="*/ 1713096 h 2208609"/>
                <a:gd name="connsiteX110" fmla="*/ 832531 w 1448204"/>
                <a:gd name="connsiteY110" fmla="*/ 1751866 h 2208609"/>
                <a:gd name="connsiteX111" fmla="*/ 737182 w 1448204"/>
                <a:gd name="connsiteY111" fmla="*/ 1531182 h 2208609"/>
                <a:gd name="connsiteX112" fmla="*/ 838998 w 1448204"/>
                <a:gd name="connsiteY112" fmla="*/ 1529954 h 2208609"/>
                <a:gd name="connsiteX113" fmla="*/ 868439 w 1448204"/>
                <a:gd name="connsiteY113" fmla="*/ 1650268 h 2208609"/>
                <a:gd name="connsiteX114" fmla="*/ 896209 w 1448204"/>
                <a:gd name="connsiteY114" fmla="*/ 1692505 h 2208609"/>
                <a:gd name="connsiteX115" fmla="*/ 691415 w 1448204"/>
                <a:gd name="connsiteY115" fmla="*/ 1700148 h 2208609"/>
                <a:gd name="connsiteX116" fmla="*/ 692395 w 1448204"/>
                <a:gd name="connsiteY116" fmla="*/ 1694852 h 2208609"/>
                <a:gd name="connsiteX117" fmla="*/ 737182 w 1448204"/>
                <a:gd name="connsiteY117" fmla="*/ 1531182 h 2208609"/>
                <a:gd name="connsiteX118" fmla="*/ 824103 w 1448204"/>
                <a:gd name="connsiteY118" fmla="*/ 1423096 h 2208609"/>
                <a:gd name="connsiteX119" fmla="*/ 831587 w 1448204"/>
                <a:gd name="connsiteY119" fmla="*/ 1503514 h 2208609"/>
                <a:gd name="connsiteX120" fmla="*/ 763520 w 1448204"/>
                <a:gd name="connsiteY120" fmla="*/ 1512698 h 2208609"/>
                <a:gd name="connsiteX121" fmla="*/ 747543 w 1448204"/>
                <a:gd name="connsiteY121" fmla="*/ 1503114 h 2208609"/>
                <a:gd name="connsiteX122" fmla="*/ 758151 w 1448204"/>
                <a:gd name="connsiteY122" fmla="*/ 1424920 h 2208609"/>
                <a:gd name="connsiteX123" fmla="*/ 824103 w 1448204"/>
                <a:gd name="connsiteY123" fmla="*/ 1423096 h 2208609"/>
                <a:gd name="connsiteX124" fmla="*/ 757860 w 1448204"/>
                <a:gd name="connsiteY124" fmla="*/ 1396612 h 2208609"/>
                <a:gd name="connsiteX125" fmla="*/ 758166 w 1448204"/>
                <a:gd name="connsiteY125" fmla="*/ 1225938 h 2208609"/>
                <a:gd name="connsiteX126" fmla="*/ 822468 w 1448204"/>
                <a:gd name="connsiteY126" fmla="*/ 1224231 h 2208609"/>
                <a:gd name="connsiteX127" fmla="*/ 822861 w 1448204"/>
                <a:gd name="connsiteY127" fmla="*/ 1396431 h 2208609"/>
                <a:gd name="connsiteX128" fmla="*/ 757860 w 1448204"/>
                <a:gd name="connsiteY128" fmla="*/ 1396612 h 2208609"/>
                <a:gd name="connsiteX129" fmla="*/ 193090 w 1448204"/>
                <a:gd name="connsiteY129" fmla="*/ 1054117 h 2208609"/>
                <a:gd name="connsiteX130" fmla="*/ 215374 w 1448204"/>
                <a:gd name="connsiteY130" fmla="*/ 983472 h 2208609"/>
                <a:gd name="connsiteX131" fmla="*/ 1252843 w 1448204"/>
                <a:gd name="connsiteY131" fmla="*/ 990061 h 2208609"/>
                <a:gd name="connsiteX132" fmla="*/ 1308972 w 1448204"/>
                <a:gd name="connsiteY132" fmla="*/ 952018 h 2208609"/>
                <a:gd name="connsiteX133" fmla="*/ 1311994 w 1448204"/>
                <a:gd name="connsiteY133" fmla="*/ 1038444 h 2208609"/>
                <a:gd name="connsiteX134" fmla="*/ 1195313 w 1448204"/>
                <a:gd name="connsiteY134" fmla="*/ 1152910 h 2208609"/>
                <a:gd name="connsiteX135" fmla="*/ 363226 w 1448204"/>
                <a:gd name="connsiteY135" fmla="*/ 1171438 h 2208609"/>
                <a:gd name="connsiteX136" fmla="*/ 193090 w 1448204"/>
                <a:gd name="connsiteY136" fmla="*/ 1054117 h 2208609"/>
                <a:gd name="connsiteX137" fmla="*/ 46190 w 1448204"/>
                <a:gd name="connsiteY137" fmla="*/ 99056 h 2208609"/>
                <a:gd name="connsiteX138" fmla="*/ 210978 w 1448204"/>
                <a:gd name="connsiteY138" fmla="*/ 211524 h 2208609"/>
                <a:gd name="connsiteX139" fmla="*/ 179190 w 1448204"/>
                <a:gd name="connsiteY139" fmla="*/ 1014540 h 2208609"/>
                <a:gd name="connsiteX140" fmla="*/ 150454 w 1448204"/>
                <a:gd name="connsiteY140" fmla="*/ 1068060 h 2208609"/>
                <a:gd name="connsiteX141" fmla="*/ 144104 w 1448204"/>
                <a:gd name="connsiteY141" fmla="*/ 1063570 h 2208609"/>
                <a:gd name="connsiteX142" fmla="*/ 62792 w 1448204"/>
                <a:gd name="connsiteY142" fmla="*/ 255852 h 2208609"/>
                <a:gd name="connsiteX143" fmla="*/ 26412 w 1448204"/>
                <a:gd name="connsiteY143" fmla="*/ 161084 h 2208609"/>
                <a:gd name="connsiteX144" fmla="*/ 46190 w 1448204"/>
                <a:gd name="connsiteY144" fmla="*/ 99056 h 22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448204" h="2208609">
                  <a:moveTo>
                    <a:pt x="13494" y="211524"/>
                  </a:moveTo>
                  <a:cubicBezTo>
                    <a:pt x="163692" y="480322"/>
                    <a:pt x="78406" y="769763"/>
                    <a:pt x="117322" y="1058164"/>
                  </a:cubicBezTo>
                  <a:cubicBezTo>
                    <a:pt x="117831" y="1097879"/>
                    <a:pt x="150905" y="1107143"/>
                    <a:pt x="176698" y="1079780"/>
                  </a:cubicBezTo>
                  <a:cubicBezTo>
                    <a:pt x="205638" y="1144148"/>
                    <a:pt x="246195" y="1178195"/>
                    <a:pt x="316601" y="1189544"/>
                  </a:cubicBezTo>
                  <a:cubicBezTo>
                    <a:pt x="453663" y="1214313"/>
                    <a:pt x="593036" y="1226208"/>
                    <a:pt x="732299" y="1226142"/>
                  </a:cubicBezTo>
                  <a:cubicBezTo>
                    <a:pt x="733280" y="1286622"/>
                    <a:pt x="728187" y="1348658"/>
                    <a:pt x="733941" y="1408434"/>
                  </a:cubicBezTo>
                  <a:cubicBezTo>
                    <a:pt x="732357" y="1440069"/>
                    <a:pt x="722527" y="1470781"/>
                    <a:pt x="721670" y="1502366"/>
                  </a:cubicBezTo>
                  <a:cubicBezTo>
                    <a:pt x="708112" y="1515888"/>
                    <a:pt x="707399" y="1563893"/>
                    <a:pt x="702750" y="1583976"/>
                  </a:cubicBezTo>
                  <a:cubicBezTo>
                    <a:pt x="698012" y="1610394"/>
                    <a:pt x="691589" y="1636602"/>
                    <a:pt x="683044" y="1662054"/>
                  </a:cubicBezTo>
                  <a:cubicBezTo>
                    <a:pt x="665483" y="1657956"/>
                    <a:pt x="647435" y="1657687"/>
                    <a:pt x="629452" y="1657985"/>
                  </a:cubicBezTo>
                  <a:cubicBezTo>
                    <a:pt x="569204" y="1659162"/>
                    <a:pt x="508898" y="1657970"/>
                    <a:pt x="448759" y="1654105"/>
                  </a:cubicBezTo>
                  <a:cubicBezTo>
                    <a:pt x="372650" y="1646018"/>
                    <a:pt x="360952" y="1661698"/>
                    <a:pt x="342140" y="1733186"/>
                  </a:cubicBezTo>
                  <a:cubicBezTo>
                    <a:pt x="338987" y="1743634"/>
                    <a:pt x="337999" y="1756851"/>
                    <a:pt x="347488" y="1764400"/>
                  </a:cubicBezTo>
                  <a:cubicBezTo>
                    <a:pt x="325269" y="1775212"/>
                    <a:pt x="313382" y="1799545"/>
                    <a:pt x="317851" y="1823275"/>
                  </a:cubicBezTo>
                  <a:cubicBezTo>
                    <a:pt x="300144" y="1830824"/>
                    <a:pt x="282539" y="1838613"/>
                    <a:pt x="265050" y="1846634"/>
                  </a:cubicBezTo>
                  <a:cubicBezTo>
                    <a:pt x="242083" y="1856828"/>
                    <a:pt x="218113" y="1864363"/>
                    <a:pt x="210709" y="1891312"/>
                  </a:cubicBezTo>
                  <a:cubicBezTo>
                    <a:pt x="203088" y="1914882"/>
                    <a:pt x="199593" y="1940494"/>
                    <a:pt x="198292" y="1965154"/>
                  </a:cubicBezTo>
                  <a:cubicBezTo>
                    <a:pt x="197856" y="1973408"/>
                    <a:pt x="196526" y="1983718"/>
                    <a:pt x="199840" y="1991652"/>
                  </a:cubicBezTo>
                  <a:cubicBezTo>
                    <a:pt x="150541" y="2017613"/>
                    <a:pt x="168720" y="2094013"/>
                    <a:pt x="225321" y="2094100"/>
                  </a:cubicBezTo>
                  <a:cubicBezTo>
                    <a:pt x="272977" y="2094485"/>
                    <a:pt x="297536" y="2035581"/>
                    <a:pt x="264520" y="2002028"/>
                  </a:cubicBezTo>
                  <a:cubicBezTo>
                    <a:pt x="303872" y="1989153"/>
                    <a:pt x="337752" y="1964129"/>
                    <a:pt x="374909" y="1946437"/>
                  </a:cubicBezTo>
                  <a:cubicBezTo>
                    <a:pt x="396859" y="1935495"/>
                    <a:pt x="421236" y="1930583"/>
                    <a:pt x="444871" y="1924640"/>
                  </a:cubicBezTo>
                  <a:cubicBezTo>
                    <a:pt x="521824" y="1905298"/>
                    <a:pt x="599023" y="1886930"/>
                    <a:pt x="676433" y="1869521"/>
                  </a:cubicBezTo>
                  <a:cubicBezTo>
                    <a:pt x="701369" y="1863883"/>
                    <a:pt x="728427" y="1858477"/>
                    <a:pt x="747964" y="1840814"/>
                  </a:cubicBezTo>
                  <a:cubicBezTo>
                    <a:pt x="788391" y="1875400"/>
                    <a:pt x="786052" y="1897713"/>
                    <a:pt x="796115" y="1946183"/>
                  </a:cubicBezTo>
                  <a:cubicBezTo>
                    <a:pt x="804652" y="1983413"/>
                    <a:pt x="806737" y="2023063"/>
                    <a:pt x="823892" y="2057684"/>
                  </a:cubicBezTo>
                  <a:cubicBezTo>
                    <a:pt x="829211" y="2068074"/>
                    <a:pt x="834769" y="2077898"/>
                    <a:pt x="838140" y="2089123"/>
                  </a:cubicBezTo>
                  <a:cubicBezTo>
                    <a:pt x="840792" y="2097937"/>
                    <a:pt x="845697" y="2104127"/>
                    <a:pt x="852977" y="2107528"/>
                  </a:cubicBezTo>
                  <a:cubicBezTo>
                    <a:pt x="806287" y="2135137"/>
                    <a:pt x="825781" y="2208631"/>
                    <a:pt x="880878" y="2208609"/>
                  </a:cubicBezTo>
                  <a:cubicBezTo>
                    <a:pt x="932959" y="2208820"/>
                    <a:pt x="954814" y="2141197"/>
                    <a:pt x="913530" y="2110724"/>
                  </a:cubicBezTo>
                  <a:cubicBezTo>
                    <a:pt x="935531" y="2106939"/>
                    <a:pt x="931804" y="2073276"/>
                    <a:pt x="934020" y="2056311"/>
                  </a:cubicBezTo>
                  <a:cubicBezTo>
                    <a:pt x="939702" y="1983638"/>
                    <a:pt x="900060" y="1919721"/>
                    <a:pt x="882062" y="1851655"/>
                  </a:cubicBezTo>
                  <a:cubicBezTo>
                    <a:pt x="1028236" y="1878996"/>
                    <a:pt x="1197492" y="1896507"/>
                    <a:pt x="1333203" y="1922497"/>
                  </a:cubicBezTo>
                  <a:cubicBezTo>
                    <a:pt x="1334903" y="1921988"/>
                    <a:pt x="1342816" y="1927641"/>
                    <a:pt x="1344603" y="1928549"/>
                  </a:cubicBezTo>
                  <a:cubicBezTo>
                    <a:pt x="1351302" y="1931971"/>
                    <a:pt x="1358139" y="1935182"/>
                    <a:pt x="1365129" y="1938002"/>
                  </a:cubicBezTo>
                  <a:cubicBezTo>
                    <a:pt x="1319420" y="1966186"/>
                    <a:pt x="1339379" y="2038589"/>
                    <a:pt x="1393923" y="2038531"/>
                  </a:cubicBezTo>
                  <a:cubicBezTo>
                    <a:pt x="1443905" y="2038836"/>
                    <a:pt x="1467163" y="1975340"/>
                    <a:pt x="1429751" y="1943240"/>
                  </a:cubicBezTo>
                  <a:cubicBezTo>
                    <a:pt x="1438332" y="1939978"/>
                    <a:pt x="1443817" y="1934245"/>
                    <a:pt x="1444631" y="1924291"/>
                  </a:cubicBezTo>
                  <a:cubicBezTo>
                    <a:pt x="1445307" y="1894392"/>
                    <a:pt x="1440730" y="1864087"/>
                    <a:pt x="1432882" y="1835263"/>
                  </a:cubicBezTo>
                  <a:cubicBezTo>
                    <a:pt x="1427630" y="1817077"/>
                    <a:pt x="1417624" y="1805641"/>
                    <a:pt x="1400419" y="1797852"/>
                  </a:cubicBezTo>
                  <a:cubicBezTo>
                    <a:pt x="1304634" y="1763848"/>
                    <a:pt x="1202506" y="1750152"/>
                    <a:pt x="1103647" y="1727562"/>
                  </a:cubicBezTo>
                  <a:cubicBezTo>
                    <a:pt x="1110070" y="1710539"/>
                    <a:pt x="1103684" y="1690572"/>
                    <a:pt x="1101794" y="1672996"/>
                  </a:cubicBezTo>
                  <a:cubicBezTo>
                    <a:pt x="1098307" y="1649339"/>
                    <a:pt x="1087226" y="1626335"/>
                    <a:pt x="1061665" y="1621067"/>
                  </a:cubicBezTo>
                  <a:cubicBezTo>
                    <a:pt x="1035327" y="1616490"/>
                    <a:pt x="1009112" y="1625485"/>
                    <a:pt x="983202" y="1629321"/>
                  </a:cubicBezTo>
                  <a:cubicBezTo>
                    <a:pt x="953485" y="1634829"/>
                    <a:pt x="923637" y="1639820"/>
                    <a:pt x="893978" y="1645597"/>
                  </a:cubicBezTo>
                  <a:cubicBezTo>
                    <a:pt x="893738" y="1644158"/>
                    <a:pt x="893353" y="1642770"/>
                    <a:pt x="892801" y="1641477"/>
                  </a:cubicBezTo>
                  <a:cubicBezTo>
                    <a:pt x="885353" y="1612247"/>
                    <a:pt x="873132" y="1561721"/>
                    <a:pt x="864515" y="1525435"/>
                  </a:cubicBezTo>
                  <a:cubicBezTo>
                    <a:pt x="862110" y="1518184"/>
                    <a:pt x="862256" y="1508753"/>
                    <a:pt x="857387" y="1502787"/>
                  </a:cubicBezTo>
                  <a:cubicBezTo>
                    <a:pt x="845740" y="1409945"/>
                    <a:pt x="848930" y="1316783"/>
                    <a:pt x="848334" y="1223047"/>
                  </a:cubicBezTo>
                  <a:cubicBezTo>
                    <a:pt x="963039" y="1217161"/>
                    <a:pt x="1077302" y="1202811"/>
                    <a:pt x="1189936" y="1180331"/>
                  </a:cubicBezTo>
                  <a:cubicBezTo>
                    <a:pt x="1314348" y="1165254"/>
                    <a:pt x="1340294" y="1107034"/>
                    <a:pt x="1341363" y="988173"/>
                  </a:cubicBezTo>
                  <a:cubicBezTo>
                    <a:pt x="1344334" y="950906"/>
                    <a:pt x="1325407" y="925658"/>
                    <a:pt x="1299366" y="901520"/>
                  </a:cubicBezTo>
                  <a:cubicBezTo>
                    <a:pt x="1249573" y="835104"/>
                    <a:pt x="962872" y="807930"/>
                    <a:pt x="874927" y="803381"/>
                  </a:cubicBezTo>
                  <a:cubicBezTo>
                    <a:pt x="700831" y="589796"/>
                    <a:pt x="782702" y="370630"/>
                    <a:pt x="724728" y="129100"/>
                  </a:cubicBezTo>
                  <a:cubicBezTo>
                    <a:pt x="711221" y="57503"/>
                    <a:pt x="687244" y="4383"/>
                    <a:pt x="605402" y="3097"/>
                  </a:cubicBezTo>
                  <a:cubicBezTo>
                    <a:pt x="413919" y="-9204"/>
                    <a:pt x="219828" y="15238"/>
                    <a:pt x="37456" y="74701"/>
                  </a:cubicBezTo>
                  <a:cubicBezTo>
                    <a:pt x="31760" y="76242"/>
                    <a:pt x="24407" y="78698"/>
                    <a:pt x="22968" y="84634"/>
                  </a:cubicBezTo>
                  <a:cubicBezTo>
                    <a:pt x="-9336" y="118354"/>
                    <a:pt x="-2774" y="171584"/>
                    <a:pt x="13494" y="211524"/>
                  </a:cubicBezTo>
                  <a:close/>
                  <a:moveTo>
                    <a:pt x="844033" y="802568"/>
                  </a:moveTo>
                  <a:cubicBezTo>
                    <a:pt x="632613" y="799378"/>
                    <a:pt x="420706" y="845995"/>
                    <a:pt x="230138" y="937602"/>
                  </a:cubicBezTo>
                  <a:cubicBezTo>
                    <a:pt x="304671" y="700040"/>
                    <a:pt x="373151" y="225191"/>
                    <a:pt x="118935" y="77477"/>
                  </a:cubicBezTo>
                  <a:cubicBezTo>
                    <a:pt x="286303" y="34020"/>
                    <a:pt x="463508" y="12564"/>
                    <a:pt x="635679" y="33308"/>
                  </a:cubicBezTo>
                  <a:cubicBezTo>
                    <a:pt x="676404" y="43945"/>
                    <a:pt x="688487" y="85070"/>
                    <a:pt x="696675" y="121682"/>
                  </a:cubicBezTo>
                  <a:cubicBezTo>
                    <a:pt x="707835" y="171627"/>
                    <a:pt x="718705" y="222139"/>
                    <a:pt x="722353" y="273283"/>
                  </a:cubicBezTo>
                  <a:cubicBezTo>
                    <a:pt x="725455" y="454412"/>
                    <a:pt x="721095" y="655406"/>
                    <a:pt x="844033" y="802568"/>
                  </a:cubicBezTo>
                  <a:close/>
                  <a:moveTo>
                    <a:pt x="1247205" y="964806"/>
                  </a:moveTo>
                  <a:cubicBezTo>
                    <a:pt x="1216318" y="972653"/>
                    <a:pt x="1185184" y="979526"/>
                    <a:pt x="1153883" y="985535"/>
                  </a:cubicBezTo>
                  <a:cubicBezTo>
                    <a:pt x="851575" y="1038735"/>
                    <a:pt x="535476" y="1032879"/>
                    <a:pt x="236314" y="963302"/>
                  </a:cubicBezTo>
                  <a:cubicBezTo>
                    <a:pt x="543955" y="811163"/>
                    <a:pt x="906141" y="791327"/>
                    <a:pt x="1233531" y="888384"/>
                  </a:cubicBezTo>
                  <a:cubicBezTo>
                    <a:pt x="1251942" y="893594"/>
                    <a:pt x="1266183" y="905553"/>
                    <a:pt x="1280039" y="918791"/>
                  </a:cubicBezTo>
                  <a:cubicBezTo>
                    <a:pt x="1297957" y="945493"/>
                    <a:pt x="1271589" y="961471"/>
                    <a:pt x="1247205" y="964806"/>
                  </a:cubicBezTo>
                  <a:close/>
                  <a:moveTo>
                    <a:pt x="1074940" y="1721415"/>
                  </a:moveTo>
                  <a:cubicBezTo>
                    <a:pt x="1022823" y="1708562"/>
                    <a:pt x="967413" y="1701681"/>
                    <a:pt x="918573" y="1679499"/>
                  </a:cubicBezTo>
                  <a:cubicBezTo>
                    <a:pt x="916640" y="1675764"/>
                    <a:pt x="913988" y="1671950"/>
                    <a:pt x="911183" y="1668527"/>
                  </a:cubicBezTo>
                  <a:cubicBezTo>
                    <a:pt x="953761" y="1661741"/>
                    <a:pt x="995997" y="1651329"/>
                    <a:pt x="1038735" y="1645851"/>
                  </a:cubicBezTo>
                  <a:cubicBezTo>
                    <a:pt x="1056848" y="1643649"/>
                    <a:pt x="1070072" y="1647675"/>
                    <a:pt x="1074373" y="1667052"/>
                  </a:cubicBezTo>
                  <a:cubicBezTo>
                    <a:pt x="1077600" y="1683466"/>
                    <a:pt x="1080658" y="1700570"/>
                    <a:pt x="1080113" y="1717296"/>
                  </a:cubicBezTo>
                  <a:cubicBezTo>
                    <a:pt x="1079939" y="1722563"/>
                    <a:pt x="1075035" y="1721437"/>
                    <a:pt x="1074940" y="1721415"/>
                  </a:cubicBezTo>
                  <a:close/>
                  <a:moveTo>
                    <a:pt x="874702" y="1823718"/>
                  </a:moveTo>
                  <a:cubicBezTo>
                    <a:pt x="868431" y="1798302"/>
                    <a:pt x="863084" y="1772632"/>
                    <a:pt x="857867" y="1746969"/>
                  </a:cubicBezTo>
                  <a:cubicBezTo>
                    <a:pt x="880718" y="1740582"/>
                    <a:pt x="903925" y="1728318"/>
                    <a:pt x="917236" y="1707959"/>
                  </a:cubicBezTo>
                  <a:cubicBezTo>
                    <a:pt x="1070639" y="1757170"/>
                    <a:pt x="1233589" y="1771419"/>
                    <a:pt x="1387195" y="1820114"/>
                  </a:cubicBezTo>
                  <a:cubicBezTo>
                    <a:pt x="1406246" y="1827830"/>
                    <a:pt x="1407125" y="1836360"/>
                    <a:pt x="1411216" y="1855033"/>
                  </a:cubicBezTo>
                  <a:cubicBezTo>
                    <a:pt x="1416324" y="1876060"/>
                    <a:pt x="1418496" y="1897800"/>
                    <a:pt x="1418809" y="1919336"/>
                  </a:cubicBezTo>
                  <a:cubicBezTo>
                    <a:pt x="1397694" y="1925018"/>
                    <a:pt x="1376224" y="1915775"/>
                    <a:pt x="1357645" y="1906214"/>
                  </a:cubicBezTo>
                  <a:cubicBezTo>
                    <a:pt x="1202121" y="1860396"/>
                    <a:pt x="1033460" y="1860621"/>
                    <a:pt x="874702" y="1823718"/>
                  </a:cubicBezTo>
                  <a:close/>
                  <a:moveTo>
                    <a:pt x="665135" y="1685072"/>
                  </a:moveTo>
                  <a:cubicBezTo>
                    <a:pt x="614521" y="1713997"/>
                    <a:pt x="557528" y="1731755"/>
                    <a:pt x="503027" y="1752687"/>
                  </a:cubicBezTo>
                  <a:cubicBezTo>
                    <a:pt x="457434" y="1748996"/>
                    <a:pt x="411398" y="1748837"/>
                    <a:pt x="365871" y="1744811"/>
                  </a:cubicBezTo>
                  <a:cubicBezTo>
                    <a:pt x="383802" y="1674202"/>
                    <a:pt x="385713" y="1673570"/>
                    <a:pt x="458793" y="1680574"/>
                  </a:cubicBezTo>
                  <a:cubicBezTo>
                    <a:pt x="527447" y="1686103"/>
                    <a:pt x="596524" y="1682173"/>
                    <a:pt x="665135" y="1685072"/>
                  </a:cubicBezTo>
                  <a:close/>
                  <a:moveTo>
                    <a:pt x="439829" y="1775487"/>
                  </a:moveTo>
                  <a:cubicBezTo>
                    <a:pt x="432229" y="1778248"/>
                    <a:pt x="424636" y="1781039"/>
                    <a:pt x="417051" y="1783850"/>
                  </a:cubicBezTo>
                  <a:cubicBezTo>
                    <a:pt x="414718" y="1780217"/>
                    <a:pt x="411994" y="1776926"/>
                    <a:pt x="408957" y="1774020"/>
                  </a:cubicBezTo>
                  <a:cubicBezTo>
                    <a:pt x="419238" y="1774572"/>
                    <a:pt x="429533" y="1775051"/>
                    <a:pt x="439829" y="1775487"/>
                  </a:cubicBezTo>
                  <a:close/>
                  <a:moveTo>
                    <a:pt x="832531" y="1751866"/>
                  </a:moveTo>
                  <a:cubicBezTo>
                    <a:pt x="841453" y="1795861"/>
                    <a:pt x="850594" y="1839913"/>
                    <a:pt x="864239" y="1882731"/>
                  </a:cubicBezTo>
                  <a:cubicBezTo>
                    <a:pt x="887693" y="1947956"/>
                    <a:pt x="919430" y="2013893"/>
                    <a:pt x="905473" y="2085098"/>
                  </a:cubicBezTo>
                  <a:cubicBezTo>
                    <a:pt x="891595" y="2085330"/>
                    <a:pt x="877347" y="2085730"/>
                    <a:pt x="863578" y="2084400"/>
                  </a:cubicBezTo>
                  <a:cubicBezTo>
                    <a:pt x="859792" y="2068503"/>
                    <a:pt x="851088" y="2054727"/>
                    <a:pt x="843997" y="2040180"/>
                  </a:cubicBezTo>
                  <a:cubicBezTo>
                    <a:pt x="830737" y="2005770"/>
                    <a:pt x="828092" y="1968082"/>
                    <a:pt x="819656" y="1932283"/>
                  </a:cubicBezTo>
                  <a:cubicBezTo>
                    <a:pt x="815122" y="1909309"/>
                    <a:pt x="812049" y="1884816"/>
                    <a:pt x="801274" y="1863709"/>
                  </a:cubicBezTo>
                  <a:cubicBezTo>
                    <a:pt x="791058" y="1843692"/>
                    <a:pt x="771753" y="1829501"/>
                    <a:pt x="757054" y="1813015"/>
                  </a:cubicBezTo>
                  <a:cubicBezTo>
                    <a:pt x="750238" y="1805481"/>
                    <a:pt x="741643" y="1809346"/>
                    <a:pt x="736746" y="1815631"/>
                  </a:cubicBezTo>
                  <a:cubicBezTo>
                    <a:pt x="725869" y="1829777"/>
                    <a:pt x="706818" y="1835532"/>
                    <a:pt x="690310" y="1839746"/>
                  </a:cubicBezTo>
                  <a:cubicBezTo>
                    <a:pt x="618241" y="1856588"/>
                    <a:pt x="545946" y="1872588"/>
                    <a:pt x="474160" y="1890672"/>
                  </a:cubicBezTo>
                  <a:cubicBezTo>
                    <a:pt x="427049" y="1902080"/>
                    <a:pt x="379014" y="1911772"/>
                    <a:pt x="337112" y="1937340"/>
                  </a:cubicBezTo>
                  <a:cubicBezTo>
                    <a:pt x="306509" y="1952424"/>
                    <a:pt x="258017" y="1989211"/>
                    <a:pt x="223875" y="1978719"/>
                  </a:cubicBezTo>
                  <a:cubicBezTo>
                    <a:pt x="224304" y="1957212"/>
                    <a:pt x="227522" y="1891667"/>
                    <a:pt x="248695" y="1882796"/>
                  </a:cubicBezTo>
                  <a:cubicBezTo>
                    <a:pt x="384006" y="1814498"/>
                    <a:pt x="532417" y="1777791"/>
                    <a:pt x="669152" y="1713096"/>
                  </a:cubicBezTo>
                  <a:cubicBezTo>
                    <a:pt x="700926" y="1755979"/>
                    <a:pt x="783821" y="1755608"/>
                    <a:pt x="832531" y="1751866"/>
                  </a:cubicBezTo>
                  <a:close/>
                  <a:moveTo>
                    <a:pt x="737182" y="1531182"/>
                  </a:moveTo>
                  <a:cubicBezTo>
                    <a:pt x="764559" y="1544667"/>
                    <a:pt x="813255" y="1545757"/>
                    <a:pt x="838998" y="1529954"/>
                  </a:cubicBezTo>
                  <a:cubicBezTo>
                    <a:pt x="848749" y="1570207"/>
                    <a:pt x="857765" y="1610234"/>
                    <a:pt x="868439" y="1650268"/>
                  </a:cubicBezTo>
                  <a:cubicBezTo>
                    <a:pt x="868700" y="1669218"/>
                    <a:pt x="889342" y="1676796"/>
                    <a:pt x="896209" y="1692505"/>
                  </a:cubicBezTo>
                  <a:cubicBezTo>
                    <a:pt x="865365" y="1742363"/>
                    <a:pt x="730141" y="1737066"/>
                    <a:pt x="691415" y="1700148"/>
                  </a:cubicBezTo>
                  <a:cubicBezTo>
                    <a:pt x="689308" y="1697329"/>
                    <a:pt x="689809" y="1697932"/>
                    <a:pt x="692395" y="1694852"/>
                  </a:cubicBezTo>
                  <a:cubicBezTo>
                    <a:pt x="726741" y="1648786"/>
                    <a:pt x="725092" y="1585414"/>
                    <a:pt x="737182" y="1531182"/>
                  </a:cubicBezTo>
                  <a:close/>
                  <a:moveTo>
                    <a:pt x="824103" y="1423096"/>
                  </a:moveTo>
                  <a:cubicBezTo>
                    <a:pt x="827591" y="1449827"/>
                    <a:pt x="828688" y="1476725"/>
                    <a:pt x="831587" y="1503514"/>
                  </a:cubicBezTo>
                  <a:cubicBezTo>
                    <a:pt x="812957" y="1519746"/>
                    <a:pt x="786154" y="1515888"/>
                    <a:pt x="763520" y="1512698"/>
                  </a:cubicBezTo>
                  <a:cubicBezTo>
                    <a:pt x="756051" y="1511674"/>
                    <a:pt x="749272" y="1511826"/>
                    <a:pt x="747543" y="1503114"/>
                  </a:cubicBezTo>
                  <a:cubicBezTo>
                    <a:pt x="748110" y="1476805"/>
                    <a:pt x="755993" y="1451193"/>
                    <a:pt x="758151" y="1424920"/>
                  </a:cubicBezTo>
                  <a:cubicBezTo>
                    <a:pt x="783080" y="1429708"/>
                    <a:pt x="798099" y="1427165"/>
                    <a:pt x="824103" y="1423096"/>
                  </a:cubicBezTo>
                  <a:close/>
                  <a:moveTo>
                    <a:pt x="757860" y="1396612"/>
                  </a:moveTo>
                  <a:cubicBezTo>
                    <a:pt x="757396" y="1339721"/>
                    <a:pt x="757497" y="1282830"/>
                    <a:pt x="758166" y="1225938"/>
                  </a:cubicBezTo>
                  <a:cubicBezTo>
                    <a:pt x="779607" y="1225663"/>
                    <a:pt x="801041" y="1225096"/>
                    <a:pt x="822468" y="1224231"/>
                  </a:cubicBezTo>
                  <a:cubicBezTo>
                    <a:pt x="822657" y="1281631"/>
                    <a:pt x="822911" y="1339031"/>
                    <a:pt x="822861" y="1396431"/>
                  </a:cubicBezTo>
                  <a:cubicBezTo>
                    <a:pt x="804500" y="1400245"/>
                    <a:pt x="774274" y="1406116"/>
                    <a:pt x="757860" y="1396612"/>
                  </a:cubicBezTo>
                  <a:close/>
                  <a:moveTo>
                    <a:pt x="193090" y="1054117"/>
                  </a:moveTo>
                  <a:cubicBezTo>
                    <a:pt x="202434" y="1031186"/>
                    <a:pt x="207948" y="1007034"/>
                    <a:pt x="215374" y="983472"/>
                  </a:cubicBezTo>
                  <a:cubicBezTo>
                    <a:pt x="552413" y="1066767"/>
                    <a:pt x="914606" y="1068605"/>
                    <a:pt x="1252843" y="990061"/>
                  </a:cubicBezTo>
                  <a:cubicBezTo>
                    <a:pt x="1276079" y="984576"/>
                    <a:pt x="1299403" y="975900"/>
                    <a:pt x="1308972" y="952018"/>
                  </a:cubicBezTo>
                  <a:cubicBezTo>
                    <a:pt x="1321651" y="978429"/>
                    <a:pt x="1314319" y="1010457"/>
                    <a:pt x="1311994" y="1038444"/>
                  </a:cubicBezTo>
                  <a:cubicBezTo>
                    <a:pt x="1305717" y="1118928"/>
                    <a:pt x="1271502" y="1141830"/>
                    <a:pt x="1195313" y="1152910"/>
                  </a:cubicBezTo>
                  <a:cubicBezTo>
                    <a:pt x="922133" y="1209264"/>
                    <a:pt x="638658" y="1215316"/>
                    <a:pt x="363226" y="1171438"/>
                  </a:cubicBezTo>
                  <a:cubicBezTo>
                    <a:pt x="274772" y="1160394"/>
                    <a:pt x="227464" y="1141466"/>
                    <a:pt x="193090" y="1054117"/>
                  </a:cubicBezTo>
                  <a:close/>
                  <a:moveTo>
                    <a:pt x="46190" y="99056"/>
                  </a:moveTo>
                  <a:cubicBezTo>
                    <a:pt x="121943" y="74825"/>
                    <a:pt x="182053" y="150825"/>
                    <a:pt x="210978" y="211524"/>
                  </a:cubicBezTo>
                  <a:cubicBezTo>
                    <a:pt x="324441" y="455284"/>
                    <a:pt x="261257" y="769886"/>
                    <a:pt x="179190" y="1014540"/>
                  </a:cubicBezTo>
                  <a:cubicBezTo>
                    <a:pt x="173138" y="1033540"/>
                    <a:pt x="168531" y="1056725"/>
                    <a:pt x="150454" y="1068060"/>
                  </a:cubicBezTo>
                  <a:cubicBezTo>
                    <a:pt x="144423" y="1071235"/>
                    <a:pt x="145143" y="1069593"/>
                    <a:pt x="144104" y="1063570"/>
                  </a:cubicBezTo>
                  <a:cubicBezTo>
                    <a:pt x="103503" y="796094"/>
                    <a:pt x="183586" y="509051"/>
                    <a:pt x="62792" y="255852"/>
                  </a:cubicBezTo>
                  <a:cubicBezTo>
                    <a:pt x="48319" y="225532"/>
                    <a:pt x="30089" y="195146"/>
                    <a:pt x="26412" y="161084"/>
                  </a:cubicBezTo>
                  <a:cubicBezTo>
                    <a:pt x="24356" y="139650"/>
                    <a:pt x="26550" y="111931"/>
                    <a:pt x="46190" y="99056"/>
                  </a:cubicBez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8" name="Graphic 3" descr="illustration of a succulent plant">
            <a:extLst>
              <a:ext uri="{FF2B5EF4-FFF2-40B4-BE49-F238E27FC236}">
                <a16:creationId xmlns:a16="http://schemas.microsoft.com/office/drawing/2014/main" id="{3D1C4522-38CC-474A-8A8A-1946F52AA191}"/>
              </a:ext>
            </a:extLst>
          </p:cNvPr>
          <p:cNvGrpSpPr/>
          <p:nvPr/>
        </p:nvGrpSpPr>
        <p:grpSpPr>
          <a:xfrm>
            <a:off x="8827603" y="3799623"/>
            <a:ext cx="334370" cy="503827"/>
            <a:chOff x="8827603" y="3799623"/>
            <a:chExt cx="334370" cy="503827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6D30D23-5D8C-654D-80EE-D5433E8C4822}"/>
                </a:ext>
              </a:extLst>
            </p:cNvPr>
            <p:cNvSpPr/>
            <p:nvPr/>
          </p:nvSpPr>
          <p:spPr>
            <a:xfrm>
              <a:off x="8875010" y="3830043"/>
              <a:ext cx="238339" cy="187240"/>
            </a:xfrm>
            <a:custGeom>
              <a:avLst/>
              <a:gdLst>
                <a:gd name="connsiteX0" fmla="*/ 236092 w 238339"/>
                <a:gd name="connsiteY0" fmla="*/ 19524 h 187240"/>
                <a:gd name="connsiteX1" fmla="*/ 230498 w 238339"/>
                <a:gd name="connsiteY1" fmla="*/ 17468 h 187240"/>
                <a:gd name="connsiteX2" fmla="*/ 226174 w 238339"/>
                <a:gd name="connsiteY2" fmla="*/ 20628 h 187240"/>
                <a:gd name="connsiteX3" fmla="*/ 151082 w 238339"/>
                <a:gd name="connsiteY3" fmla="*/ 98860 h 187240"/>
                <a:gd name="connsiteX4" fmla="*/ 147987 w 238339"/>
                <a:gd name="connsiteY4" fmla="*/ 103982 h 187240"/>
                <a:gd name="connsiteX5" fmla="*/ 139987 w 238339"/>
                <a:gd name="connsiteY5" fmla="*/ 91884 h 187240"/>
                <a:gd name="connsiteX6" fmla="*/ 135831 w 238339"/>
                <a:gd name="connsiteY6" fmla="*/ 90693 h 187240"/>
                <a:gd name="connsiteX7" fmla="*/ 98718 w 238339"/>
                <a:gd name="connsiteY7" fmla="*/ 116530 h 187240"/>
                <a:gd name="connsiteX8" fmla="*/ 90791 w 238339"/>
                <a:gd name="connsiteY8" fmla="*/ 107876 h 187240"/>
                <a:gd name="connsiteX9" fmla="*/ 55406 w 238339"/>
                <a:gd name="connsiteY9" fmla="*/ 66330 h 187240"/>
                <a:gd name="connsiteX10" fmla="*/ 56641 w 238339"/>
                <a:gd name="connsiteY10" fmla="*/ 57212 h 187240"/>
                <a:gd name="connsiteX11" fmla="*/ 66160 w 238339"/>
                <a:gd name="connsiteY11" fmla="*/ 25329 h 187240"/>
                <a:gd name="connsiteX12" fmla="*/ 64946 w 238339"/>
                <a:gd name="connsiteY12" fmla="*/ 20345 h 187240"/>
                <a:gd name="connsiteX13" fmla="*/ 35563 w 238339"/>
                <a:gd name="connsiteY13" fmla="*/ 452 h 187240"/>
                <a:gd name="connsiteX14" fmla="*/ 30288 w 238339"/>
                <a:gd name="connsiteY14" fmla="*/ 3416 h 187240"/>
                <a:gd name="connsiteX15" fmla="*/ 29649 w 238339"/>
                <a:gd name="connsiteY15" fmla="*/ 11081 h 187240"/>
                <a:gd name="connsiteX16" fmla="*/ 32933 w 238339"/>
                <a:gd name="connsiteY16" fmla="*/ 47541 h 187240"/>
                <a:gd name="connsiteX17" fmla="*/ 32483 w 238339"/>
                <a:gd name="connsiteY17" fmla="*/ 50229 h 187240"/>
                <a:gd name="connsiteX18" fmla="*/ 15321 w 238339"/>
                <a:gd name="connsiteY18" fmla="*/ 39542 h 187240"/>
                <a:gd name="connsiteX19" fmla="*/ 8556 w 238339"/>
                <a:gd name="connsiteY19" fmla="*/ 36918 h 187240"/>
                <a:gd name="connsiteX20" fmla="*/ 3601 w 238339"/>
                <a:gd name="connsiteY20" fmla="*/ 38197 h 187240"/>
                <a:gd name="connsiteX21" fmla="*/ 84 w 238339"/>
                <a:gd name="connsiteY21" fmla="*/ 69913 h 187240"/>
                <a:gd name="connsiteX22" fmla="*/ 3456 w 238339"/>
                <a:gd name="connsiteY22" fmla="*/ 104570 h 187240"/>
                <a:gd name="connsiteX23" fmla="*/ 5287 w 238339"/>
                <a:gd name="connsiteY23" fmla="*/ 107346 h 187240"/>
                <a:gd name="connsiteX24" fmla="*/ 60856 w 238339"/>
                <a:gd name="connsiteY24" fmla="*/ 162166 h 187240"/>
                <a:gd name="connsiteX25" fmla="*/ 72256 w 238339"/>
                <a:gd name="connsiteY25" fmla="*/ 175158 h 187240"/>
                <a:gd name="connsiteX26" fmla="*/ 71863 w 238339"/>
                <a:gd name="connsiteY26" fmla="*/ 179939 h 187240"/>
                <a:gd name="connsiteX27" fmla="*/ 73767 w 238339"/>
                <a:gd name="connsiteY27" fmla="*/ 186500 h 187240"/>
                <a:gd name="connsiteX28" fmla="*/ 161930 w 238339"/>
                <a:gd name="connsiteY28" fmla="*/ 185446 h 187240"/>
                <a:gd name="connsiteX29" fmla="*/ 165294 w 238339"/>
                <a:gd name="connsiteY29" fmla="*/ 181987 h 187240"/>
                <a:gd name="connsiteX30" fmla="*/ 163369 w 238339"/>
                <a:gd name="connsiteY30" fmla="*/ 144576 h 187240"/>
                <a:gd name="connsiteX31" fmla="*/ 174057 w 238339"/>
                <a:gd name="connsiteY31" fmla="*/ 132536 h 187240"/>
                <a:gd name="connsiteX32" fmla="*/ 230236 w 238339"/>
                <a:gd name="connsiteY32" fmla="*/ 89247 h 187240"/>
                <a:gd name="connsiteX33" fmla="*/ 232561 w 238339"/>
                <a:gd name="connsiteY33" fmla="*/ 86522 h 187240"/>
                <a:gd name="connsiteX34" fmla="*/ 236092 w 238339"/>
                <a:gd name="connsiteY34" fmla="*/ 19524 h 1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8339" h="187240">
                  <a:moveTo>
                    <a:pt x="236092" y="19524"/>
                  </a:moveTo>
                  <a:cubicBezTo>
                    <a:pt x="235606" y="17090"/>
                    <a:pt x="232452" y="15913"/>
                    <a:pt x="230498" y="17468"/>
                  </a:cubicBezTo>
                  <a:cubicBezTo>
                    <a:pt x="229073" y="18536"/>
                    <a:pt x="227584" y="19561"/>
                    <a:pt x="226174" y="20628"/>
                  </a:cubicBezTo>
                  <a:cubicBezTo>
                    <a:pt x="196791" y="42019"/>
                    <a:pt x="173963" y="61288"/>
                    <a:pt x="151082" y="98860"/>
                  </a:cubicBezTo>
                  <a:cubicBezTo>
                    <a:pt x="150995" y="99005"/>
                    <a:pt x="149702" y="101141"/>
                    <a:pt x="147987" y="103982"/>
                  </a:cubicBezTo>
                  <a:cubicBezTo>
                    <a:pt x="145553" y="99804"/>
                    <a:pt x="142886" y="95764"/>
                    <a:pt x="139987" y="91884"/>
                  </a:cubicBezTo>
                  <a:cubicBezTo>
                    <a:pt x="139028" y="90598"/>
                    <a:pt x="137328" y="90104"/>
                    <a:pt x="135831" y="90693"/>
                  </a:cubicBezTo>
                  <a:cubicBezTo>
                    <a:pt x="121561" y="96309"/>
                    <a:pt x="108926" y="105304"/>
                    <a:pt x="98718" y="116530"/>
                  </a:cubicBezTo>
                  <a:cubicBezTo>
                    <a:pt x="95027" y="112548"/>
                    <a:pt x="91103" y="108508"/>
                    <a:pt x="90791" y="107876"/>
                  </a:cubicBezTo>
                  <a:cubicBezTo>
                    <a:pt x="82399" y="90925"/>
                    <a:pt x="69800" y="77716"/>
                    <a:pt x="55406" y="66330"/>
                  </a:cubicBezTo>
                  <a:cubicBezTo>
                    <a:pt x="56184" y="62051"/>
                    <a:pt x="56692" y="58251"/>
                    <a:pt x="56641" y="57212"/>
                  </a:cubicBezTo>
                  <a:cubicBezTo>
                    <a:pt x="56467" y="46575"/>
                    <a:pt x="59846" y="35255"/>
                    <a:pt x="66160" y="25329"/>
                  </a:cubicBezTo>
                  <a:cubicBezTo>
                    <a:pt x="67250" y="23695"/>
                    <a:pt x="66668" y="21297"/>
                    <a:pt x="64946" y="20345"/>
                  </a:cubicBezTo>
                  <a:cubicBezTo>
                    <a:pt x="54854" y="14467"/>
                    <a:pt x="46004" y="6221"/>
                    <a:pt x="35563" y="452"/>
                  </a:cubicBezTo>
                  <a:cubicBezTo>
                    <a:pt x="33362" y="-856"/>
                    <a:pt x="30318" y="844"/>
                    <a:pt x="30288" y="3416"/>
                  </a:cubicBezTo>
                  <a:cubicBezTo>
                    <a:pt x="30187" y="5930"/>
                    <a:pt x="29911" y="8553"/>
                    <a:pt x="29649" y="11081"/>
                  </a:cubicBezTo>
                  <a:cubicBezTo>
                    <a:pt x="28050" y="23302"/>
                    <a:pt x="29177" y="35545"/>
                    <a:pt x="32933" y="47541"/>
                  </a:cubicBezTo>
                  <a:cubicBezTo>
                    <a:pt x="32962" y="47788"/>
                    <a:pt x="32781" y="48798"/>
                    <a:pt x="32483" y="50229"/>
                  </a:cubicBezTo>
                  <a:cubicBezTo>
                    <a:pt x="26801" y="46582"/>
                    <a:pt x="21039" y="43051"/>
                    <a:pt x="15321" y="39542"/>
                  </a:cubicBezTo>
                  <a:cubicBezTo>
                    <a:pt x="13199" y="38241"/>
                    <a:pt x="10649" y="38212"/>
                    <a:pt x="8556" y="36918"/>
                  </a:cubicBezTo>
                  <a:cubicBezTo>
                    <a:pt x="6471" y="35553"/>
                    <a:pt x="3877" y="35712"/>
                    <a:pt x="3601" y="38197"/>
                  </a:cubicBezTo>
                  <a:cubicBezTo>
                    <a:pt x="1443" y="49169"/>
                    <a:pt x="-424" y="58643"/>
                    <a:pt x="84" y="69913"/>
                  </a:cubicBezTo>
                  <a:cubicBezTo>
                    <a:pt x="346" y="81705"/>
                    <a:pt x="2330" y="92974"/>
                    <a:pt x="3456" y="104570"/>
                  </a:cubicBezTo>
                  <a:cubicBezTo>
                    <a:pt x="3572" y="105740"/>
                    <a:pt x="4255" y="106779"/>
                    <a:pt x="5287" y="107346"/>
                  </a:cubicBezTo>
                  <a:cubicBezTo>
                    <a:pt x="28007" y="119821"/>
                    <a:pt x="47741" y="139286"/>
                    <a:pt x="60856" y="162166"/>
                  </a:cubicBezTo>
                  <a:cubicBezTo>
                    <a:pt x="61735" y="163823"/>
                    <a:pt x="67504" y="170500"/>
                    <a:pt x="72256" y="175158"/>
                  </a:cubicBezTo>
                  <a:cubicBezTo>
                    <a:pt x="72089" y="176749"/>
                    <a:pt x="71950" y="178340"/>
                    <a:pt x="71863" y="179939"/>
                  </a:cubicBezTo>
                  <a:cubicBezTo>
                    <a:pt x="69328" y="182126"/>
                    <a:pt x="70221" y="186194"/>
                    <a:pt x="73767" y="186500"/>
                  </a:cubicBezTo>
                  <a:cubicBezTo>
                    <a:pt x="102532" y="188025"/>
                    <a:pt x="135279" y="186957"/>
                    <a:pt x="161930" y="185446"/>
                  </a:cubicBezTo>
                  <a:cubicBezTo>
                    <a:pt x="163783" y="185344"/>
                    <a:pt x="165243" y="183840"/>
                    <a:pt x="165294" y="181987"/>
                  </a:cubicBezTo>
                  <a:cubicBezTo>
                    <a:pt x="166522" y="169512"/>
                    <a:pt x="165825" y="156877"/>
                    <a:pt x="163369" y="144576"/>
                  </a:cubicBezTo>
                  <a:cubicBezTo>
                    <a:pt x="168550" y="139257"/>
                    <a:pt x="173418" y="133772"/>
                    <a:pt x="174057" y="132536"/>
                  </a:cubicBezTo>
                  <a:cubicBezTo>
                    <a:pt x="184628" y="113609"/>
                    <a:pt x="204581" y="98242"/>
                    <a:pt x="230236" y="89247"/>
                  </a:cubicBezTo>
                  <a:cubicBezTo>
                    <a:pt x="231442" y="88825"/>
                    <a:pt x="232336" y="87786"/>
                    <a:pt x="232561" y="86522"/>
                  </a:cubicBezTo>
                  <a:cubicBezTo>
                    <a:pt x="236514" y="64558"/>
                    <a:pt x="241215" y="41983"/>
                    <a:pt x="236092" y="19524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0" name="Graphic 3">
              <a:extLst>
                <a:ext uri="{FF2B5EF4-FFF2-40B4-BE49-F238E27FC236}">
                  <a16:creationId xmlns:a16="http://schemas.microsoft.com/office/drawing/2014/main" id="{67A4CBB5-BE70-BA47-BFDC-B85C88CFFD26}"/>
                </a:ext>
              </a:extLst>
            </p:cNvPr>
            <p:cNvGrpSpPr/>
            <p:nvPr/>
          </p:nvGrpSpPr>
          <p:grpSpPr>
            <a:xfrm>
              <a:off x="8846799" y="3809668"/>
              <a:ext cx="297002" cy="205753"/>
              <a:chOff x="8846799" y="3809668"/>
              <a:chExt cx="297002" cy="205753"/>
            </a:xfrm>
            <a:solidFill>
              <a:srgbClr val="FFFFFF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C514904B-DD70-444C-B418-214F9FE4F328}"/>
                  </a:ext>
                </a:extLst>
              </p:cNvPr>
              <p:cNvSpPr/>
              <p:nvPr/>
            </p:nvSpPr>
            <p:spPr>
              <a:xfrm>
                <a:off x="9045247" y="3922805"/>
                <a:ext cx="98555" cy="92615"/>
              </a:xfrm>
              <a:custGeom>
                <a:avLst/>
                <a:gdLst>
                  <a:gd name="connsiteX0" fmla="*/ 97789 w 98555"/>
                  <a:gd name="connsiteY0" fmla="*/ 1352 h 92615"/>
                  <a:gd name="connsiteX1" fmla="*/ 94759 w 98555"/>
                  <a:gd name="connsiteY1" fmla="*/ 8 h 92615"/>
                  <a:gd name="connsiteX2" fmla="*/ 88365 w 98555"/>
                  <a:gd name="connsiteY2" fmla="*/ 430 h 92615"/>
                  <a:gd name="connsiteX3" fmla="*/ 921 w 98555"/>
                  <a:gd name="connsiteY3" fmla="*/ 48653 h 92615"/>
                  <a:gd name="connsiteX4" fmla="*/ 64 w 98555"/>
                  <a:gd name="connsiteY4" fmla="*/ 51704 h 92615"/>
                  <a:gd name="connsiteX5" fmla="*/ 1575 w 98555"/>
                  <a:gd name="connsiteY5" fmla="*/ 88513 h 92615"/>
                  <a:gd name="connsiteX6" fmla="*/ 5186 w 98555"/>
                  <a:gd name="connsiteY6" fmla="*/ 92611 h 92615"/>
                  <a:gd name="connsiteX7" fmla="*/ 15547 w 98555"/>
                  <a:gd name="connsiteY7" fmla="*/ 92349 h 92615"/>
                  <a:gd name="connsiteX8" fmla="*/ 53722 w 98555"/>
                  <a:gd name="connsiteY8" fmla="*/ 90911 h 92615"/>
                  <a:gd name="connsiteX9" fmla="*/ 56904 w 98555"/>
                  <a:gd name="connsiteY9" fmla="*/ 86355 h 92615"/>
                  <a:gd name="connsiteX10" fmla="*/ 68914 w 98555"/>
                  <a:gd name="connsiteY10" fmla="*/ 64005 h 92615"/>
                  <a:gd name="connsiteX11" fmla="*/ 98399 w 98555"/>
                  <a:gd name="connsiteY11" fmla="*/ 4608 h 92615"/>
                  <a:gd name="connsiteX12" fmla="*/ 97789 w 98555"/>
                  <a:gd name="connsiteY12" fmla="*/ 1352 h 9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555" h="92615">
                    <a:moveTo>
                      <a:pt x="97789" y="1352"/>
                    </a:moveTo>
                    <a:cubicBezTo>
                      <a:pt x="97062" y="430"/>
                      <a:pt x="95936" y="-72"/>
                      <a:pt x="94759" y="8"/>
                    </a:cubicBezTo>
                    <a:cubicBezTo>
                      <a:pt x="92630" y="154"/>
                      <a:pt x="90494" y="255"/>
                      <a:pt x="88365" y="430"/>
                    </a:cubicBezTo>
                    <a:cubicBezTo>
                      <a:pt x="49268" y="3685"/>
                      <a:pt x="19231" y="28454"/>
                      <a:pt x="921" y="48653"/>
                    </a:cubicBezTo>
                    <a:cubicBezTo>
                      <a:pt x="173" y="49481"/>
                      <a:pt x="-147" y="50607"/>
                      <a:pt x="64" y="51704"/>
                    </a:cubicBezTo>
                    <a:cubicBezTo>
                      <a:pt x="2781" y="65953"/>
                      <a:pt x="3261" y="77651"/>
                      <a:pt x="1575" y="88513"/>
                    </a:cubicBezTo>
                    <a:cubicBezTo>
                      <a:pt x="1197" y="90627"/>
                      <a:pt x="3035" y="92727"/>
                      <a:pt x="5186" y="92611"/>
                    </a:cubicBezTo>
                    <a:cubicBezTo>
                      <a:pt x="8637" y="92516"/>
                      <a:pt x="12096" y="92437"/>
                      <a:pt x="15547" y="92349"/>
                    </a:cubicBezTo>
                    <a:cubicBezTo>
                      <a:pt x="28059" y="92051"/>
                      <a:pt x="40999" y="91739"/>
                      <a:pt x="53722" y="90911"/>
                    </a:cubicBezTo>
                    <a:cubicBezTo>
                      <a:pt x="55931" y="90816"/>
                      <a:pt x="57580" y="88462"/>
                      <a:pt x="56904" y="86355"/>
                    </a:cubicBezTo>
                    <a:cubicBezTo>
                      <a:pt x="55581" y="80601"/>
                      <a:pt x="65013" y="69913"/>
                      <a:pt x="68914" y="64005"/>
                    </a:cubicBezTo>
                    <a:cubicBezTo>
                      <a:pt x="82254" y="44577"/>
                      <a:pt x="92172" y="24596"/>
                      <a:pt x="98399" y="4608"/>
                    </a:cubicBezTo>
                    <a:cubicBezTo>
                      <a:pt x="98740" y="3489"/>
                      <a:pt x="98515" y="2268"/>
                      <a:pt x="97789" y="1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9D160C3D-B54C-1342-8719-B197EB522749}"/>
                  </a:ext>
                </a:extLst>
              </p:cNvPr>
              <p:cNvSpPr/>
              <p:nvPr/>
            </p:nvSpPr>
            <p:spPr>
              <a:xfrm>
                <a:off x="8930534" y="3809668"/>
                <a:ext cx="151727" cy="126301"/>
              </a:xfrm>
              <a:custGeom>
                <a:avLst/>
                <a:gdLst>
                  <a:gd name="connsiteX0" fmla="*/ 139102 w 151727"/>
                  <a:gd name="connsiteY0" fmla="*/ 13888 h 126301"/>
                  <a:gd name="connsiteX1" fmla="*/ 133980 w 151727"/>
                  <a:gd name="connsiteY1" fmla="*/ 14222 h 126301"/>
                  <a:gd name="connsiteX2" fmla="*/ 129264 w 151727"/>
                  <a:gd name="connsiteY2" fmla="*/ 18749 h 126301"/>
                  <a:gd name="connsiteX3" fmla="*/ 122449 w 151727"/>
                  <a:gd name="connsiteY3" fmla="*/ 24358 h 126301"/>
                  <a:gd name="connsiteX4" fmla="*/ 105534 w 151727"/>
                  <a:gd name="connsiteY4" fmla="*/ 39848 h 126301"/>
                  <a:gd name="connsiteX5" fmla="*/ 79232 w 151727"/>
                  <a:gd name="connsiteY5" fmla="*/ 279 h 126301"/>
                  <a:gd name="connsiteX6" fmla="*/ 5 w 151727"/>
                  <a:gd name="connsiteY6" fmla="*/ 81830 h 126301"/>
                  <a:gd name="connsiteX7" fmla="*/ 1459 w 151727"/>
                  <a:gd name="connsiteY7" fmla="*/ 84896 h 126301"/>
                  <a:gd name="connsiteX8" fmla="*/ 36080 w 151727"/>
                  <a:gd name="connsiteY8" fmla="*/ 124480 h 126301"/>
                  <a:gd name="connsiteX9" fmla="*/ 38703 w 151727"/>
                  <a:gd name="connsiteY9" fmla="*/ 126268 h 126301"/>
                  <a:gd name="connsiteX10" fmla="*/ 41711 w 151727"/>
                  <a:gd name="connsiteY10" fmla="*/ 125243 h 126301"/>
                  <a:gd name="connsiteX11" fmla="*/ 80358 w 151727"/>
                  <a:gd name="connsiteY11" fmla="*/ 104463 h 126301"/>
                  <a:gd name="connsiteX12" fmla="*/ 83177 w 151727"/>
                  <a:gd name="connsiteY12" fmla="*/ 106607 h 126301"/>
                  <a:gd name="connsiteX13" fmla="*/ 84347 w 151727"/>
                  <a:gd name="connsiteY13" fmla="*/ 108641 h 126301"/>
                  <a:gd name="connsiteX14" fmla="*/ 91351 w 151727"/>
                  <a:gd name="connsiteY14" fmla="*/ 115485 h 126301"/>
                  <a:gd name="connsiteX15" fmla="*/ 97302 w 151727"/>
                  <a:gd name="connsiteY15" fmla="*/ 114367 h 126301"/>
                  <a:gd name="connsiteX16" fmla="*/ 119935 w 151727"/>
                  <a:gd name="connsiteY16" fmla="*/ 75756 h 126301"/>
                  <a:gd name="connsiteX17" fmla="*/ 120451 w 151727"/>
                  <a:gd name="connsiteY17" fmla="*/ 72058 h 126301"/>
                  <a:gd name="connsiteX18" fmla="*/ 120240 w 151727"/>
                  <a:gd name="connsiteY18" fmla="*/ 71564 h 126301"/>
                  <a:gd name="connsiteX19" fmla="*/ 129046 w 151727"/>
                  <a:gd name="connsiteY19" fmla="*/ 65809 h 126301"/>
                  <a:gd name="connsiteX20" fmla="*/ 149950 w 151727"/>
                  <a:gd name="connsiteY20" fmla="*/ 47841 h 126301"/>
                  <a:gd name="connsiteX21" fmla="*/ 151309 w 151727"/>
                  <a:gd name="connsiteY21" fmla="*/ 45581 h 126301"/>
                  <a:gd name="connsiteX22" fmla="*/ 139102 w 151727"/>
                  <a:gd name="connsiteY22" fmla="*/ 13888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1727" h="126301">
                    <a:moveTo>
                      <a:pt x="139102" y="13888"/>
                    </a:moveTo>
                    <a:cubicBezTo>
                      <a:pt x="137685" y="12529"/>
                      <a:pt x="135208" y="12689"/>
                      <a:pt x="133980" y="14222"/>
                    </a:cubicBezTo>
                    <a:cubicBezTo>
                      <a:pt x="132781" y="15653"/>
                      <a:pt x="131226" y="17143"/>
                      <a:pt x="129264" y="18749"/>
                    </a:cubicBezTo>
                    <a:cubicBezTo>
                      <a:pt x="126968" y="20601"/>
                      <a:pt x="124672" y="22512"/>
                      <a:pt x="122449" y="24358"/>
                    </a:cubicBezTo>
                    <a:cubicBezTo>
                      <a:pt x="114115" y="31369"/>
                      <a:pt x="108346" y="35002"/>
                      <a:pt x="105534" y="39848"/>
                    </a:cubicBezTo>
                    <a:cubicBezTo>
                      <a:pt x="95420" y="19243"/>
                      <a:pt x="83322" y="-2736"/>
                      <a:pt x="79232" y="279"/>
                    </a:cubicBezTo>
                    <a:cubicBezTo>
                      <a:pt x="48519" y="11563"/>
                      <a:pt x="2759" y="45981"/>
                      <a:pt x="5" y="81830"/>
                    </a:cubicBezTo>
                    <a:cubicBezTo>
                      <a:pt x="-60" y="83029"/>
                      <a:pt x="485" y="84184"/>
                      <a:pt x="1459" y="84896"/>
                    </a:cubicBezTo>
                    <a:cubicBezTo>
                      <a:pt x="15489" y="95178"/>
                      <a:pt x="27136" y="108496"/>
                      <a:pt x="36080" y="124480"/>
                    </a:cubicBezTo>
                    <a:cubicBezTo>
                      <a:pt x="36625" y="125454"/>
                      <a:pt x="37599" y="126115"/>
                      <a:pt x="38703" y="126268"/>
                    </a:cubicBezTo>
                    <a:cubicBezTo>
                      <a:pt x="39800" y="126420"/>
                      <a:pt x="40926" y="126043"/>
                      <a:pt x="41711" y="125243"/>
                    </a:cubicBezTo>
                    <a:cubicBezTo>
                      <a:pt x="53627" y="113190"/>
                      <a:pt x="67011" y="106004"/>
                      <a:pt x="80358" y="104463"/>
                    </a:cubicBezTo>
                    <a:cubicBezTo>
                      <a:pt x="81382" y="104361"/>
                      <a:pt x="82981" y="105582"/>
                      <a:pt x="83177" y="106607"/>
                    </a:cubicBezTo>
                    <a:cubicBezTo>
                      <a:pt x="83322" y="107398"/>
                      <a:pt x="83737" y="108111"/>
                      <a:pt x="84347" y="108641"/>
                    </a:cubicBezTo>
                    <a:cubicBezTo>
                      <a:pt x="86759" y="110719"/>
                      <a:pt x="89113" y="113022"/>
                      <a:pt x="91351" y="115485"/>
                    </a:cubicBezTo>
                    <a:cubicBezTo>
                      <a:pt x="93015" y="117433"/>
                      <a:pt x="96459" y="116793"/>
                      <a:pt x="97302" y="114367"/>
                    </a:cubicBezTo>
                    <a:cubicBezTo>
                      <a:pt x="102548" y="100670"/>
                      <a:pt x="110373" y="87316"/>
                      <a:pt x="119935" y="75756"/>
                    </a:cubicBezTo>
                    <a:cubicBezTo>
                      <a:pt x="120792" y="74717"/>
                      <a:pt x="120988" y="73293"/>
                      <a:pt x="120451" y="72058"/>
                    </a:cubicBezTo>
                    <a:cubicBezTo>
                      <a:pt x="120385" y="71905"/>
                      <a:pt x="120313" y="71738"/>
                      <a:pt x="120240" y="71564"/>
                    </a:cubicBezTo>
                    <a:cubicBezTo>
                      <a:pt x="124280" y="69275"/>
                      <a:pt x="128225" y="66674"/>
                      <a:pt x="129046" y="65809"/>
                    </a:cubicBezTo>
                    <a:cubicBezTo>
                      <a:pt x="135091" y="59822"/>
                      <a:pt x="141928" y="53944"/>
                      <a:pt x="149950" y="47841"/>
                    </a:cubicBezTo>
                    <a:cubicBezTo>
                      <a:pt x="150676" y="47289"/>
                      <a:pt x="151163" y="46475"/>
                      <a:pt x="151309" y="45581"/>
                    </a:cubicBezTo>
                    <a:cubicBezTo>
                      <a:pt x="153161" y="34043"/>
                      <a:pt x="148831" y="22796"/>
                      <a:pt x="139102" y="138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0566A07-E1E4-D74E-84B5-125FEF0F06B6}"/>
                  </a:ext>
                </a:extLst>
              </p:cNvPr>
              <p:cNvSpPr/>
              <p:nvPr/>
            </p:nvSpPr>
            <p:spPr>
              <a:xfrm>
                <a:off x="8846799" y="3927876"/>
                <a:ext cx="93383" cy="87003"/>
              </a:xfrm>
              <a:custGeom>
                <a:avLst/>
                <a:gdLst>
                  <a:gd name="connsiteX0" fmla="*/ 35154 w 93383"/>
                  <a:gd name="connsiteY0" fmla="*/ 15020 h 87003"/>
                  <a:gd name="connsiteX1" fmla="*/ 32299 w 93383"/>
                  <a:gd name="connsiteY1" fmla="*/ 13283 h 87003"/>
                  <a:gd name="connsiteX2" fmla="*/ 4776 w 93383"/>
                  <a:gd name="connsiteY2" fmla="*/ 227 h 87003"/>
                  <a:gd name="connsiteX3" fmla="*/ 264 w 93383"/>
                  <a:gd name="connsiteY3" fmla="*/ 4870 h 87003"/>
                  <a:gd name="connsiteX4" fmla="*/ 30294 w 93383"/>
                  <a:gd name="connsiteY4" fmla="*/ 61020 h 87003"/>
                  <a:gd name="connsiteX5" fmla="*/ 49853 w 93383"/>
                  <a:gd name="connsiteY5" fmla="*/ 84648 h 87003"/>
                  <a:gd name="connsiteX6" fmla="*/ 89662 w 93383"/>
                  <a:gd name="connsiteY6" fmla="*/ 86995 h 87003"/>
                  <a:gd name="connsiteX7" fmla="*/ 93106 w 93383"/>
                  <a:gd name="connsiteY7" fmla="*/ 82090 h 87003"/>
                  <a:gd name="connsiteX8" fmla="*/ 35154 w 93383"/>
                  <a:gd name="connsiteY8" fmla="*/ 15020 h 8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83" h="87003">
                    <a:moveTo>
                      <a:pt x="35154" y="15020"/>
                    </a:moveTo>
                    <a:cubicBezTo>
                      <a:pt x="34711" y="14707"/>
                      <a:pt x="32793" y="13574"/>
                      <a:pt x="32299" y="13283"/>
                    </a:cubicBezTo>
                    <a:cubicBezTo>
                      <a:pt x="22824" y="7739"/>
                      <a:pt x="13822" y="3467"/>
                      <a:pt x="4776" y="227"/>
                    </a:cubicBezTo>
                    <a:cubicBezTo>
                      <a:pt x="2030" y="-856"/>
                      <a:pt x="-906" y="2145"/>
                      <a:pt x="264" y="4870"/>
                    </a:cubicBezTo>
                    <a:cubicBezTo>
                      <a:pt x="8482" y="25839"/>
                      <a:pt x="18581" y="44730"/>
                      <a:pt x="30294" y="61020"/>
                    </a:cubicBezTo>
                    <a:cubicBezTo>
                      <a:pt x="31711" y="63279"/>
                      <a:pt x="47753" y="84539"/>
                      <a:pt x="49853" y="84648"/>
                    </a:cubicBezTo>
                    <a:cubicBezTo>
                      <a:pt x="62910" y="85622"/>
                      <a:pt x="76300" y="86414"/>
                      <a:pt x="89662" y="86995"/>
                    </a:cubicBezTo>
                    <a:cubicBezTo>
                      <a:pt x="92162" y="87177"/>
                      <a:pt x="94131" y="84394"/>
                      <a:pt x="93106" y="82090"/>
                    </a:cubicBezTo>
                    <a:cubicBezTo>
                      <a:pt x="81997" y="55054"/>
                      <a:pt x="61413" y="31237"/>
                      <a:pt x="35154" y="150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F32DB729-82A4-8E45-BE2C-94FA44C1F1D2}"/>
                </a:ext>
              </a:extLst>
            </p:cNvPr>
            <p:cNvSpPr/>
            <p:nvPr/>
          </p:nvSpPr>
          <p:spPr>
            <a:xfrm>
              <a:off x="8866784" y="4197158"/>
              <a:ext cx="252483" cy="97161"/>
            </a:xfrm>
            <a:custGeom>
              <a:avLst/>
              <a:gdLst>
                <a:gd name="connsiteX0" fmla="*/ 247733 w 252483"/>
                <a:gd name="connsiteY0" fmla="*/ 13657 h 97161"/>
                <a:gd name="connsiteX1" fmla="*/ 232249 w 252483"/>
                <a:gd name="connsiteY1" fmla="*/ 22361 h 97161"/>
                <a:gd name="connsiteX2" fmla="*/ 204160 w 252483"/>
                <a:gd name="connsiteY2" fmla="*/ 920 h 97161"/>
                <a:gd name="connsiteX3" fmla="*/ 198892 w 252483"/>
                <a:gd name="connsiteY3" fmla="*/ 1443 h 97161"/>
                <a:gd name="connsiteX4" fmla="*/ 186918 w 252483"/>
                <a:gd name="connsiteY4" fmla="*/ 17893 h 97161"/>
                <a:gd name="connsiteX5" fmla="*/ 155341 w 252483"/>
                <a:gd name="connsiteY5" fmla="*/ 19709 h 97161"/>
                <a:gd name="connsiteX6" fmla="*/ 136646 w 252483"/>
                <a:gd name="connsiteY6" fmla="*/ 5970 h 97161"/>
                <a:gd name="connsiteX7" fmla="*/ 132381 w 252483"/>
                <a:gd name="connsiteY7" fmla="*/ 5970 h 97161"/>
                <a:gd name="connsiteX8" fmla="*/ 92180 w 252483"/>
                <a:gd name="connsiteY8" fmla="*/ 30688 h 97161"/>
                <a:gd name="connsiteX9" fmla="*/ 52167 w 252483"/>
                <a:gd name="connsiteY9" fmla="*/ 2003 h 97161"/>
                <a:gd name="connsiteX10" fmla="*/ 47437 w 252483"/>
                <a:gd name="connsiteY10" fmla="*/ 978 h 97161"/>
                <a:gd name="connsiteX11" fmla="*/ 39052 w 252483"/>
                <a:gd name="connsiteY11" fmla="*/ 9777 h 97161"/>
                <a:gd name="connsiteX12" fmla="*/ 6523 w 252483"/>
                <a:gd name="connsiteY12" fmla="*/ 9268 h 97161"/>
                <a:gd name="connsiteX13" fmla="*/ 71 w 252483"/>
                <a:gd name="connsiteY13" fmla="*/ 11841 h 97161"/>
                <a:gd name="connsiteX14" fmla="*/ 11885 w 252483"/>
                <a:gd name="connsiteY14" fmla="*/ 56518 h 97161"/>
                <a:gd name="connsiteX15" fmla="*/ 78440 w 252483"/>
                <a:gd name="connsiteY15" fmla="*/ 92426 h 97161"/>
                <a:gd name="connsiteX16" fmla="*/ 247835 w 252483"/>
                <a:gd name="connsiteY16" fmla="*/ 43127 h 97161"/>
                <a:gd name="connsiteX17" fmla="*/ 252470 w 252483"/>
                <a:gd name="connsiteY17" fmla="*/ 17421 h 97161"/>
                <a:gd name="connsiteX18" fmla="*/ 247733 w 252483"/>
                <a:gd name="connsiteY18" fmla="*/ 13657 h 9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483" h="97161">
                  <a:moveTo>
                    <a:pt x="247733" y="13657"/>
                  </a:moveTo>
                  <a:cubicBezTo>
                    <a:pt x="243381" y="11201"/>
                    <a:pt x="239719" y="22187"/>
                    <a:pt x="232249" y="22361"/>
                  </a:cubicBezTo>
                  <a:cubicBezTo>
                    <a:pt x="228726" y="22558"/>
                    <a:pt x="209036" y="5381"/>
                    <a:pt x="204160" y="920"/>
                  </a:cubicBezTo>
                  <a:cubicBezTo>
                    <a:pt x="202670" y="-497"/>
                    <a:pt x="200069" y="-242"/>
                    <a:pt x="198892" y="1443"/>
                  </a:cubicBezTo>
                  <a:cubicBezTo>
                    <a:pt x="194896" y="6922"/>
                    <a:pt x="190885" y="12393"/>
                    <a:pt x="186918" y="17893"/>
                  </a:cubicBezTo>
                  <a:cubicBezTo>
                    <a:pt x="176383" y="33035"/>
                    <a:pt x="170665" y="31872"/>
                    <a:pt x="155341" y="19709"/>
                  </a:cubicBezTo>
                  <a:cubicBezTo>
                    <a:pt x="148228" y="14551"/>
                    <a:pt x="142190" y="10148"/>
                    <a:pt x="136646" y="5970"/>
                  </a:cubicBezTo>
                  <a:cubicBezTo>
                    <a:pt x="135382" y="5018"/>
                    <a:pt x="133645" y="5018"/>
                    <a:pt x="132381" y="5970"/>
                  </a:cubicBezTo>
                  <a:cubicBezTo>
                    <a:pt x="119477" y="16745"/>
                    <a:pt x="111216" y="32991"/>
                    <a:pt x="92180" y="30688"/>
                  </a:cubicBezTo>
                  <a:cubicBezTo>
                    <a:pt x="76238" y="29010"/>
                    <a:pt x="61053" y="14769"/>
                    <a:pt x="52167" y="2003"/>
                  </a:cubicBezTo>
                  <a:cubicBezTo>
                    <a:pt x="51106" y="477"/>
                    <a:pt x="49042" y="26"/>
                    <a:pt x="47437" y="978"/>
                  </a:cubicBezTo>
                  <a:cubicBezTo>
                    <a:pt x="43746" y="3209"/>
                    <a:pt x="41573" y="6653"/>
                    <a:pt x="39052" y="9777"/>
                  </a:cubicBezTo>
                  <a:cubicBezTo>
                    <a:pt x="29446" y="23924"/>
                    <a:pt x="15700" y="22768"/>
                    <a:pt x="6523" y="9268"/>
                  </a:cubicBezTo>
                  <a:cubicBezTo>
                    <a:pt x="4590" y="6144"/>
                    <a:pt x="-670" y="8200"/>
                    <a:pt x="71" y="11841"/>
                  </a:cubicBezTo>
                  <a:cubicBezTo>
                    <a:pt x="3341" y="27963"/>
                    <a:pt x="3260" y="43192"/>
                    <a:pt x="11885" y="56518"/>
                  </a:cubicBezTo>
                  <a:cubicBezTo>
                    <a:pt x="22326" y="72052"/>
                    <a:pt x="45635" y="86133"/>
                    <a:pt x="78440" y="92426"/>
                  </a:cubicBezTo>
                  <a:cubicBezTo>
                    <a:pt x="129773" y="103528"/>
                    <a:pt x="235759" y="98144"/>
                    <a:pt x="247835" y="43127"/>
                  </a:cubicBezTo>
                  <a:cubicBezTo>
                    <a:pt x="249310" y="35760"/>
                    <a:pt x="251279" y="24672"/>
                    <a:pt x="252470" y="17421"/>
                  </a:cubicBezTo>
                  <a:cubicBezTo>
                    <a:pt x="252725" y="15859"/>
                    <a:pt x="249186" y="14326"/>
                    <a:pt x="247733" y="13657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6D6661F-0BA4-3648-B3D4-54F4EF17FFF4}"/>
                </a:ext>
              </a:extLst>
            </p:cNvPr>
            <p:cNvSpPr/>
            <p:nvPr/>
          </p:nvSpPr>
          <p:spPr>
            <a:xfrm>
              <a:off x="8858689" y="4151875"/>
              <a:ext cx="267316" cy="71588"/>
            </a:xfrm>
            <a:custGeom>
              <a:avLst/>
              <a:gdLst>
                <a:gd name="connsiteX0" fmla="*/ 265848 w 267316"/>
                <a:gd name="connsiteY0" fmla="*/ 0 h 71588"/>
                <a:gd name="connsiteX1" fmla="*/ 4657 w 267316"/>
                <a:gd name="connsiteY1" fmla="*/ 1736 h 71588"/>
                <a:gd name="connsiteX2" fmla="*/ 58 w 267316"/>
                <a:gd name="connsiteY2" fmla="*/ 5667 h 71588"/>
                <a:gd name="connsiteX3" fmla="*/ 4286 w 267316"/>
                <a:gd name="connsiteY3" fmla="*/ 32841 h 71588"/>
                <a:gd name="connsiteX4" fmla="*/ 6183 w 267316"/>
                <a:gd name="connsiteY4" fmla="*/ 35464 h 71588"/>
                <a:gd name="connsiteX5" fmla="*/ 33880 w 267316"/>
                <a:gd name="connsiteY5" fmla="*/ 59478 h 71588"/>
                <a:gd name="connsiteX6" fmla="*/ 52582 w 267316"/>
                <a:gd name="connsiteY6" fmla="*/ 41749 h 71588"/>
                <a:gd name="connsiteX7" fmla="*/ 63088 w 267316"/>
                <a:gd name="connsiteY7" fmla="*/ 42577 h 71588"/>
                <a:gd name="connsiteX8" fmla="*/ 102818 w 267316"/>
                <a:gd name="connsiteY8" fmla="*/ 71561 h 71588"/>
                <a:gd name="connsiteX9" fmla="*/ 138399 w 267316"/>
                <a:gd name="connsiteY9" fmla="*/ 47133 h 71588"/>
                <a:gd name="connsiteX10" fmla="*/ 143746 w 267316"/>
                <a:gd name="connsiteY10" fmla="*/ 44881 h 71588"/>
                <a:gd name="connsiteX11" fmla="*/ 179813 w 267316"/>
                <a:gd name="connsiteY11" fmla="*/ 69323 h 71588"/>
                <a:gd name="connsiteX12" fmla="*/ 206624 w 267316"/>
                <a:gd name="connsiteY12" fmla="*/ 38872 h 71588"/>
                <a:gd name="connsiteX13" fmla="*/ 210890 w 267316"/>
                <a:gd name="connsiteY13" fmla="*/ 38225 h 71588"/>
                <a:gd name="connsiteX14" fmla="*/ 235848 w 267316"/>
                <a:gd name="connsiteY14" fmla="*/ 60793 h 71588"/>
                <a:gd name="connsiteX15" fmla="*/ 244784 w 267316"/>
                <a:gd name="connsiteY15" fmla="*/ 59158 h 71588"/>
                <a:gd name="connsiteX16" fmla="*/ 261053 w 267316"/>
                <a:gd name="connsiteY16" fmla="*/ 40260 h 71588"/>
                <a:gd name="connsiteX17" fmla="*/ 267272 w 267316"/>
                <a:gd name="connsiteY17" fmla="*/ 3422 h 71588"/>
                <a:gd name="connsiteX18" fmla="*/ 265848 w 267316"/>
                <a:gd name="connsiteY18" fmla="*/ 0 h 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316" h="71588">
                  <a:moveTo>
                    <a:pt x="265848" y="0"/>
                  </a:moveTo>
                  <a:cubicBezTo>
                    <a:pt x="179174" y="24835"/>
                    <a:pt x="81071" y="27421"/>
                    <a:pt x="4657" y="1736"/>
                  </a:cubicBezTo>
                  <a:cubicBezTo>
                    <a:pt x="2266" y="886"/>
                    <a:pt x="-429" y="3139"/>
                    <a:pt x="58" y="5667"/>
                  </a:cubicBezTo>
                  <a:cubicBezTo>
                    <a:pt x="1460" y="14728"/>
                    <a:pt x="2877" y="23781"/>
                    <a:pt x="4286" y="32841"/>
                  </a:cubicBezTo>
                  <a:cubicBezTo>
                    <a:pt x="4461" y="33968"/>
                    <a:pt x="5165" y="34941"/>
                    <a:pt x="6183" y="35464"/>
                  </a:cubicBezTo>
                  <a:cubicBezTo>
                    <a:pt x="15308" y="40565"/>
                    <a:pt x="20504" y="63561"/>
                    <a:pt x="33880" y="59478"/>
                  </a:cubicBezTo>
                  <a:cubicBezTo>
                    <a:pt x="42228" y="56150"/>
                    <a:pt x="45091" y="45760"/>
                    <a:pt x="52582" y="41749"/>
                  </a:cubicBezTo>
                  <a:cubicBezTo>
                    <a:pt x="55161" y="40282"/>
                    <a:pt x="60683" y="38560"/>
                    <a:pt x="63088" y="42577"/>
                  </a:cubicBezTo>
                  <a:cubicBezTo>
                    <a:pt x="75862" y="61556"/>
                    <a:pt x="89739" y="71605"/>
                    <a:pt x="102818" y="71561"/>
                  </a:cubicBezTo>
                  <a:cubicBezTo>
                    <a:pt x="118526" y="72353"/>
                    <a:pt x="127057" y="56077"/>
                    <a:pt x="138399" y="47133"/>
                  </a:cubicBezTo>
                  <a:cubicBezTo>
                    <a:pt x="140920" y="45230"/>
                    <a:pt x="142983" y="44372"/>
                    <a:pt x="143746" y="44881"/>
                  </a:cubicBezTo>
                  <a:cubicBezTo>
                    <a:pt x="152501" y="50868"/>
                    <a:pt x="176079" y="68974"/>
                    <a:pt x="179813" y="69323"/>
                  </a:cubicBezTo>
                  <a:cubicBezTo>
                    <a:pt x="186316" y="69832"/>
                    <a:pt x="206624" y="38872"/>
                    <a:pt x="206624" y="38872"/>
                  </a:cubicBezTo>
                  <a:cubicBezTo>
                    <a:pt x="207779" y="37303"/>
                    <a:pt x="209407" y="36845"/>
                    <a:pt x="210890" y="38225"/>
                  </a:cubicBezTo>
                  <a:cubicBezTo>
                    <a:pt x="214660" y="41553"/>
                    <a:pt x="231168" y="56768"/>
                    <a:pt x="235848" y="60793"/>
                  </a:cubicBezTo>
                  <a:cubicBezTo>
                    <a:pt x="240280" y="64113"/>
                    <a:pt x="242503" y="61752"/>
                    <a:pt x="244784" y="59158"/>
                  </a:cubicBezTo>
                  <a:cubicBezTo>
                    <a:pt x="250350" y="53353"/>
                    <a:pt x="255821" y="46995"/>
                    <a:pt x="261053" y="40260"/>
                  </a:cubicBezTo>
                  <a:cubicBezTo>
                    <a:pt x="264053" y="29165"/>
                    <a:pt x="264744" y="17184"/>
                    <a:pt x="267272" y="3422"/>
                  </a:cubicBezTo>
                  <a:cubicBezTo>
                    <a:pt x="267483" y="2107"/>
                    <a:pt x="266931" y="785"/>
                    <a:pt x="265848" y="0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209E9A27-0A40-3944-9B55-E04E4ED7F89B}"/>
                </a:ext>
              </a:extLst>
            </p:cNvPr>
            <p:cNvSpPr/>
            <p:nvPr/>
          </p:nvSpPr>
          <p:spPr>
            <a:xfrm>
              <a:off x="8834940" y="3992105"/>
              <a:ext cx="312964" cy="177411"/>
            </a:xfrm>
            <a:custGeom>
              <a:avLst/>
              <a:gdLst>
                <a:gd name="connsiteX0" fmla="*/ 311874 w 312964"/>
                <a:gd name="connsiteY0" fmla="*/ 22948 h 177411"/>
                <a:gd name="connsiteX1" fmla="*/ 304362 w 312964"/>
                <a:gd name="connsiteY1" fmla="*/ 8126 h 177411"/>
                <a:gd name="connsiteX2" fmla="*/ 287853 w 312964"/>
                <a:gd name="connsiteY2" fmla="*/ 2037 h 177411"/>
                <a:gd name="connsiteX3" fmla="*/ 285252 w 312964"/>
                <a:gd name="connsiteY3" fmla="*/ 1122 h 177411"/>
                <a:gd name="connsiteX4" fmla="*/ 281271 w 312964"/>
                <a:gd name="connsiteY4" fmla="*/ 2284 h 177411"/>
                <a:gd name="connsiteX5" fmla="*/ 269696 w 312964"/>
                <a:gd name="connsiteY5" fmla="*/ 12674 h 177411"/>
                <a:gd name="connsiteX6" fmla="*/ 263666 w 312964"/>
                <a:gd name="connsiteY6" fmla="*/ 24445 h 177411"/>
                <a:gd name="connsiteX7" fmla="*/ 227845 w 312964"/>
                <a:gd name="connsiteY7" fmla="*/ 26973 h 177411"/>
                <a:gd name="connsiteX8" fmla="*/ 53561 w 312964"/>
                <a:gd name="connsiteY8" fmla="*/ 26806 h 177411"/>
                <a:gd name="connsiteX9" fmla="*/ 34088 w 312964"/>
                <a:gd name="connsiteY9" fmla="*/ 1122 h 177411"/>
                <a:gd name="connsiteX10" fmla="*/ 30535 w 312964"/>
                <a:gd name="connsiteY10" fmla="*/ 431 h 177411"/>
                <a:gd name="connsiteX11" fmla="*/ 1378 w 312964"/>
                <a:gd name="connsiteY11" fmla="*/ 16569 h 177411"/>
                <a:gd name="connsiteX12" fmla="*/ 99 w 312964"/>
                <a:gd name="connsiteY12" fmla="*/ 20216 h 177411"/>
                <a:gd name="connsiteX13" fmla="*/ 22354 w 312964"/>
                <a:gd name="connsiteY13" fmla="*/ 156145 h 177411"/>
                <a:gd name="connsiteX14" fmla="*/ 25355 w 312964"/>
                <a:gd name="connsiteY14" fmla="*/ 159124 h 177411"/>
                <a:gd name="connsiteX15" fmla="*/ 50443 w 312964"/>
                <a:gd name="connsiteY15" fmla="*/ 166033 h 177411"/>
                <a:gd name="connsiteX16" fmla="*/ 148626 w 312964"/>
                <a:gd name="connsiteY16" fmla="*/ 177412 h 177411"/>
                <a:gd name="connsiteX17" fmla="*/ 240909 w 312964"/>
                <a:gd name="connsiteY17" fmla="*/ 169826 h 177411"/>
                <a:gd name="connsiteX18" fmla="*/ 290971 w 312964"/>
                <a:gd name="connsiteY18" fmla="*/ 154256 h 177411"/>
                <a:gd name="connsiteX19" fmla="*/ 292802 w 312964"/>
                <a:gd name="connsiteY19" fmla="*/ 151662 h 177411"/>
                <a:gd name="connsiteX20" fmla="*/ 297706 w 312964"/>
                <a:gd name="connsiteY20" fmla="*/ 118624 h 177411"/>
                <a:gd name="connsiteX21" fmla="*/ 312891 w 312964"/>
                <a:gd name="connsiteY21" fmla="*/ 26225 h 177411"/>
                <a:gd name="connsiteX22" fmla="*/ 311874 w 312964"/>
                <a:gd name="connsiteY22" fmla="*/ 22948 h 17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964" h="177411">
                  <a:moveTo>
                    <a:pt x="311874" y="22948"/>
                  </a:moveTo>
                  <a:cubicBezTo>
                    <a:pt x="310995" y="22105"/>
                    <a:pt x="305814" y="8714"/>
                    <a:pt x="304362" y="8126"/>
                  </a:cubicBezTo>
                  <a:cubicBezTo>
                    <a:pt x="298890" y="5902"/>
                    <a:pt x="293274" y="3933"/>
                    <a:pt x="287853" y="2037"/>
                  </a:cubicBezTo>
                  <a:lnTo>
                    <a:pt x="285252" y="1122"/>
                  </a:lnTo>
                  <a:cubicBezTo>
                    <a:pt x="283814" y="613"/>
                    <a:pt x="282644" y="1616"/>
                    <a:pt x="281271" y="2284"/>
                  </a:cubicBezTo>
                  <a:cubicBezTo>
                    <a:pt x="273779" y="5902"/>
                    <a:pt x="272094" y="8010"/>
                    <a:pt x="269696" y="12674"/>
                  </a:cubicBezTo>
                  <a:cubicBezTo>
                    <a:pt x="269268" y="13510"/>
                    <a:pt x="266448" y="17223"/>
                    <a:pt x="263666" y="24445"/>
                  </a:cubicBezTo>
                  <a:cubicBezTo>
                    <a:pt x="252098" y="25128"/>
                    <a:pt x="239260" y="26770"/>
                    <a:pt x="227845" y="26973"/>
                  </a:cubicBezTo>
                  <a:cubicBezTo>
                    <a:pt x="218858" y="27133"/>
                    <a:pt x="73403" y="28928"/>
                    <a:pt x="53561" y="26806"/>
                  </a:cubicBezTo>
                  <a:cubicBezTo>
                    <a:pt x="48816" y="20129"/>
                    <a:pt x="36791" y="4892"/>
                    <a:pt x="34088" y="1122"/>
                  </a:cubicBezTo>
                  <a:cubicBezTo>
                    <a:pt x="33114" y="-237"/>
                    <a:pt x="32075" y="-223"/>
                    <a:pt x="30535" y="431"/>
                  </a:cubicBezTo>
                  <a:cubicBezTo>
                    <a:pt x="29002" y="1093"/>
                    <a:pt x="2489" y="15711"/>
                    <a:pt x="1378" y="16569"/>
                  </a:cubicBezTo>
                  <a:cubicBezTo>
                    <a:pt x="273" y="17426"/>
                    <a:pt x="-228" y="18857"/>
                    <a:pt x="99" y="20216"/>
                  </a:cubicBezTo>
                  <a:cubicBezTo>
                    <a:pt x="5439" y="42260"/>
                    <a:pt x="22354" y="156145"/>
                    <a:pt x="22354" y="156145"/>
                  </a:cubicBezTo>
                  <a:cubicBezTo>
                    <a:pt x="22594" y="157685"/>
                    <a:pt x="23807" y="158898"/>
                    <a:pt x="25355" y="159124"/>
                  </a:cubicBezTo>
                  <a:cubicBezTo>
                    <a:pt x="31334" y="159996"/>
                    <a:pt x="48002" y="165503"/>
                    <a:pt x="50443" y="166033"/>
                  </a:cubicBezTo>
                  <a:cubicBezTo>
                    <a:pt x="82616" y="172994"/>
                    <a:pt x="116272" y="177412"/>
                    <a:pt x="148626" y="177412"/>
                  </a:cubicBezTo>
                  <a:cubicBezTo>
                    <a:pt x="179324" y="177412"/>
                    <a:pt x="211700" y="176104"/>
                    <a:pt x="240909" y="169826"/>
                  </a:cubicBezTo>
                  <a:cubicBezTo>
                    <a:pt x="253675" y="166934"/>
                    <a:pt x="289990" y="154786"/>
                    <a:pt x="290971" y="154256"/>
                  </a:cubicBezTo>
                  <a:cubicBezTo>
                    <a:pt x="291959" y="153725"/>
                    <a:pt x="292634" y="152766"/>
                    <a:pt x="292802" y="151662"/>
                  </a:cubicBezTo>
                  <a:cubicBezTo>
                    <a:pt x="294487" y="140661"/>
                    <a:pt x="296122" y="129457"/>
                    <a:pt x="297706" y="118624"/>
                  </a:cubicBezTo>
                  <a:cubicBezTo>
                    <a:pt x="302153" y="88209"/>
                    <a:pt x="306752" y="56763"/>
                    <a:pt x="312891" y="26225"/>
                  </a:cubicBezTo>
                  <a:cubicBezTo>
                    <a:pt x="313138" y="25026"/>
                    <a:pt x="312753" y="23791"/>
                    <a:pt x="311874" y="22948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7" name="Graphic 3">
              <a:extLst>
                <a:ext uri="{FF2B5EF4-FFF2-40B4-BE49-F238E27FC236}">
                  <a16:creationId xmlns:a16="http://schemas.microsoft.com/office/drawing/2014/main" id="{3D7C202C-C710-7644-BA92-A9E8748EF3C2}"/>
                </a:ext>
              </a:extLst>
            </p:cNvPr>
            <p:cNvGrpSpPr/>
            <p:nvPr/>
          </p:nvGrpSpPr>
          <p:grpSpPr>
            <a:xfrm>
              <a:off x="8827603" y="3799623"/>
              <a:ext cx="334370" cy="503827"/>
              <a:chOff x="8827603" y="3799623"/>
              <a:chExt cx="334370" cy="503827"/>
            </a:xfrm>
            <a:solidFill>
              <a:srgbClr val="000000"/>
            </a:solidFill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EE8242C9-9B90-B246-8980-A921758AFF57}"/>
                  </a:ext>
                </a:extLst>
              </p:cNvPr>
              <p:cNvSpPr/>
              <p:nvPr/>
            </p:nvSpPr>
            <p:spPr>
              <a:xfrm>
                <a:off x="8827603" y="3799623"/>
                <a:ext cx="334370" cy="503827"/>
              </a:xfrm>
              <a:custGeom>
                <a:avLst/>
                <a:gdLst>
                  <a:gd name="connsiteX0" fmla="*/ 332449 w 334370"/>
                  <a:gd name="connsiteY0" fmla="*/ 202402 h 503827"/>
                  <a:gd name="connsiteX1" fmla="*/ 328416 w 334370"/>
                  <a:gd name="connsiteY1" fmla="*/ 196146 h 503827"/>
                  <a:gd name="connsiteX2" fmla="*/ 302223 w 334370"/>
                  <a:gd name="connsiteY2" fmla="*/ 187493 h 503827"/>
                  <a:gd name="connsiteX3" fmla="*/ 313114 w 334370"/>
                  <a:gd name="connsiteY3" fmla="*/ 168144 h 503827"/>
                  <a:gd name="connsiteX4" fmla="*/ 328271 w 334370"/>
                  <a:gd name="connsiteY4" fmla="*/ 120459 h 503827"/>
                  <a:gd name="connsiteX5" fmla="*/ 321405 w 334370"/>
                  <a:gd name="connsiteY5" fmla="*/ 109146 h 503827"/>
                  <a:gd name="connsiteX6" fmla="*/ 294666 w 334370"/>
                  <a:gd name="connsiteY6" fmla="*/ 108812 h 503827"/>
                  <a:gd name="connsiteX7" fmla="*/ 296454 w 334370"/>
                  <a:gd name="connsiteY7" fmla="*/ 87748 h 503827"/>
                  <a:gd name="connsiteX8" fmla="*/ 288970 w 334370"/>
                  <a:gd name="connsiteY8" fmla="*/ 42170 h 503827"/>
                  <a:gd name="connsiteX9" fmla="*/ 286769 w 334370"/>
                  <a:gd name="connsiteY9" fmla="*/ 38994 h 503827"/>
                  <a:gd name="connsiteX10" fmla="*/ 283651 w 334370"/>
                  <a:gd name="connsiteY10" fmla="*/ 36822 h 503827"/>
                  <a:gd name="connsiteX11" fmla="*/ 262741 w 334370"/>
                  <a:gd name="connsiteY11" fmla="*/ 43151 h 503827"/>
                  <a:gd name="connsiteX12" fmla="*/ 259318 w 334370"/>
                  <a:gd name="connsiteY12" fmla="*/ 34708 h 503827"/>
                  <a:gd name="connsiteX13" fmla="*/ 239781 w 334370"/>
                  <a:gd name="connsiteY13" fmla="*/ 14109 h 503827"/>
                  <a:gd name="connsiteX14" fmla="*/ 234375 w 334370"/>
                  <a:gd name="connsiteY14" fmla="*/ 13644 h 503827"/>
                  <a:gd name="connsiteX15" fmla="*/ 234280 w 334370"/>
                  <a:gd name="connsiteY15" fmla="*/ 13652 h 503827"/>
                  <a:gd name="connsiteX16" fmla="*/ 219095 w 334370"/>
                  <a:gd name="connsiteY16" fmla="*/ 22893 h 503827"/>
                  <a:gd name="connsiteX17" fmla="*/ 210492 w 334370"/>
                  <a:gd name="connsiteY17" fmla="*/ 30443 h 503827"/>
                  <a:gd name="connsiteX18" fmla="*/ 193483 w 334370"/>
                  <a:gd name="connsiteY18" fmla="*/ 3763 h 503827"/>
                  <a:gd name="connsiteX19" fmla="*/ 181901 w 334370"/>
                  <a:gd name="connsiteY19" fmla="*/ 1002 h 503827"/>
                  <a:gd name="connsiteX20" fmla="*/ 124894 w 334370"/>
                  <a:gd name="connsiteY20" fmla="*/ 34134 h 503827"/>
                  <a:gd name="connsiteX21" fmla="*/ 117061 w 334370"/>
                  <a:gd name="connsiteY21" fmla="*/ 43042 h 503827"/>
                  <a:gd name="connsiteX22" fmla="*/ 110348 w 334370"/>
                  <a:gd name="connsiteY22" fmla="*/ 37025 h 503827"/>
                  <a:gd name="connsiteX23" fmla="*/ 84278 w 334370"/>
                  <a:gd name="connsiteY23" fmla="*/ 22283 h 503827"/>
                  <a:gd name="connsiteX24" fmla="*/ 73437 w 334370"/>
                  <a:gd name="connsiteY24" fmla="*/ 29752 h 503827"/>
                  <a:gd name="connsiteX25" fmla="*/ 70342 w 334370"/>
                  <a:gd name="connsiteY25" fmla="*/ 69656 h 503827"/>
                  <a:gd name="connsiteX26" fmla="*/ 56181 w 334370"/>
                  <a:gd name="connsiteY26" fmla="*/ 63553 h 503827"/>
                  <a:gd name="connsiteX27" fmla="*/ 49773 w 334370"/>
                  <a:gd name="connsiteY27" fmla="*/ 60291 h 503827"/>
                  <a:gd name="connsiteX28" fmla="*/ 42674 w 334370"/>
                  <a:gd name="connsiteY28" fmla="*/ 64359 h 503827"/>
                  <a:gd name="connsiteX29" fmla="*/ 37515 w 334370"/>
                  <a:gd name="connsiteY29" fmla="*/ 106436 h 503827"/>
                  <a:gd name="connsiteX30" fmla="*/ 41163 w 334370"/>
                  <a:gd name="connsiteY30" fmla="*/ 125676 h 503827"/>
                  <a:gd name="connsiteX31" fmla="*/ 17084 w 334370"/>
                  <a:gd name="connsiteY31" fmla="*/ 121854 h 503827"/>
                  <a:gd name="connsiteX32" fmla="*/ 10661 w 334370"/>
                  <a:gd name="connsiteY32" fmla="*/ 126635 h 503827"/>
                  <a:gd name="connsiteX33" fmla="*/ 17215 w 334370"/>
                  <a:gd name="connsiteY33" fmla="*/ 152777 h 503827"/>
                  <a:gd name="connsiteX34" fmla="*/ 27212 w 334370"/>
                  <a:gd name="connsiteY34" fmla="*/ 178898 h 503827"/>
                  <a:gd name="connsiteX35" fmla="*/ 33534 w 334370"/>
                  <a:gd name="connsiteY35" fmla="*/ 190116 h 503827"/>
                  <a:gd name="connsiteX36" fmla="*/ 33054 w 334370"/>
                  <a:gd name="connsiteY36" fmla="*/ 189818 h 503827"/>
                  <a:gd name="connsiteX37" fmla="*/ 27241 w 334370"/>
                  <a:gd name="connsiteY37" fmla="*/ 190203 h 503827"/>
                  <a:gd name="connsiteX38" fmla="*/ 14018 w 334370"/>
                  <a:gd name="connsiteY38" fmla="*/ 193298 h 503827"/>
                  <a:gd name="connsiteX39" fmla="*/ 3323 w 334370"/>
                  <a:gd name="connsiteY39" fmla="*/ 203056 h 503827"/>
                  <a:gd name="connsiteX40" fmla="*/ 111 w 334370"/>
                  <a:gd name="connsiteY40" fmla="*/ 210751 h 503827"/>
                  <a:gd name="connsiteX41" fmla="*/ 140 w 334370"/>
                  <a:gd name="connsiteY41" fmla="*/ 214028 h 503827"/>
                  <a:gd name="connsiteX42" fmla="*/ 482 w 334370"/>
                  <a:gd name="connsiteY42" fmla="*/ 220414 h 503827"/>
                  <a:gd name="connsiteX43" fmla="*/ 1811 w 334370"/>
                  <a:gd name="connsiteY43" fmla="*/ 234881 h 503827"/>
                  <a:gd name="connsiteX44" fmla="*/ 7370 w 334370"/>
                  <a:gd name="connsiteY44" fmla="*/ 272677 h 503827"/>
                  <a:gd name="connsiteX45" fmla="*/ 20506 w 334370"/>
                  <a:gd name="connsiteY45" fmla="*/ 358058 h 503827"/>
                  <a:gd name="connsiteX46" fmla="*/ 31543 w 334370"/>
                  <a:gd name="connsiteY46" fmla="*/ 427047 h 503827"/>
                  <a:gd name="connsiteX47" fmla="*/ 36280 w 334370"/>
                  <a:gd name="connsiteY47" fmla="*/ 448422 h 503827"/>
                  <a:gd name="connsiteX48" fmla="*/ 64515 w 334370"/>
                  <a:gd name="connsiteY48" fmla="*/ 480675 h 503827"/>
                  <a:gd name="connsiteX49" fmla="*/ 159937 w 334370"/>
                  <a:gd name="connsiteY49" fmla="*/ 503824 h 503827"/>
                  <a:gd name="connsiteX50" fmla="*/ 247730 w 334370"/>
                  <a:gd name="connsiteY50" fmla="*/ 490600 h 503827"/>
                  <a:gd name="connsiteX51" fmla="*/ 299230 w 334370"/>
                  <a:gd name="connsiteY51" fmla="*/ 436041 h 503827"/>
                  <a:gd name="connsiteX52" fmla="*/ 308893 w 334370"/>
                  <a:gd name="connsiteY52" fmla="*/ 377043 h 503827"/>
                  <a:gd name="connsiteX53" fmla="*/ 322175 w 334370"/>
                  <a:gd name="connsiteY53" fmla="*/ 291082 h 503827"/>
                  <a:gd name="connsiteX54" fmla="*/ 332049 w 334370"/>
                  <a:gd name="connsiteY54" fmla="*/ 219426 h 503827"/>
                  <a:gd name="connsiteX55" fmla="*/ 332427 w 334370"/>
                  <a:gd name="connsiteY55" fmla="*/ 214769 h 503827"/>
                  <a:gd name="connsiteX56" fmla="*/ 332449 w 334370"/>
                  <a:gd name="connsiteY56" fmla="*/ 202402 h 503827"/>
                  <a:gd name="connsiteX57" fmla="*/ 293068 w 334370"/>
                  <a:gd name="connsiteY57" fmla="*/ 200542 h 503827"/>
                  <a:gd name="connsiteX58" fmla="*/ 301678 w 334370"/>
                  <a:gd name="connsiteY58" fmla="*/ 204154 h 503827"/>
                  <a:gd name="connsiteX59" fmla="*/ 301649 w 334370"/>
                  <a:gd name="connsiteY59" fmla="*/ 204430 h 503827"/>
                  <a:gd name="connsiteX60" fmla="*/ 288149 w 334370"/>
                  <a:gd name="connsiteY60" fmla="*/ 206188 h 503827"/>
                  <a:gd name="connsiteX61" fmla="*/ 293068 w 334370"/>
                  <a:gd name="connsiteY61" fmla="*/ 200542 h 503827"/>
                  <a:gd name="connsiteX62" fmla="*/ 294528 w 334370"/>
                  <a:gd name="connsiteY62" fmla="*/ 161474 h 503827"/>
                  <a:gd name="connsiteX63" fmla="*/ 280106 w 334370"/>
                  <a:gd name="connsiteY63" fmla="*/ 185103 h 503827"/>
                  <a:gd name="connsiteX64" fmla="*/ 269062 w 334370"/>
                  <a:gd name="connsiteY64" fmla="*/ 207634 h 503827"/>
                  <a:gd name="connsiteX65" fmla="*/ 226048 w 334370"/>
                  <a:gd name="connsiteY65" fmla="*/ 209145 h 503827"/>
                  <a:gd name="connsiteX66" fmla="*/ 226201 w 334370"/>
                  <a:gd name="connsiteY66" fmla="*/ 192361 h 503827"/>
                  <a:gd name="connsiteX67" fmla="*/ 223919 w 334370"/>
                  <a:gd name="connsiteY67" fmla="*/ 173630 h 503827"/>
                  <a:gd name="connsiteX68" fmla="*/ 267129 w 334370"/>
                  <a:gd name="connsiteY68" fmla="*/ 140970 h 503827"/>
                  <a:gd name="connsiteX69" fmla="*/ 293402 w 334370"/>
                  <a:gd name="connsiteY69" fmla="*/ 131743 h 503827"/>
                  <a:gd name="connsiteX70" fmla="*/ 308050 w 334370"/>
                  <a:gd name="connsiteY70" fmla="*/ 129708 h 503827"/>
                  <a:gd name="connsiteX71" fmla="*/ 306009 w 334370"/>
                  <a:gd name="connsiteY71" fmla="*/ 136305 h 503827"/>
                  <a:gd name="connsiteX72" fmla="*/ 294528 w 334370"/>
                  <a:gd name="connsiteY72" fmla="*/ 161474 h 503827"/>
                  <a:gd name="connsiteX73" fmla="*/ 56959 w 334370"/>
                  <a:gd name="connsiteY73" fmla="*/ 133254 h 503827"/>
                  <a:gd name="connsiteX74" fmla="*/ 55949 w 334370"/>
                  <a:gd name="connsiteY74" fmla="*/ 120604 h 503827"/>
                  <a:gd name="connsiteX75" fmla="*/ 54423 w 334370"/>
                  <a:gd name="connsiteY75" fmla="*/ 96155 h 503827"/>
                  <a:gd name="connsiteX76" fmla="*/ 57329 w 334370"/>
                  <a:gd name="connsiteY76" fmla="*/ 73246 h 503827"/>
                  <a:gd name="connsiteX77" fmla="*/ 57438 w 334370"/>
                  <a:gd name="connsiteY77" fmla="*/ 72461 h 503827"/>
                  <a:gd name="connsiteX78" fmla="*/ 102246 w 334370"/>
                  <a:gd name="connsiteY78" fmla="*/ 103646 h 503827"/>
                  <a:gd name="connsiteX79" fmla="*/ 122191 w 334370"/>
                  <a:gd name="connsiteY79" fmla="*/ 123031 h 503827"/>
                  <a:gd name="connsiteX80" fmla="*/ 129965 w 334370"/>
                  <a:gd name="connsiteY80" fmla="*/ 133871 h 503827"/>
                  <a:gd name="connsiteX81" fmla="*/ 132908 w 334370"/>
                  <a:gd name="connsiteY81" fmla="*/ 139219 h 503827"/>
                  <a:gd name="connsiteX82" fmla="*/ 128352 w 334370"/>
                  <a:gd name="connsiteY82" fmla="*/ 145228 h 503827"/>
                  <a:gd name="connsiteX83" fmla="*/ 112658 w 334370"/>
                  <a:gd name="connsiteY83" fmla="*/ 177081 h 503827"/>
                  <a:gd name="connsiteX84" fmla="*/ 110588 w 334370"/>
                  <a:gd name="connsiteY84" fmla="*/ 184158 h 503827"/>
                  <a:gd name="connsiteX85" fmla="*/ 79679 w 334370"/>
                  <a:gd name="connsiteY85" fmla="*/ 148774 h 503827"/>
                  <a:gd name="connsiteX86" fmla="*/ 56959 w 334370"/>
                  <a:gd name="connsiteY86" fmla="*/ 133254 h 503827"/>
                  <a:gd name="connsiteX87" fmla="*/ 132276 w 334370"/>
                  <a:gd name="connsiteY87" fmla="*/ 180772 h 503827"/>
                  <a:gd name="connsiteX88" fmla="*/ 147156 w 334370"/>
                  <a:gd name="connsiteY88" fmla="*/ 155720 h 503827"/>
                  <a:gd name="connsiteX89" fmla="*/ 168162 w 334370"/>
                  <a:gd name="connsiteY89" fmla="*/ 136363 h 503827"/>
                  <a:gd name="connsiteX90" fmla="*/ 184234 w 334370"/>
                  <a:gd name="connsiteY90" fmla="*/ 127928 h 503827"/>
                  <a:gd name="connsiteX91" fmla="*/ 192139 w 334370"/>
                  <a:gd name="connsiteY91" fmla="*/ 140977 h 503827"/>
                  <a:gd name="connsiteX92" fmla="*/ 202195 w 334370"/>
                  <a:gd name="connsiteY92" fmla="*/ 167200 h 503827"/>
                  <a:gd name="connsiteX93" fmla="*/ 206699 w 334370"/>
                  <a:gd name="connsiteY93" fmla="*/ 193480 h 503827"/>
                  <a:gd name="connsiteX94" fmla="*/ 206074 w 334370"/>
                  <a:gd name="connsiteY94" fmla="*/ 209770 h 503827"/>
                  <a:gd name="connsiteX95" fmla="*/ 149794 w 334370"/>
                  <a:gd name="connsiteY95" fmla="*/ 211296 h 503827"/>
                  <a:gd name="connsiteX96" fmla="*/ 124741 w 334370"/>
                  <a:gd name="connsiteY96" fmla="*/ 210569 h 503827"/>
                  <a:gd name="connsiteX97" fmla="*/ 132276 w 334370"/>
                  <a:gd name="connsiteY97" fmla="*/ 180772 h 503827"/>
                  <a:gd name="connsiteX98" fmla="*/ 277970 w 334370"/>
                  <a:gd name="connsiteY98" fmla="*/ 56447 h 503827"/>
                  <a:gd name="connsiteX99" fmla="*/ 277643 w 334370"/>
                  <a:gd name="connsiteY99" fmla="*/ 91069 h 503827"/>
                  <a:gd name="connsiteX100" fmla="*/ 273327 w 334370"/>
                  <a:gd name="connsiteY100" fmla="*/ 114755 h 503827"/>
                  <a:gd name="connsiteX101" fmla="*/ 256347 w 334370"/>
                  <a:gd name="connsiteY101" fmla="*/ 122508 h 503827"/>
                  <a:gd name="connsiteX102" fmla="*/ 229507 w 334370"/>
                  <a:gd name="connsiteY102" fmla="*/ 142118 h 503827"/>
                  <a:gd name="connsiteX103" fmla="*/ 218892 w 334370"/>
                  <a:gd name="connsiteY103" fmla="*/ 155654 h 503827"/>
                  <a:gd name="connsiteX104" fmla="*/ 208407 w 334370"/>
                  <a:gd name="connsiteY104" fmla="*/ 135012 h 503827"/>
                  <a:gd name="connsiteX105" fmla="*/ 209322 w 334370"/>
                  <a:gd name="connsiteY105" fmla="*/ 132890 h 503827"/>
                  <a:gd name="connsiteX106" fmla="*/ 241946 w 334370"/>
                  <a:gd name="connsiteY106" fmla="*/ 84362 h 503827"/>
                  <a:gd name="connsiteX107" fmla="*/ 265662 w 334370"/>
                  <a:gd name="connsiteY107" fmla="*/ 64912 h 503827"/>
                  <a:gd name="connsiteX108" fmla="*/ 277970 w 334370"/>
                  <a:gd name="connsiteY108" fmla="*/ 56447 h 503827"/>
                  <a:gd name="connsiteX109" fmla="*/ 247461 w 334370"/>
                  <a:gd name="connsiteY109" fmla="*/ 54173 h 503827"/>
                  <a:gd name="connsiteX110" fmla="*/ 229565 w 334370"/>
                  <a:gd name="connsiteY110" fmla="*/ 69184 h 503827"/>
                  <a:gd name="connsiteX111" fmla="*/ 227596 w 334370"/>
                  <a:gd name="connsiteY111" fmla="*/ 64708 h 503827"/>
                  <a:gd name="connsiteX112" fmla="*/ 219502 w 334370"/>
                  <a:gd name="connsiteY112" fmla="*/ 47307 h 503827"/>
                  <a:gd name="connsiteX113" fmla="*/ 232754 w 334370"/>
                  <a:gd name="connsiteY113" fmla="*/ 36531 h 503827"/>
                  <a:gd name="connsiteX114" fmla="*/ 239258 w 334370"/>
                  <a:gd name="connsiteY114" fmla="*/ 30602 h 503827"/>
                  <a:gd name="connsiteX115" fmla="*/ 245870 w 334370"/>
                  <a:gd name="connsiteY115" fmla="*/ 40397 h 503827"/>
                  <a:gd name="connsiteX116" fmla="*/ 247461 w 334370"/>
                  <a:gd name="connsiteY116" fmla="*/ 54173 h 503827"/>
                  <a:gd name="connsiteX117" fmla="*/ 139680 w 334370"/>
                  <a:gd name="connsiteY117" fmla="*/ 43921 h 503827"/>
                  <a:gd name="connsiteX118" fmla="*/ 182119 w 334370"/>
                  <a:gd name="connsiteY118" fmla="*/ 17539 h 503827"/>
                  <a:gd name="connsiteX119" fmla="*/ 201243 w 334370"/>
                  <a:gd name="connsiteY119" fmla="*/ 50010 h 503827"/>
                  <a:gd name="connsiteX120" fmla="*/ 210536 w 334370"/>
                  <a:gd name="connsiteY120" fmla="*/ 69416 h 503827"/>
                  <a:gd name="connsiteX121" fmla="*/ 216516 w 334370"/>
                  <a:gd name="connsiteY121" fmla="*/ 83280 h 503827"/>
                  <a:gd name="connsiteX122" fmla="*/ 195336 w 334370"/>
                  <a:gd name="connsiteY122" fmla="*/ 119209 h 503827"/>
                  <a:gd name="connsiteX123" fmla="*/ 191471 w 334370"/>
                  <a:gd name="connsiteY123" fmla="*/ 115743 h 503827"/>
                  <a:gd name="connsiteX124" fmla="*/ 187699 w 334370"/>
                  <a:gd name="connsiteY124" fmla="*/ 110839 h 503827"/>
                  <a:gd name="connsiteX125" fmla="*/ 169876 w 334370"/>
                  <a:gd name="connsiteY125" fmla="*/ 111195 h 503827"/>
                  <a:gd name="connsiteX126" fmla="*/ 154531 w 334370"/>
                  <a:gd name="connsiteY126" fmla="*/ 119209 h 503827"/>
                  <a:gd name="connsiteX127" fmla="*/ 142339 w 334370"/>
                  <a:gd name="connsiteY127" fmla="*/ 129047 h 503827"/>
                  <a:gd name="connsiteX128" fmla="*/ 132465 w 334370"/>
                  <a:gd name="connsiteY128" fmla="*/ 115096 h 503827"/>
                  <a:gd name="connsiteX129" fmla="*/ 111859 w 334370"/>
                  <a:gd name="connsiteY129" fmla="*/ 94026 h 503827"/>
                  <a:gd name="connsiteX130" fmla="*/ 107870 w 334370"/>
                  <a:gd name="connsiteY130" fmla="*/ 90989 h 503827"/>
                  <a:gd name="connsiteX131" fmla="*/ 139680 w 334370"/>
                  <a:gd name="connsiteY131" fmla="*/ 43921 h 503827"/>
                  <a:gd name="connsiteX132" fmla="*/ 86145 w 334370"/>
                  <a:gd name="connsiteY132" fmla="*/ 76864 h 503827"/>
                  <a:gd name="connsiteX133" fmla="*/ 82723 w 334370"/>
                  <a:gd name="connsiteY133" fmla="*/ 50344 h 503827"/>
                  <a:gd name="connsiteX134" fmla="*/ 83442 w 334370"/>
                  <a:gd name="connsiteY134" fmla="*/ 38602 h 503827"/>
                  <a:gd name="connsiteX135" fmla="*/ 100822 w 334370"/>
                  <a:gd name="connsiteY135" fmla="*/ 51012 h 503827"/>
                  <a:gd name="connsiteX136" fmla="*/ 108372 w 334370"/>
                  <a:gd name="connsiteY136" fmla="*/ 55866 h 503827"/>
                  <a:gd name="connsiteX137" fmla="*/ 99972 w 334370"/>
                  <a:gd name="connsiteY137" fmla="*/ 85554 h 503827"/>
                  <a:gd name="connsiteX138" fmla="*/ 86291 w 334370"/>
                  <a:gd name="connsiteY138" fmla="*/ 77481 h 503827"/>
                  <a:gd name="connsiteX139" fmla="*/ 86145 w 334370"/>
                  <a:gd name="connsiteY139" fmla="*/ 76864 h 503827"/>
                  <a:gd name="connsiteX140" fmla="*/ 27351 w 334370"/>
                  <a:gd name="connsiteY140" fmla="*/ 137047 h 503827"/>
                  <a:gd name="connsiteX141" fmla="*/ 40807 w 334370"/>
                  <a:gd name="connsiteY141" fmla="*/ 143440 h 503827"/>
                  <a:gd name="connsiteX142" fmla="*/ 67516 w 334370"/>
                  <a:gd name="connsiteY142" fmla="*/ 160951 h 503827"/>
                  <a:gd name="connsiteX143" fmla="*/ 105378 w 334370"/>
                  <a:gd name="connsiteY143" fmla="*/ 209763 h 503827"/>
                  <a:gd name="connsiteX144" fmla="*/ 83762 w 334370"/>
                  <a:gd name="connsiteY144" fmla="*/ 208571 h 503827"/>
                  <a:gd name="connsiteX145" fmla="*/ 71134 w 334370"/>
                  <a:gd name="connsiteY145" fmla="*/ 207699 h 503827"/>
                  <a:gd name="connsiteX146" fmla="*/ 57561 w 334370"/>
                  <a:gd name="connsiteY146" fmla="*/ 190210 h 503827"/>
                  <a:gd name="connsiteX147" fmla="*/ 43277 w 334370"/>
                  <a:gd name="connsiteY147" fmla="*/ 168180 h 503827"/>
                  <a:gd name="connsiteX148" fmla="*/ 31042 w 334370"/>
                  <a:gd name="connsiteY148" fmla="*/ 145700 h 503827"/>
                  <a:gd name="connsiteX149" fmla="*/ 27351 w 334370"/>
                  <a:gd name="connsiteY149" fmla="*/ 137047 h 503827"/>
                  <a:gd name="connsiteX150" fmla="*/ 42303 w 334370"/>
                  <a:gd name="connsiteY150" fmla="*/ 202243 h 503827"/>
                  <a:gd name="connsiteX151" fmla="*/ 44955 w 334370"/>
                  <a:gd name="connsiteY151" fmla="*/ 205650 h 503827"/>
                  <a:gd name="connsiteX152" fmla="*/ 39746 w 334370"/>
                  <a:gd name="connsiteY152" fmla="*/ 205156 h 503827"/>
                  <a:gd name="connsiteX153" fmla="*/ 39542 w 334370"/>
                  <a:gd name="connsiteY153" fmla="*/ 204371 h 503827"/>
                  <a:gd name="connsiteX154" fmla="*/ 41984 w 334370"/>
                  <a:gd name="connsiteY154" fmla="*/ 201828 h 503827"/>
                  <a:gd name="connsiteX155" fmla="*/ 42303 w 334370"/>
                  <a:gd name="connsiteY155" fmla="*/ 202243 h 503827"/>
                  <a:gd name="connsiteX156" fmla="*/ 287270 w 334370"/>
                  <a:gd name="connsiteY156" fmla="*/ 389562 h 503827"/>
                  <a:gd name="connsiteX157" fmla="*/ 286042 w 334370"/>
                  <a:gd name="connsiteY157" fmla="*/ 391102 h 503827"/>
                  <a:gd name="connsiteX158" fmla="*/ 274933 w 334370"/>
                  <a:gd name="connsiteY158" fmla="*/ 403869 h 503827"/>
                  <a:gd name="connsiteX159" fmla="*/ 271714 w 334370"/>
                  <a:gd name="connsiteY159" fmla="*/ 407349 h 503827"/>
                  <a:gd name="connsiteX160" fmla="*/ 271445 w 334370"/>
                  <a:gd name="connsiteY160" fmla="*/ 407741 h 503827"/>
                  <a:gd name="connsiteX161" fmla="*/ 263722 w 334370"/>
                  <a:gd name="connsiteY161" fmla="*/ 400853 h 503827"/>
                  <a:gd name="connsiteX162" fmla="*/ 246967 w 334370"/>
                  <a:gd name="connsiteY162" fmla="*/ 385697 h 503827"/>
                  <a:gd name="connsiteX163" fmla="*/ 233910 w 334370"/>
                  <a:gd name="connsiteY163" fmla="*/ 387382 h 503827"/>
                  <a:gd name="connsiteX164" fmla="*/ 221289 w 334370"/>
                  <a:gd name="connsiteY164" fmla="*/ 404849 h 503827"/>
                  <a:gd name="connsiteX165" fmla="*/ 211836 w 334370"/>
                  <a:gd name="connsiteY165" fmla="*/ 414557 h 503827"/>
                  <a:gd name="connsiteX166" fmla="*/ 204004 w 334370"/>
                  <a:gd name="connsiteY166" fmla="*/ 409071 h 503827"/>
                  <a:gd name="connsiteX167" fmla="*/ 197378 w 334370"/>
                  <a:gd name="connsiteY167" fmla="*/ 404246 h 503827"/>
                  <a:gd name="connsiteX168" fmla="*/ 179496 w 334370"/>
                  <a:gd name="connsiteY168" fmla="*/ 391735 h 503827"/>
                  <a:gd name="connsiteX169" fmla="*/ 171388 w 334370"/>
                  <a:gd name="connsiteY169" fmla="*/ 391735 h 503827"/>
                  <a:gd name="connsiteX170" fmla="*/ 154996 w 334370"/>
                  <a:gd name="connsiteY170" fmla="*/ 406484 h 503827"/>
                  <a:gd name="connsiteX171" fmla="*/ 136221 w 334370"/>
                  <a:gd name="connsiteY171" fmla="*/ 417252 h 503827"/>
                  <a:gd name="connsiteX172" fmla="*/ 114083 w 334370"/>
                  <a:gd name="connsiteY172" fmla="*/ 406848 h 503827"/>
                  <a:gd name="connsiteX173" fmla="*/ 105473 w 334370"/>
                  <a:gd name="connsiteY173" fmla="*/ 396894 h 503827"/>
                  <a:gd name="connsiteX174" fmla="*/ 97604 w 334370"/>
                  <a:gd name="connsiteY174" fmla="*/ 387179 h 503827"/>
                  <a:gd name="connsiteX175" fmla="*/ 68453 w 334370"/>
                  <a:gd name="connsiteY175" fmla="*/ 403135 h 503827"/>
                  <a:gd name="connsiteX176" fmla="*/ 55142 w 334370"/>
                  <a:gd name="connsiteY176" fmla="*/ 396566 h 503827"/>
                  <a:gd name="connsiteX177" fmla="*/ 44171 w 334370"/>
                  <a:gd name="connsiteY177" fmla="*/ 383612 h 503827"/>
                  <a:gd name="connsiteX178" fmla="*/ 41490 w 334370"/>
                  <a:gd name="connsiteY178" fmla="*/ 366450 h 503827"/>
                  <a:gd name="connsiteX179" fmla="*/ 40560 w 334370"/>
                  <a:gd name="connsiteY179" fmla="*/ 360463 h 503827"/>
                  <a:gd name="connsiteX180" fmla="*/ 81466 w 334370"/>
                  <a:gd name="connsiteY180" fmla="*/ 370286 h 503827"/>
                  <a:gd name="connsiteX181" fmla="*/ 136076 w 334370"/>
                  <a:gd name="connsiteY181" fmla="*/ 376949 h 503827"/>
                  <a:gd name="connsiteX182" fmla="*/ 246560 w 334370"/>
                  <a:gd name="connsiteY182" fmla="*/ 370163 h 503827"/>
                  <a:gd name="connsiteX183" fmla="*/ 273836 w 334370"/>
                  <a:gd name="connsiteY183" fmla="*/ 364611 h 503827"/>
                  <a:gd name="connsiteX184" fmla="*/ 291913 w 334370"/>
                  <a:gd name="connsiteY184" fmla="*/ 359990 h 503827"/>
                  <a:gd name="connsiteX185" fmla="*/ 287270 w 334370"/>
                  <a:gd name="connsiteY185" fmla="*/ 389562 h 503827"/>
                  <a:gd name="connsiteX186" fmla="*/ 279743 w 334370"/>
                  <a:gd name="connsiteY186" fmla="*/ 434225 h 503827"/>
                  <a:gd name="connsiteX187" fmla="*/ 260873 w 334370"/>
                  <a:gd name="connsiteY187" fmla="*/ 461908 h 503827"/>
                  <a:gd name="connsiteX188" fmla="*/ 172441 w 334370"/>
                  <a:gd name="connsiteY188" fmla="*/ 484286 h 503827"/>
                  <a:gd name="connsiteX189" fmla="*/ 89851 w 334370"/>
                  <a:gd name="connsiteY189" fmla="*/ 471760 h 503827"/>
                  <a:gd name="connsiteX190" fmla="*/ 58012 w 334370"/>
                  <a:gd name="connsiteY190" fmla="*/ 448408 h 503827"/>
                  <a:gd name="connsiteX191" fmla="*/ 51335 w 334370"/>
                  <a:gd name="connsiteY191" fmla="*/ 427163 h 503827"/>
                  <a:gd name="connsiteX192" fmla="*/ 49497 w 334370"/>
                  <a:gd name="connsiteY192" fmla="*/ 416482 h 503827"/>
                  <a:gd name="connsiteX193" fmla="*/ 66171 w 334370"/>
                  <a:gd name="connsiteY193" fmla="*/ 422680 h 503827"/>
                  <a:gd name="connsiteX194" fmla="*/ 82941 w 334370"/>
                  <a:gd name="connsiteY194" fmla="*/ 413220 h 503827"/>
                  <a:gd name="connsiteX195" fmla="*/ 90185 w 334370"/>
                  <a:gd name="connsiteY195" fmla="*/ 404130 h 503827"/>
                  <a:gd name="connsiteX196" fmla="*/ 134049 w 334370"/>
                  <a:gd name="connsiteY196" fmla="*/ 433230 h 503827"/>
                  <a:gd name="connsiteX197" fmla="*/ 159087 w 334370"/>
                  <a:gd name="connsiteY197" fmla="*/ 424700 h 503827"/>
                  <a:gd name="connsiteX198" fmla="*/ 175282 w 334370"/>
                  <a:gd name="connsiteY198" fmla="*/ 408533 h 503827"/>
                  <a:gd name="connsiteX199" fmla="*/ 193352 w 334370"/>
                  <a:gd name="connsiteY199" fmla="*/ 421895 h 503827"/>
                  <a:gd name="connsiteX200" fmla="*/ 214423 w 334370"/>
                  <a:gd name="connsiteY200" fmla="*/ 431515 h 503827"/>
                  <a:gd name="connsiteX201" fmla="*/ 230785 w 334370"/>
                  <a:gd name="connsiteY201" fmla="*/ 419737 h 503827"/>
                  <a:gd name="connsiteX202" fmla="*/ 242295 w 334370"/>
                  <a:gd name="connsiteY202" fmla="*/ 403985 h 503827"/>
                  <a:gd name="connsiteX203" fmla="*/ 256768 w 334370"/>
                  <a:gd name="connsiteY203" fmla="*/ 417201 h 503827"/>
                  <a:gd name="connsiteX204" fmla="*/ 278878 w 334370"/>
                  <a:gd name="connsiteY204" fmla="*/ 423108 h 503827"/>
                  <a:gd name="connsiteX205" fmla="*/ 282162 w 334370"/>
                  <a:gd name="connsiteY205" fmla="*/ 420798 h 503827"/>
                  <a:gd name="connsiteX206" fmla="*/ 279743 w 334370"/>
                  <a:gd name="connsiteY206" fmla="*/ 434225 h 503827"/>
                  <a:gd name="connsiteX207" fmla="*/ 295008 w 334370"/>
                  <a:gd name="connsiteY207" fmla="*/ 339944 h 503827"/>
                  <a:gd name="connsiteX208" fmla="*/ 294114 w 334370"/>
                  <a:gd name="connsiteY208" fmla="*/ 339762 h 503827"/>
                  <a:gd name="connsiteX209" fmla="*/ 267362 w 334370"/>
                  <a:gd name="connsiteY209" fmla="*/ 346105 h 503827"/>
                  <a:gd name="connsiteX210" fmla="*/ 155941 w 334370"/>
                  <a:gd name="connsiteY210" fmla="*/ 361196 h 503827"/>
                  <a:gd name="connsiteX211" fmla="*/ 93360 w 334370"/>
                  <a:gd name="connsiteY211" fmla="*/ 356902 h 503827"/>
                  <a:gd name="connsiteX212" fmla="*/ 62037 w 334370"/>
                  <a:gd name="connsiteY212" fmla="*/ 351373 h 503827"/>
                  <a:gd name="connsiteX213" fmla="*/ 38416 w 334370"/>
                  <a:gd name="connsiteY213" fmla="*/ 346592 h 503827"/>
                  <a:gd name="connsiteX214" fmla="*/ 37014 w 334370"/>
                  <a:gd name="connsiteY214" fmla="*/ 337546 h 503827"/>
                  <a:gd name="connsiteX215" fmla="*/ 43895 w 334370"/>
                  <a:gd name="connsiteY215" fmla="*/ 324526 h 503827"/>
                  <a:gd name="connsiteX216" fmla="*/ 33163 w 334370"/>
                  <a:gd name="connsiteY216" fmla="*/ 312625 h 503827"/>
                  <a:gd name="connsiteX217" fmla="*/ 27205 w 334370"/>
                  <a:gd name="connsiteY217" fmla="*/ 273767 h 503827"/>
                  <a:gd name="connsiteX218" fmla="*/ 20913 w 334370"/>
                  <a:gd name="connsiteY218" fmla="*/ 233551 h 503827"/>
                  <a:gd name="connsiteX219" fmla="*/ 16539 w 334370"/>
                  <a:gd name="connsiteY219" fmla="*/ 216033 h 503827"/>
                  <a:gd name="connsiteX220" fmla="*/ 71759 w 334370"/>
                  <a:gd name="connsiteY220" fmla="*/ 227251 h 503827"/>
                  <a:gd name="connsiteX221" fmla="*/ 137093 w 334370"/>
                  <a:gd name="connsiteY221" fmla="*/ 230506 h 503827"/>
                  <a:gd name="connsiteX222" fmla="*/ 208610 w 334370"/>
                  <a:gd name="connsiteY222" fmla="*/ 229533 h 503827"/>
                  <a:gd name="connsiteX223" fmla="*/ 266287 w 334370"/>
                  <a:gd name="connsiteY223" fmla="*/ 227673 h 503827"/>
                  <a:gd name="connsiteX224" fmla="*/ 314022 w 334370"/>
                  <a:gd name="connsiteY224" fmla="*/ 222020 h 503827"/>
                  <a:gd name="connsiteX225" fmla="*/ 295008 w 334370"/>
                  <a:gd name="connsiteY225" fmla="*/ 339944 h 50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</a:cxnLst>
                <a:rect l="l" t="t" r="r" b="b"/>
                <a:pathLst>
                  <a:path w="334370" h="503827">
                    <a:moveTo>
                      <a:pt x="332449" y="202402"/>
                    </a:moveTo>
                    <a:cubicBezTo>
                      <a:pt x="332289" y="199983"/>
                      <a:pt x="331061" y="197643"/>
                      <a:pt x="328416" y="196146"/>
                    </a:cubicBezTo>
                    <a:cubicBezTo>
                      <a:pt x="320540" y="191693"/>
                      <a:pt x="311407" y="188968"/>
                      <a:pt x="302223" y="187493"/>
                    </a:cubicBezTo>
                    <a:cubicBezTo>
                      <a:pt x="306212" y="181259"/>
                      <a:pt x="309816" y="174763"/>
                      <a:pt x="313114" y="168144"/>
                    </a:cubicBezTo>
                    <a:cubicBezTo>
                      <a:pt x="318019" y="158299"/>
                      <a:pt x="331402" y="135085"/>
                      <a:pt x="328271" y="120459"/>
                    </a:cubicBezTo>
                    <a:cubicBezTo>
                      <a:pt x="328939" y="115751"/>
                      <a:pt x="326549" y="110410"/>
                      <a:pt x="321405" y="109146"/>
                    </a:cubicBezTo>
                    <a:cubicBezTo>
                      <a:pt x="313006" y="107082"/>
                      <a:pt x="303829" y="107257"/>
                      <a:pt x="294666" y="108812"/>
                    </a:cubicBezTo>
                    <a:cubicBezTo>
                      <a:pt x="296200" y="100768"/>
                      <a:pt x="296345" y="92115"/>
                      <a:pt x="296454" y="87748"/>
                    </a:cubicBezTo>
                    <a:cubicBezTo>
                      <a:pt x="296854" y="72454"/>
                      <a:pt x="294202" y="56549"/>
                      <a:pt x="288970" y="42170"/>
                    </a:cubicBezTo>
                    <a:cubicBezTo>
                      <a:pt x="288476" y="40804"/>
                      <a:pt x="287699" y="39757"/>
                      <a:pt x="286769" y="38994"/>
                    </a:cubicBezTo>
                    <a:cubicBezTo>
                      <a:pt x="286028" y="37905"/>
                      <a:pt x="284974" y="37062"/>
                      <a:pt x="283651" y="36822"/>
                    </a:cubicBezTo>
                    <a:cubicBezTo>
                      <a:pt x="276437" y="35507"/>
                      <a:pt x="269229" y="38936"/>
                      <a:pt x="262741" y="43151"/>
                    </a:cubicBezTo>
                    <a:cubicBezTo>
                      <a:pt x="261854" y="40121"/>
                      <a:pt x="260648" y="37229"/>
                      <a:pt x="259318" y="34708"/>
                    </a:cubicBezTo>
                    <a:cubicBezTo>
                      <a:pt x="254792" y="26112"/>
                      <a:pt x="247555" y="19704"/>
                      <a:pt x="239781" y="14109"/>
                    </a:cubicBezTo>
                    <a:cubicBezTo>
                      <a:pt x="237986" y="12816"/>
                      <a:pt x="236039" y="12845"/>
                      <a:pt x="234375" y="13644"/>
                    </a:cubicBezTo>
                    <a:cubicBezTo>
                      <a:pt x="234346" y="13652"/>
                      <a:pt x="234310" y="13644"/>
                      <a:pt x="234280" y="13652"/>
                    </a:cubicBezTo>
                    <a:cubicBezTo>
                      <a:pt x="228039" y="14494"/>
                      <a:pt x="223629" y="18912"/>
                      <a:pt x="219095" y="22893"/>
                    </a:cubicBezTo>
                    <a:cubicBezTo>
                      <a:pt x="216225" y="25407"/>
                      <a:pt x="213362" y="27921"/>
                      <a:pt x="210492" y="30443"/>
                    </a:cubicBezTo>
                    <a:cubicBezTo>
                      <a:pt x="205283" y="21266"/>
                      <a:pt x="199666" y="12314"/>
                      <a:pt x="193483" y="3763"/>
                    </a:cubicBezTo>
                    <a:cubicBezTo>
                      <a:pt x="190468" y="-415"/>
                      <a:pt x="185571" y="-757"/>
                      <a:pt x="181901" y="1002"/>
                    </a:cubicBezTo>
                    <a:cubicBezTo>
                      <a:pt x="159828" y="3748"/>
                      <a:pt x="139949" y="18461"/>
                      <a:pt x="124894" y="34134"/>
                    </a:cubicBezTo>
                    <a:cubicBezTo>
                      <a:pt x="122133" y="37011"/>
                      <a:pt x="119510" y="39975"/>
                      <a:pt x="117061" y="43042"/>
                    </a:cubicBezTo>
                    <a:cubicBezTo>
                      <a:pt x="114794" y="40535"/>
                      <a:pt x="112099" y="38392"/>
                      <a:pt x="110348" y="37025"/>
                    </a:cubicBezTo>
                    <a:cubicBezTo>
                      <a:pt x="102559" y="30937"/>
                      <a:pt x="93317" y="26214"/>
                      <a:pt x="84278" y="22283"/>
                    </a:cubicBezTo>
                    <a:cubicBezTo>
                      <a:pt x="78313" y="19689"/>
                      <a:pt x="72863" y="24906"/>
                      <a:pt x="73437" y="29752"/>
                    </a:cubicBezTo>
                    <a:cubicBezTo>
                      <a:pt x="66070" y="40411"/>
                      <a:pt x="67160" y="56353"/>
                      <a:pt x="70342" y="69656"/>
                    </a:cubicBezTo>
                    <a:cubicBezTo>
                      <a:pt x="65685" y="67549"/>
                      <a:pt x="60970" y="65529"/>
                      <a:pt x="56181" y="63553"/>
                    </a:cubicBezTo>
                    <a:cubicBezTo>
                      <a:pt x="54997" y="61555"/>
                      <a:pt x="52984" y="60211"/>
                      <a:pt x="49773" y="60291"/>
                    </a:cubicBezTo>
                    <a:cubicBezTo>
                      <a:pt x="47077" y="60356"/>
                      <a:pt x="43880" y="61758"/>
                      <a:pt x="42674" y="64359"/>
                    </a:cubicBezTo>
                    <a:cubicBezTo>
                      <a:pt x="36658" y="77322"/>
                      <a:pt x="36236" y="92391"/>
                      <a:pt x="37515" y="106436"/>
                    </a:cubicBezTo>
                    <a:cubicBezTo>
                      <a:pt x="38126" y="113193"/>
                      <a:pt x="39397" y="119514"/>
                      <a:pt x="41163" y="125676"/>
                    </a:cubicBezTo>
                    <a:cubicBezTo>
                      <a:pt x="33410" y="122391"/>
                      <a:pt x="24074" y="119442"/>
                      <a:pt x="17084" y="121854"/>
                    </a:cubicBezTo>
                    <a:cubicBezTo>
                      <a:pt x="14163" y="120967"/>
                      <a:pt x="10901" y="123321"/>
                      <a:pt x="10661" y="126635"/>
                    </a:cubicBezTo>
                    <a:cubicBezTo>
                      <a:pt x="10022" y="135332"/>
                      <a:pt x="14432" y="144654"/>
                      <a:pt x="17215" y="152777"/>
                    </a:cubicBezTo>
                    <a:cubicBezTo>
                      <a:pt x="20216" y="161539"/>
                      <a:pt x="23231" y="170513"/>
                      <a:pt x="27212" y="178898"/>
                    </a:cubicBezTo>
                    <a:cubicBezTo>
                      <a:pt x="29051" y="182763"/>
                      <a:pt x="31194" y="186498"/>
                      <a:pt x="33534" y="190116"/>
                    </a:cubicBezTo>
                    <a:cubicBezTo>
                      <a:pt x="33374" y="190014"/>
                      <a:pt x="33214" y="189920"/>
                      <a:pt x="33054" y="189818"/>
                    </a:cubicBezTo>
                    <a:cubicBezTo>
                      <a:pt x="31368" y="189484"/>
                      <a:pt x="28993" y="190014"/>
                      <a:pt x="27241" y="190203"/>
                    </a:cubicBezTo>
                    <a:cubicBezTo>
                      <a:pt x="22846" y="190675"/>
                      <a:pt x="18210" y="191911"/>
                      <a:pt x="14018" y="193298"/>
                    </a:cubicBezTo>
                    <a:cubicBezTo>
                      <a:pt x="9418" y="194817"/>
                      <a:pt x="4311" y="198261"/>
                      <a:pt x="3323" y="203056"/>
                    </a:cubicBezTo>
                    <a:cubicBezTo>
                      <a:pt x="1092" y="204677"/>
                      <a:pt x="-434" y="207358"/>
                      <a:pt x="111" y="210751"/>
                    </a:cubicBezTo>
                    <a:cubicBezTo>
                      <a:pt x="-85" y="209516"/>
                      <a:pt x="96" y="213250"/>
                      <a:pt x="140" y="214028"/>
                    </a:cubicBezTo>
                    <a:cubicBezTo>
                      <a:pt x="256" y="216157"/>
                      <a:pt x="373" y="218286"/>
                      <a:pt x="482" y="220414"/>
                    </a:cubicBezTo>
                    <a:cubicBezTo>
                      <a:pt x="736" y="225253"/>
                      <a:pt x="1317" y="230063"/>
                      <a:pt x="1811" y="234881"/>
                    </a:cubicBezTo>
                    <a:cubicBezTo>
                      <a:pt x="3119" y="247530"/>
                      <a:pt x="5451" y="260115"/>
                      <a:pt x="7370" y="272677"/>
                    </a:cubicBezTo>
                    <a:cubicBezTo>
                      <a:pt x="11729" y="301137"/>
                      <a:pt x="16081" y="329605"/>
                      <a:pt x="20506" y="358058"/>
                    </a:cubicBezTo>
                    <a:cubicBezTo>
                      <a:pt x="24081" y="381069"/>
                      <a:pt x="27619" y="404094"/>
                      <a:pt x="31543" y="427047"/>
                    </a:cubicBezTo>
                    <a:cubicBezTo>
                      <a:pt x="32764" y="434167"/>
                      <a:pt x="33686" y="441658"/>
                      <a:pt x="36280" y="448422"/>
                    </a:cubicBezTo>
                    <a:cubicBezTo>
                      <a:pt x="41591" y="462256"/>
                      <a:pt x="52141" y="472857"/>
                      <a:pt x="64515" y="480675"/>
                    </a:cubicBezTo>
                    <a:cubicBezTo>
                      <a:pt x="92191" y="498164"/>
                      <a:pt x="127735" y="503715"/>
                      <a:pt x="159937" y="503824"/>
                    </a:cubicBezTo>
                    <a:cubicBezTo>
                      <a:pt x="189698" y="503926"/>
                      <a:pt x="219800" y="501797"/>
                      <a:pt x="247730" y="490600"/>
                    </a:cubicBezTo>
                    <a:cubicBezTo>
                      <a:pt x="273073" y="480436"/>
                      <a:pt x="294006" y="463964"/>
                      <a:pt x="299230" y="436041"/>
                    </a:cubicBezTo>
                    <a:cubicBezTo>
                      <a:pt x="302891" y="416460"/>
                      <a:pt x="305805" y="396719"/>
                      <a:pt x="308893" y="377043"/>
                    </a:cubicBezTo>
                    <a:cubicBezTo>
                      <a:pt x="313391" y="348401"/>
                      <a:pt x="317779" y="319738"/>
                      <a:pt x="322175" y="291082"/>
                    </a:cubicBezTo>
                    <a:cubicBezTo>
                      <a:pt x="325808" y="267388"/>
                      <a:pt x="330218" y="242619"/>
                      <a:pt x="332049" y="219426"/>
                    </a:cubicBezTo>
                    <a:cubicBezTo>
                      <a:pt x="332173" y="217871"/>
                      <a:pt x="332296" y="216324"/>
                      <a:pt x="332427" y="214769"/>
                    </a:cubicBezTo>
                    <a:cubicBezTo>
                      <a:pt x="335159" y="211143"/>
                      <a:pt x="334868" y="205890"/>
                      <a:pt x="332449" y="202402"/>
                    </a:cubicBezTo>
                    <a:close/>
                    <a:moveTo>
                      <a:pt x="293068" y="200542"/>
                    </a:moveTo>
                    <a:cubicBezTo>
                      <a:pt x="295917" y="201749"/>
                      <a:pt x="298794" y="202962"/>
                      <a:pt x="301678" y="204154"/>
                    </a:cubicBezTo>
                    <a:cubicBezTo>
                      <a:pt x="301816" y="204212"/>
                      <a:pt x="301794" y="204408"/>
                      <a:pt x="301649" y="204430"/>
                    </a:cubicBezTo>
                    <a:cubicBezTo>
                      <a:pt x="297173" y="205171"/>
                      <a:pt x="292669" y="205737"/>
                      <a:pt x="288149" y="206188"/>
                    </a:cubicBezTo>
                    <a:cubicBezTo>
                      <a:pt x="289929" y="204466"/>
                      <a:pt x="291557" y="202526"/>
                      <a:pt x="293068" y="200542"/>
                    </a:cubicBezTo>
                    <a:close/>
                    <a:moveTo>
                      <a:pt x="294528" y="161474"/>
                    </a:moveTo>
                    <a:cubicBezTo>
                      <a:pt x="290256" y="169670"/>
                      <a:pt x="285483" y="177582"/>
                      <a:pt x="280106" y="185103"/>
                    </a:cubicBezTo>
                    <a:cubicBezTo>
                      <a:pt x="275187" y="191983"/>
                      <a:pt x="268314" y="198544"/>
                      <a:pt x="269062" y="207634"/>
                    </a:cubicBezTo>
                    <a:cubicBezTo>
                      <a:pt x="254734" y="208469"/>
                      <a:pt x="240391" y="208774"/>
                      <a:pt x="226048" y="209145"/>
                    </a:cubicBezTo>
                    <a:cubicBezTo>
                      <a:pt x="226833" y="203369"/>
                      <a:pt x="226448" y="197156"/>
                      <a:pt x="226201" y="192361"/>
                    </a:cubicBezTo>
                    <a:cubicBezTo>
                      <a:pt x="225889" y="186105"/>
                      <a:pt x="225133" y="179820"/>
                      <a:pt x="223919" y="173630"/>
                    </a:cubicBezTo>
                    <a:cubicBezTo>
                      <a:pt x="236634" y="161089"/>
                      <a:pt x="251108" y="148919"/>
                      <a:pt x="267129" y="140970"/>
                    </a:cubicBezTo>
                    <a:cubicBezTo>
                      <a:pt x="275463" y="136836"/>
                      <a:pt x="284320" y="133755"/>
                      <a:pt x="293402" y="131743"/>
                    </a:cubicBezTo>
                    <a:cubicBezTo>
                      <a:pt x="298256" y="130667"/>
                      <a:pt x="303153" y="130180"/>
                      <a:pt x="308050" y="129708"/>
                    </a:cubicBezTo>
                    <a:cubicBezTo>
                      <a:pt x="307418" y="132077"/>
                      <a:pt x="306786" y="134344"/>
                      <a:pt x="306009" y="136305"/>
                    </a:cubicBezTo>
                    <a:cubicBezTo>
                      <a:pt x="302637" y="144879"/>
                      <a:pt x="298786" y="153300"/>
                      <a:pt x="294528" y="161474"/>
                    </a:cubicBezTo>
                    <a:close/>
                    <a:moveTo>
                      <a:pt x="56959" y="133254"/>
                    </a:moveTo>
                    <a:cubicBezTo>
                      <a:pt x="56683" y="129040"/>
                      <a:pt x="56385" y="124833"/>
                      <a:pt x="55949" y="120604"/>
                    </a:cubicBezTo>
                    <a:cubicBezTo>
                      <a:pt x="55120" y="112495"/>
                      <a:pt x="54285" y="104321"/>
                      <a:pt x="54423" y="96155"/>
                    </a:cubicBezTo>
                    <a:cubicBezTo>
                      <a:pt x="54553" y="88322"/>
                      <a:pt x="56036" y="80925"/>
                      <a:pt x="57329" y="73246"/>
                    </a:cubicBezTo>
                    <a:cubicBezTo>
                      <a:pt x="57373" y="72991"/>
                      <a:pt x="57409" y="72722"/>
                      <a:pt x="57438" y="72461"/>
                    </a:cubicBezTo>
                    <a:cubicBezTo>
                      <a:pt x="72733" y="82248"/>
                      <a:pt x="88412" y="92042"/>
                      <a:pt x="102246" y="103646"/>
                    </a:cubicBezTo>
                    <a:cubicBezTo>
                      <a:pt x="109360" y="109611"/>
                      <a:pt x="116255" y="115881"/>
                      <a:pt x="122191" y="123031"/>
                    </a:cubicBezTo>
                    <a:cubicBezTo>
                      <a:pt x="125039" y="126460"/>
                      <a:pt x="127626" y="130086"/>
                      <a:pt x="129965" y="133871"/>
                    </a:cubicBezTo>
                    <a:cubicBezTo>
                      <a:pt x="131019" y="135579"/>
                      <a:pt x="131927" y="137432"/>
                      <a:pt x="132908" y="139219"/>
                    </a:cubicBezTo>
                    <a:cubicBezTo>
                      <a:pt x="131331" y="141166"/>
                      <a:pt x="129806" y="143157"/>
                      <a:pt x="128352" y="145228"/>
                    </a:cubicBezTo>
                    <a:cubicBezTo>
                      <a:pt x="121544" y="154942"/>
                      <a:pt x="116349" y="165819"/>
                      <a:pt x="112658" y="177081"/>
                    </a:cubicBezTo>
                    <a:cubicBezTo>
                      <a:pt x="111917" y="179348"/>
                      <a:pt x="111198" y="181724"/>
                      <a:pt x="110588" y="184158"/>
                    </a:cubicBezTo>
                    <a:cubicBezTo>
                      <a:pt x="102225" y="170876"/>
                      <a:pt x="91885" y="158902"/>
                      <a:pt x="79679" y="148774"/>
                    </a:cubicBezTo>
                    <a:cubicBezTo>
                      <a:pt x="72565" y="142874"/>
                      <a:pt x="65016" y="137671"/>
                      <a:pt x="56959" y="133254"/>
                    </a:cubicBezTo>
                    <a:close/>
                    <a:moveTo>
                      <a:pt x="132276" y="180772"/>
                    </a:moveTo>
                    <a:cubicBezTo>
                      <a:pt x="136069" y="171893"/>
                      <a:pt x="141053" y="163218"/>
                      <a:pt x="147156" y="155720"/>
                    </a:cubicBezTo>
                    <a:cubicBezTo>
                      <a:pt x="153172" y="148323"/>
                      <a:pt x="160053" y="141442"/>
                      <a:pt x="168162" y="136363"/>
                    </a:cubicBezTo>
                    <a:cubicBezTo>
                      <a:pt x="172841" y="133435"/>
                      <a:pt x="179206" y="131198"/>
                      <a:pt x="184234" y="127928"/>
                    </a:cubicBezTo>
                    <a:cubicBezTo>
                      <a:pt x="187082" y="132164"/>
                      <a:pt x="189857" y="136451"/>
                      <a:pt x="192139" y="140977"/>
                    </a:cubicBezTo>
                    <a:cubicBezTo>
                      <a:pt x="196317" y="149268"/>
                      <a:pt x="199536" y="158321"/>
                      <a:pt x="202195" y="167200"/>
                    </a:cubicBezTo>
                    <a:cubicBezTo>
                      <a:pt x="204760" y="175773"/>
                      <a:pt x="206336" y="184536"/>
                      <a:pt x="206699" y="193480"/>
                    </a:cubicBezTo>
                    <a:cubicBezTo>
                      <a:pt x="206896" y="198428"/>
                      <a:pt x="205995" y="204255"/>
                      <a:pt x="206074" y="209770"/>
                    </a:cubicBezTo>
                    <a:cubicBezTo>
                      <a:pt x="187307" y="210533"/>
                      <a:pt x="168634" y="211703"/>
                      <a:pt x="149794" y="211296"/>
                    </a:cubicBezTo>
                    <a:cubicBezTo>
                      <a:pt x="141445" y="211114"/>
                      <a:pt x="133097" y="210860"/>
                      <a:pt x="124741" y="210569"/>
                    </a:cubicBezTo>
                    <a:cubicBezTo>
                      <a:pt x="126950" y="200542"/>
                      <a:pt x="128185" y="190363"/>
                      <a:pt x="132276" y="180772"/>
                    </a:cubicBezTo>
                    <a:close/>
                    <a:moveTo>
                      <a:pt x="277970" y="56447"/>
                    </a:moveTo>
                    <a:cubicBezTo>
                      <a:pt x="279699" y="67847"/>
                      <a:pt x="278994" y="79705"/>
                      <a:pt x="277643" y="91069"/>
                    </a:cubicBezTo>
                    <a:cubicBezTo>
                      <a:pt x="277105" y="95559"/>
                      <a:pt x="273603" y="106247"/>
                      <a:pt x="273327" y="114755"/>
                    </a:cubicBezTo>
                    <a:cubicBezTo>
                      <a:pt x="267275" y="117051"/>
                      <a:pt x="261520" y="119718"/>
                      <a:pt x="256347" y="122508"/>
                    </a:cubicBezTo>
                    <a:cubicBezTo>
                      <a:pt x="246603" y="127761"/>
                      <a:pt x="237398" y="134358"/>
                      <a:pt x="229507" y="142118"/>
                    </a:cubicBezTo>
                    <a:cubicBezTo>
                      <a:pt x="225205" y="146354"/>
                      <a:pt x="221798" y="150830"/>
                      <a:pt x="218892" y="155654"/>
                    </a:cubicBezTo>
                    <a:cubicBezTo>
                      <a:pt x="216232" y="148563"/>
                      <a:pt x="212701" y="141544"/>
                      <a:pt x="208407" y="135012"/>
                    </a:cubicBezTo>
                    <a:cubicBezTo>
                      <a:pt x="208777" y="134380"/>
                      <a:pt x="209090" y="133682"/>
                      <a:pt x="209322" y="132890"/>
                    </a:cubicBezTo>
                    <a:cubicBezTo>
                      <a:pt x="215251" y="113033"/>
                      <a:pt x="227233" y="98516"/>
                      <a:pt x="241946" y="84362"/>
                    </a:cubicBezTo>
                    <a:cubicBezTo>
                      <a:pt x="249335" y="77256"/>
                      <a:pt x="257306" y="70833"/>
                      <a:pt x="265662" y="64912"/>
                    </a:cubicBezTo>
                    <a:cubicBezTo>
                      <a:pt x="269331" y="62325"/>
                      <a:pt x="273901" y="59608"/>
                      <a:pt x="277970" y="56447"/>
                    </a:cubicBezTo>
                    <a:close/>
                    <a:moveTo>
                      <a:pt x="247461" y="54173"/>
                    </a:moveTo>
                    <a:cubicBezTo>
                      <a:pt x="241256" y="58888"/>
                      <a:pt x="235240" y="63851"/>
                      <a:pt x="229565" y="69184"/>
                    </a:cubicBezTo>
                    <a:cubicBezTo>
                      <a:pt x="228926" y="67702"/>
                      <a:pt x="228243" y="66212"/>
                      <a:pt x="227596" y="64708"/>
                    </a:cubicBezTo>
                    <a:cubicBezTo>
                      <a:pt x="225075" y="58830"/>
                      <a:pt x="222364" y="53032"/>
                      <a:pt x="219502" y="47307"/>
                    </a:cubicBezTo>
                    <a:cubicBezTo>
                      <a:pt x="223919" y="43717"/>
                      <a:pt x="228337" y="40128"/>
                      <a:pt x="232754" y="36531"/>
                    </a:cubicBezTo>
                    <a:cubicBezTo>
                      <a:pt x="235145" y="34591"/>
                      <a:pt x="237376" y="32731"/>
                      <a:pt x="239258" y="30602"/>
                    </a:cubicBezTo>
                    <a:cubicBezTo>
                      <a:pt x="241953" y="33523"/>
                      <a:pt x="244307" y="36720"/>
                      <a:pt x="245870" y="40397"/>
                    </a:cubicBezTo>
                    <a:cubicBezTo>
                      <a:pt x="247853" y="45040"/>
                      <a:pt x="247417" y="49581"/>
                      <a:pt x="247461" y="54173"/>
                    </a:cubicBezTo>
                    <a:close/>
                    <a:moveTo>
                      <a:pt x="139680" y="43921"/>
                    </a:moveTo>
                    <a:cubicBezTo>
                      <a:pt x="152562" y="32448"/>
                      <a:pt x="166926" y="24841"/>
                      <a:pt x="182119" y="17539"/>
                    </a:cubicBezTo>
                    <a:cubicBezTo>
                      <a:pt x="189167" y="27943"/>
                      <a:pt x="195474" y="38849"/>
                      <a:pt x="201243" y="50010"/>
                    </a:cubicBezTo>
                    <a:cubicBezTo>
                      <a:pt x="204534" y="56382"/>
                      <a:pt x="207659" y="62848"/>
                      <a:pt x="210536" y="69416"/>
                    </a:cubicBezTo>
                    <a:cubicBezTo>
                      <a:pt x="212352" y="73580"/>
                      <a:pt x="213704" y="79247"/>
                      <a:pt x="216516" y="83280"/>
                    </a:cubicBezTo>
                    <a:cubicBezTo>
                      <a:pt x="207869" y="94106"/>
                      <a:pt x="200633" y="106516"/>
                      <a:pt x="195336" y="119209"/>
                    </a:cubicBezTo>
                    <a:cubicBezTo>
                      <a:pt x="194079" y="118010"/>
                      <a:pt x="192793" y="116848"/>
                      <a:pt x="191471" y="115743"/>
                    </a:cubicBezTo>
                    <a:cubicBezTo>
                      <a:pt x="190795" y="113781"/>
                      <a:pt x="189276" y="112059"/>
                      <a:pt x="187699" y="110839"/>
                    </a:cubicBezTo>
                    <a:cubicBezTo>
                      <a:pt x="182621" y="106922"/>
                      <a:pt x="175456" y="109546"/>
                      <a:pt x="169876" y="111195"/>
                    </a:cubicBezTo>
                    <a:cubicBezTo>
                      <a:pt x="164434" y="112801"/>
                      <a:pt x="159196" y="116019"/>
                      <a:pt x="154531" y="119209"/>
                    </a:cubicBezTo>
                    <a:cubicBezTo>
                      <a:pt x="150164" y="122195"/>
                      <a:pt x="146117" y="125487"/>
                      <a:pt x="142339" y="129047"/>
                    </a:cubicBezTo>
                    <a:cubicBezTo>
                      <a:pt x="139425" y="123852"/>
                      <a:pt x="135429" y="118933"/>
                      <a:pt x="132465" y="115096"/>
                    </a:cubicBezTo>
                    <a:cubicBezTo>
                      <a:pt x="126442" y="107308"/>
                      <a:pt x="119597" y="100129"/>
                      <a:pt x="111859" y="94026"/>
                    </a:cubicBezTo>
                    <a:cubicBezTo>
                      <a:pt x="110537" y="92987"/>
                      <a:pt x="109207" y="91977"/>
                      <a:pt x="107870" y="90989"/>
                    </a:cubicBezTo>
                    <a:cubicBezTo>
                      <a:pt x="109984" y="72279"/>
                      <a:pt x="126267" y="55866"/>
                      <a:pt x="139680" y="43921"/>
                    </a:cubicBezTo>
                    <a:close/>
                    <a:moveTo>
                      <a:pt x="86145" y="76864"/>
                    </a:moveTo>
                    <a:cubicBezTo>
                      <a:pt x="83544" y="68188"/>
                      <a:pt x="82295" y="59404"/>
                      <a:pt x="82723" y="50344"/>
                    </a:cubicBezTo>
                    <a:cubicBezTo>
                      <a:pt x="82912" y="46355"/>
                      <a:pt x="83319" y="42475"/>
                      <a:pt x="83442" y="38602"/>
                    </a:cubicBezTo>
                    <a:cubicBezTo>
                      <a:pt x="89386" y="42518"/>
                      <a:pt x="94966" y="46878"/>
                      <a:pt x="100822" y="51012"/>
                    </a:cubicBezTo>
                    <a:cubicBezTo>
                      <a:pt x="102610" y="52269"/>
                      <a:pt x="105392" y="54340"/>
                      <a:pt x="108372" y="55866"/>
                    </a:cubicBezTo>
                    <a:cubicBezTo>
                      <a:pt x="103292" y="64970"/>
                      <a:pt x="100125" y="74844"/>
                      <a:pt x="99972" y="85554"/>
                    </a:cubicBezTo>
                    <a:cubicBezTo>
                      <a:pt x="95511" y="82655"/>
                      <a:pt x="90948" y="79981"/>
                      <a:pt x="86291" y="77481"/>
                    </a:cubicBezTo>
                    <a:cubicBezTo>
                      <a:pt x="86254" y="77278"/>
                      <a:pt x="86203" y="77075"/>
                      <a:pt x="86145" y="76864"/>
                    </a:cubicBezTo>
                    <a:close/>
                    <a:moveTo>
                      <a:pt x="27351" y="137047"/>
                    </a:moveTo>
                    <a:cubicBezTo>
                      <a:pt x="31892" y="139059"/>
                      <a:pt x="36382" y="141166"/>
                      <a:pt x="40807" y="143440"/>
                    </a:cubicBezTo>
                    <a:cubicBezTo>
                      <a:pt x="50252" y="148294"/>
                      <a:pt x="59313" y="154216"/>
                      <a:pt x="67516" y="160951"/>
                    </a:cubicBezTo>
                    <a:cubicBezTo>
                      <a:pt x="83559" y="174131"/>
                      <a:pt x="96819" y="190806"/>
                      <a:pt x="105378" y="209763"/>
                    </a:cubicBezTo>
                    <a:cubicBezTo>
                      <a:pt x="98163" y="209414"/>
                      <a:pt x="90955" y="209036"/>
                      <a:pt x="83762" y="208571"/>
                    </a:cubicBezTo>
                    <a:cubicBezTo>
                      <a:pt x="79555" y="208302"/>
                      <a:pt x="75341" y="207997"/>
                      <a:pt x="71134" y="207699"/>
                    </a:cubicBezTo>
                    <a:cubicBezTo>
                      <a:pt x="69412" y="200586"/>
                      <a:pt x="62117" y="195878"/>
                      <a:pt x="57561" y="190210"/>
                    </a:cubicBezTo>
                    <a:cubicBezTo>
                      <a:pt x="52047" y="183351"/>
                      <a:pt x="47789" y="175701"/>
                      <a:pt x="43277" y="168180"/>
                    </a:cubicBezTo>
                    <a:cubicBezTo>
                      <a:pt x="38859" y="160820"/>
                      <a:pt x="34718" y="153467"/>
                      <a:pt x="31042" y="145700"/>
                    </a:cubicBezTo>
                    <a:cubicBezTo>
                      <a:pt x="29734" y="142939"/>
                      <a:pt x="28579" y="139982"/>
                      <a:pt x="27351" y="137047"/>
                    </a:cubicBezTo>
                    <a:close/>
                    <a:moveTo>
                      <a:pt x="42303" y="202243"/>
                    </a:moveTo>
                    <a:cubicBezTo>
                      <a:pt x="43124" y="203282"/>
                      <a:pt x="44018" y="204444"/>
                      <a:pt x="44955" y="205650"/>
                    </a:cubicBezTo>
                    <a:cubicBezTo>
                      <a:pt x="43219" y="205490"/>
                      <a:pt x="41483" y="205323"/>
                      <a:pt x="39746" y="205156"/>
                    </a:cubicBezTo>
                    <a:cubicBezTo>
                      <a:pt x="39346" y="205120"/>
                      <a:pt x="39216" y="204604"/>
                      <a:pt x="39542" y="204371"/>
                    </a:cubicBezTo>
                    <a:cubicBezTo>
                      <a:pt x="40487" y="203703"/>
                      <a:pt x="41344" y="202824"/>
                      <a:pt x="41984" y="201828"/>
                    </a:cubicBezTo>
                    <a:cubicBezTo>
                      <a:pt x="42093" y="201967"/>
                      <a:pt x="42194" y="202104"/>
                      <a:pt x="42303" y="202243"/>
                    </a:cubicBezTo>
                    <a:close/>
                    <a:moveTo>
                      <a:pt x="287270" y="389562"/>
                    </a:moveTo>
                    <a:cubicBezTo>
                      <a:pt x="286863" y="390078"/>
                      <a:pt x="286456" y="390594"/>
                      <a:pt x="286042" y="391102"/>
                    </a:cubicBezTo>
                    <a:cubicBezTo>
                      <a:pt x="282511" y="395513"/>
                      <a:pt x="278733" y="399705"/>
                      <a:pt x="274933" y="403869"/>
                    </a:cubicBezTo>
                    <a:cubicBezTo>
                      <a:pt x="273865" y="405038"/>
                      <a:pt x="272774" y="406179"/>
                      <a:pt x="271714" y="407349"/>
                    </a:cubicBezTo>
                    <a:cubicBezTo>
                      <a:pt x="271583" y="407494"/>
                      <a:pt x="271496" y="407625"/>
                      <a:pt x="271445" y="407741"/>
                    </a:cubicBezTo>
                    <a:cubicBezTo>
                      <a:pt x="268633" y="406027"/>
                      <a:pt x="266163" y="403062"/>
                      <a:pt x="263722" y="400853"/>
                    </a:cubicBezTo>
                    <a:cubicBezTo>
                      <a:pt x="258134" y="395803"/>
                      <a:pt x="252547" y="390747"/>
                      <a:pt x="246967" y="385697"/>
                    </a:cubicBezTo>
                    <a:cubicBezTo>
                      <a:pt x="242709" y="381846"/>
                      <a:pt x="237129" y="382921"/>
                      <a:pt x="233910" y="387382"/>
                    </a:cubicBezTo>
                    <a:cubicBezTo>
                      <a:pt x="229703" y="393202"/>
                      <a:pt x="225503" y="399029"/>
                      <a:pt x="221289" y="404849"/>
                    </a:cubicBezTo>
                    <a:cubicBezTo>
                      <a:pt x="219095" y="407879"/>
                      <a:pt x="215615" y="415080"/>
                      <a:pt x="211836" y="414557"/>
                    </a:cubicBezTo>
                    <a:cubicBezTo>
                      <a:pt x="209482" y="414237"/>
                      <a:pt x="205849" y="410408"/>
                      <a:pt x="204004" y="409071"/>
                    </a:cubicBezTo>
                    <a:cubicBezTo>
                      <a:pt x="201795" y="407465"/>
                      <a:pt x="199586" y="405859"/>
                      <a:pt x="197378" y="404246"/>
                    </a:cubicBezTo>
                    <a:cubicBezTo>
                      <a:pt x="191485" y="399960"/>
                      <a:pt x="185541" y="395811"/>
                      <a:pt x="179496" y="391735"/>
                    </a:cubicBezTo>
                    <a:cubicBezTo>
                      <a:pt x="177258" y="390223"/>
                      <a:pt x="173633" y="390245"/>
                      <a:pt x="171388" y="391735"/>
                    </a:cubicBezTo>
                    <a:cubicBezTo>
                      <a:pt x="165117" y="395891"/>
                      <a:pt x="160133" y="401035"/>
                      <a:pt x="154996" y="406484"/>
                    </a:cubicBezTo>
                    <a:cubicBezTo>
                      <a:pt x="149765" y="412035"/>
                      <a:pt x="144337" y="417259"/>
                      <a:pt x="136221" y="417252"/>
                    </a:cubicBezTo>
                    <a:cubicBezTo>
                      <a:pt x="127735" y="417245"/>
                      <a:pt x="120033" y="412537"/>
                      <a:pt x="114083" y="406848"/>
                    </a:cubicBezTo>
                    <a:cubicBezTo>
                      <a:pt x="110907" y="403811"/>
                      <a:pt x="108110" y="400403"/>
                      <a:pt x="105473" y="396894"/>
                    </a:cubicBezTo>
                    <a:cubicBezTo>
                      <a:pt x="103147" y="393798"/>
                      <a:pt x="101004" y="389214"/>
                      <a:pt x="97604" y="387179"/>
                    </a:cubicBezTo>
                    <a:cubicBezTo>
                      <a:pt x="85208" y="379753"/>
                      <a:pt x="75494" y="396341"/>
                      <a:pt x="68453" y="403135"/>
                    </a:cubicBezTo>
                    <a:cubicBezTo>
                      <a:pt x="62800" y="408584"/>
                      <a:pt x="58274" y="401449"/>
                      <a:pt x="55142" y="396566"/>
                    </a:cubicBezTo>
                    <a:cubicBezTo>
                      <a:pt x="52032" y="391720"/>
                      <a:pt x="48763" y="386823"/>
                      <a:pt x="44171" y="383612"/>
                    </a:cubicBezTo>
                    <a:cubicBezTo>
                      <a:pt x="43277" y="377893"/>
                      <a:pt x="42383" y="372175"/>
                      <a:pt x="41490" y="366450"/>
                    </a:cubicBezTo>
                    <a:cubicBezTo>
                      <a:pt x="41177" y="364459"/>
                      <a:pt x="40872" y="362461"/>
                      <a:pt x="40560" y="360463"/>
                    </a:cubicBezTo>
                    <a:cubicBezTo>
                      <a:pt x="53529" y="365585"/>
                      <a:pt x="68308" y="367830"/>
                      <a:pt x="81466" y="370286"/>
                    </a:cubicBezTo>
                    <a:cubicBezTo>
                      <a:pt x="99485" y="373657"/>
                      <a:pt x="117781" y="375830"/>
                      <a:pt x="136076" y="376949"/>
                    </a:cubicBezTo>
                    <a:cubicBezTo>
                      <a:pt x="173124" y="379216"/>
                      <a:pt x="209998" y="376258"/>
                      <a:pt x="246560" y="370163"/>
                    </a:cubicBezTo>
                    <a:cubicBezTo>
                      <a:pt x="255700" y="368637"/>
                      <a:pt x="264862" y="366951"/>
                      <a:pt x="273836" y="364611"/>
                    </a:cubicBezTo>
                    <a:cubicBezTo>
                      <a:pt x="278696" y="363347"/>
                      <a:pt x="285948" y="362221"/>
                      <a:pt x="291913" y="359990"/>
                    </a:cubicBezTo>
                    <a:cubicBezTo>
                      <a:pt x="290387" y="369850"/>
                      <a:pt x="288840" y="379710"/>
                      <a:pt x="287270" y="389562"/>
                    </a:cubicBezTo>
                    <a:close/>
                    <a:moveTo>
                      <a:pt x="279743" y="434225"/>
                    </a:moveTo>
                    <a:cubicBezTo>
                      <a:pt x="277345" y="446047"/>
                      <a:pt x="270791" y="455063"/>
                      <a:pt x="260873" y="461908"/>
                    </a:cubicBezTo>
                    <a:cubicBezTo>
                      <a:pt x="235734" y="479259"/>
                      <a:pt x="202340" y="484163"/>
                      <a:pt x="172441" y="484286"/>
                    </a:cubicBezTo>
                    <a:cubicBezTo>
                      <a:pt x="144359" y="484403"/>
                      <a:pt x="116168" y="482543"/>
                      <a:pt x="89851" y="471760"/>
                    </a:cubicBezTo>
                    <a:cubicBezTo>
                      <a:pt x="77877" y="466856"/>
                      <a:pt x="65133" y="459605"/>
                      <a:pt x="58012" y="448408"/>
                    </a:cubicBezTo>
                    <a:cubicBezTo>
                      <a:pt x="53878" y="441905"/>
                      <a:pt x="52657" y="434596"/>
                      <a:pt x="51335" y="427163"/>
                    </a:cubicBezTo>
                    <a:cubicBezTo>
                      <a:pt x="50703" y="423610"/>
                      <a:pt x="50100" y="420042"/>
                      <a:pt x="49497" y="416482"/>
                    </a:cubicBezTo>
                    <a:cubicBezTo>
                      <a:pt x="53892" y="420529"/>
                      <a:pt x="59247" y="423079"/>
                      <a:pt x="66171" y="422680"/>
                    </a:cubicBezTo>
                    <a:cubicBezTo>
                      <a:pt x="72958" y="422280"/>
                      <a:pt x="78625" y="418233"/>
                      <a:pt x="82941" y="413220"/>
                    </a:cubicBezTo>
                    <a:cubicBezTo>
                      <a:pt x="84823" y="411033"/>
                      <a:pt x="87264" y="406317"/>
                      <a:pt x="90185" y="404130"/>
                    </a:cubicBezTo>
                    <a:cubicBezTo>
                      <a:pt x="101498" y="418335"/>
                      <a:pt x="114809" y="432074"/>
                      <a:pt x="134049" y="433230"/>
                    </a:cubicBezTo>
                    <a:cubicBezTo>
                      <a:pt x="143400" y="433789"/>
                      <a:pt x="151908" y="430556"/>
                      <a:pt x="159087" y="424700"/>
                    </a:cubicBezTo>
                    <a:cubicBezTo>
                      <a:pt x="164965" y="419904"/>
                      <a:pt x="169412" y="413329"/>
                      <a:pt x="175282" y="408533"/>
                    </a:cubicBezTo>
                    <a:cubicBezTo>
                      <a:pt x="181255" y="413060"/>
                      <a:pt x="187263" y="417514"/>
                      <a:pt x="193352" y="421895"/>
                    </a:cubicBezTo>
                    <a:cubicBezTo>
                      <a:pt x="199717" y="426465"/>
                      <a:pt x="206067" y="432183"/>
                      <a:pt x="214423" y="431515"/>
                    </a:cubicBezTo>
                    <a:cubicBezTo>
                      <a:pt x="221827" y="430919"/>
                      <a:pt x="226666" y="425310"/>
                      <a:pt x="230785" y="419737"/>
                    </a:cubicBezTo>
                    <a:cubicBezTo>
                      <a:pt x="234658" y="414513"/>
                      <a:pt x="238473" y="409245"/>
                      <a:pt x="242295" y="403985"/>
                    </a:cubicBezTo>
                    <a:cubicBezTo>
                      <a:pt x="247105" y="408402"/>
                      <a:pt x="251922" y="412820"/>
                      <a:pt x="256768" y="417201"/>
                    </a:cubicBezTo>
                    <a:cubicBezTo>
                      <a:pt x="263039" y="422869"/>
                      <a:pt x="270406" y="428027"/>
                      <a:pt x="278878" y="423108"/>
                    </a:cubicBezTo>
                    <a:cubicBezTo>
                      <a:pt x="280019" y="422447"/>
                      <a:pt x="281102" y="421648"/>
                      <a:pt x="282162" y="420798"/>
                    </a:cubicBezTo>
                    <a:cubicBezTo>
                      <a:pt x="281421" y="425281"/>
                      <a:pt x="280651" y="429764"/>
                      <a:pt x="279743" y="434225"/>
                    </a:cubicBezTo>
                    <a:close/>
                    <a:moveTo>
                      <a:pt x="295008" y="339944"/>
                    </a:moveTo>
                    <a:cubicBezTo>
                      <a:pt x="294710" y="339879"/>
                      <a:pt x="294427" y="339799"/>
                      <a:pt x="294114" y="339762"/>
                    </a:cubicBezTo>
                    <a:cubicBezTo>
                      <a:pt x="286151" y="338687"/>
                      <a:pt x="275049" y="344078"/>
                      <a:pt x="267362" y="346105"/>
                    </a:cubicBezTo>
                    <a:cubicBezTo>
                      <a:pt x="230684" y="355762"/>
                      <a:pt x="193934" y="361182"/>
                      <a:pt x="155941" y="361196"/>
                    </a:cubicBezTo>
                    <a:cubicBezTo>
                      <a:pt x="135022" y="361204"/>
                      <a:pt x="114083" y="359838"/>
                      <a:pt x="93360" y="356902"/>
                    </a:cubicBezTo>
                    <a:cubicBezTo>
                      <a:pt x="82861" y="355420"/>
                      <a:pt x="72413" y="353589"/>
                      <a:pt x="62037" y="351373"/>
                    </a:cubicBezTo>
                    <a:cubicBezTo>
                      <a:pt x="54241" y="349709"/>
                      <a:pt x="46379" y="347566"/>
                      <a:pt x="38416" y="346592"/>
                    </a:cubicBezTo>
                    <a:cubicBezTo>
                      <a:pt x="37951" y="343577"/>
                      <a:pt x="37479" y="340562"/>
                      <a:pt x="37014" y="337546"/>
                    </a:cubicBezTo>
                    <a:cubicBezTo>
                      <a:pt x="38264" y="337001"/>
                      <a:pt x="44883" y="332954"/>
                      <a:pt x="43895" y="324526"/>
                    </a:cubicBezTo>
                    <a:cubicBezTo>
                      <a:pt x="42594" y="313373"/>
                      <a:pt x="33599" y="312690"/>
                      <a:pt x="33163" y="312625"/>
                    </a:cubicBezTo>
                    <a:cubicBezTo>
                      <a:pt x="31172" y="299677"/>
                      <a:pt x="29189" y="286722"/>
                      <a:pt x="27205" y="273767"/>
                    </a:cubicBezTo>
                    <a:cubicBezTo>
                      <a:pt x="25156" y="260383"/>
                      <a:pt x="23529" y="246833"/>
                      <a:pt x="20913" y="233551"/>
                    </a:cubicBezTo>
                    <a:cubicBezTo>
                      <a:pt x="19757" y="227702"/>
                      <a:pt x="18014" y="221875"/>
                      <a:pt x="16539" y="216033"/>
                    </a:cubicBezTo>
                    <a:cubicBezTo>
                      <a:pt x="32684" y="224541"/>
                      <a:pt x="54205" y="225856"/>
                      <a:pt x="71759" y="227251"/>
                    </a:cubicBezTo>
                    <a:cubicBezTo>
                      <a:pt x="93498" y="228988"/>
                      <a:pt x="115310" y="229686"/>
                      <a:pt x="137093" y="230506"/>
                    </a:cubicBezTo>
                    <a:cubicBezTo>
                      <a:pt x="161056" y="231415"/>
                      <a:pt x="184684" y="230332"/>
                      <a:pt x="208610" y="229533"/>
                    </a:cubicBezTo>
                    <a:cubicBezTo>
                      <a:pt x="227836" y="228886"/>
                      <a:pt x="247075" y="228777"/>
                      <a:pt x="266287" y="227673"/>
                    </a:cubicBezTo>
                    <a:cubicBezTo>
                      <a:pt x="282126" y="226757"/>
                      <a:pt x="298416" y="225595"/>
                      <a:pt x="314022" y="222020"/>
                    </a:cubicBezTo>
                    <a:cubicBezTo>
                      <a:pt x="305783" y="260914"/>
                      <a:pt x="300937" y="300665"/>
                      <a:pt x="295008" y="3399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FDB286F-E83D-B247-935F-5A23FC447ED7}"/>
                  </a:ext>
                </a:extLst>
              </p:cNvPr>
              <p:cNvSpPr/>
              <p:nvPr/>
            </p:nvSpPr>
            <p:spPr>
              <a:xfrm>
                <a:off x="8907393" y="4116719"/>
                <a:ext cx="26255" cy="26583"/>
              </a:xfrm>
              <a:custGeom>
                <a:avLst/>
                <a:gdLst>
                  <a:gd name="connsiteX0" fmla="*/ 25734 w 26255"/>
                  <a:gd name="connsiteY0" fmla="*/ 9857 h 26583"/>
                  <a:gd name="connsiteX1" fmla="*/ 21033 w 26255"/>
                  <a:gd name="connsiteY1" fmla="*/ 2743 h 26583"/>
                  <a:gd name="connsiteX2" fmla="*/ 2549 w 26255"/>
                  <a:gd name="connsiteY2" fmla="*/ 5570 h 26583"/>
                  <a:gd name="connsiteX3" fmla="*/ 1183 w 26255"/>
                  <a:gd name="connsiteY3" fmla="*/ 18438 h 26583"/>
                  <a:gd name="connsiteX4" fmla="*/ 25734 w 26255"/>
                  <a:gd name="connsiteY4" fmla="*/ 9857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5" h="26583">
                    <a:moveTo>
                      <a:pt x="25734" y="9857"/>
                    </a:moveTo>
                    <a:cubicBezTo>
                      <a:pt x="25218" y="6965"/>
                      <a:pt x="22653" y="3782"/>
                      <a:pt x="21033" y="2743"/>
                    </a:cubicBezTo>
                    <a:cubicBezTo>
                      <a:pt x="15729" y="-2117"/>
                      <a:pt x="5971" y="-112"/>
                      <a:pt x="2549" y="5570"/>
                    </a:cubicBezTo>
                    <a:cubicBezTo>
                      <a:pt x="-285" y="8985"/>
                      <a:pt x="-779" y="14717"/>
                      <a:pt x="1183" y="18438"/>
                    </a:cubicBezTo>
                    <a:cubicBezTo>
                      <a:pt x="7453" y="33456"/>
                      <a:pt x="29948" y="26016"/>
                      <a:pt x="25734" y="98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60E5E96-1E66-B14D-BE7A-1EF9D4B195F1}"/>
                  </a:ext>
                </a:extLst>
              </p:cNvPr>
              <p:cNvSpPr/>
              <p:nvPr/>
            </p:nvSpPr>
            <p:spPr>
              <a:xfrm>
                <a:off x="8984020" y="4120247"/>
                <a:ext cx="20491" cy="20231"/>
              </a:xfrm>
              <a:custGeom>
                <a:avLst/>
                <a:gdLst>
                  <a:gd name="connsiteX0" fmla="*/ 19969 w 20491"/>
                  <a:gd name="connsiteY0" fmla="*/ 7353 h 20231"/>
                  <a:gd name="connsiteX1" fmla="*/ 381 w 20491"/>
                  <a:gd name="connsiteY1" fmla="*/ 12752 h 20231"/>
                  <a:gd name="connsiteX2" fmla="*/ 19969 w 20491"/>
                  <a:gd name="connsiteY2" fmla="*/ 7353 h 2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91" h="20231">
                    <a:moveTo>
                      <a:pt x="19969" y="7353"/>
                    </a:moveTo>
                    <a:cubicBezTo>
                      <a:pt x="16191" y="-5449"/>
                      <a:pt x="-2918" y="-174"/>
                      <a:pt x="381" y="12752"/>
                    </a:cubicBezTo>
                    <a:cubicBezTo>
                      <a:pt x="4196" y="25568"/>
                      <a:pt x="23929" y="20693"/>
                      <a:pt x="19969" y="7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929C83A-1CC5-FD45-A5C0-1647EB5BDD0D}"/>
                  </a:ext>
                </a:extLst>
              </p:cNvPr>
              <p:cNvSpPr/>
              <p:nvPr/>
            </p:nvSpPr>
            <p:spPr>
              <a:xfrm>
                <a:off x="9048202" y="4111345"/>
                <a:ext cx="28042" cy="28081"/>
              </a:xfrm>
              <a:custGeom>
                <a:avLst/>
                <a:gdLst>
                  <a:gd name="connsiteX0" fmla="*/ 23904 w 28042"/>
                  <a:gd name="connsiteY0" fmla="*/ 4158 h 28081"/>
                  <a:gd name="connsiteX1" fmla="*/ 4142 w 28042"/>
                  <a:gd name="connsiteY1" fmla="*/ 23921 h 28081"/>
                  <a:gd name="connsiteX2" fmla="*/ 23904 w 28042"/>
                  <a:gd name="connsiteY2" fmla="*/ 4158 h 2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42" h="28081">
                    <a:moveTo>
                      <a:pt x="23904" y="4158"/>
                    </a:moveTo>
                    <a:cubicBezTo>
                      <a:pt x="10390" y="-8492"/>
                      <a:pt x="-8436" y="10515"/>
                      <a:pt x="4142" y="23921"/>
                    </a:cubicBezTo>
                    <a:cubicBezTo>
                      <a:pt x="17649" y="36578"/>
                      <a:pt x="36474" y="17563"/>
                      <a:pt x="23904" y="4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52" name="Graphic 3" descr="illustration of a house plant">
            <a:extLst>
              <a:ext uri="{FF2B5EF4-FFF2-40B4-BE49-F238E27FC236}">
                <a16:creationId xmlns:a16="http://schemas.microsoft.com/office/drawing/2014/main" id="{D652CBD2-4092-DB40-A7A5-C22D02B867CF}"/>
              </a:ext>
            </a:extLst>
          </p:cNvPr>
          <p:cNvGrpSpPr/>
          <p:nvPr/>
        </p:nvGrpSpPr>
        <p:grpSpPr>
          <a:xfrm>
            <a:off x="9588675" y="4752363"/>
            <a:ext cx="795908" cy="987259"/>
            <a:chOff x="9588675" y="4752363"/>
            <a:chExt cx="795908" cy="987259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847AE07-BA30-BE48-B31E-7C108EA920B3}"/>
                </a:ext>
              </a:extLst>
            </p:cNvPr>
            <p:cNvSpPr/>
            <p:nvPr/>
          </p:nvSpPr>
          <p:spPr>
            <a:xfrm>
              <a:off x="9749167" y="5463120"/>
              <a:ext cx="489958" cy="256936"/>
            </a:xfrm>
            <a:custGeom>
              <a:avLst/>
              <a:gdLst>
                <a:gd name="connsiteX0" fmla="*/ 487648 w 489958"/>
                <a:gd name="connsiteY0" fmla="*/ 0 h 256936"/>
                <a:gd name="connsiteX1" fmla="*/ 8548 w 489958"/>
                <a:gd name="connsiteY1" fmla="*/ 2885 h 256936"/>
                <a:gd name="connsiteX2" fmla="*/ 106 w 489958"/>
                <a:gd name="connsiteY2" fmla="*/ 10100 h 256936"/>
                <a:gd name="connsiteX3" fmla="*/ 21300 w 489958"/>
                <a:gd name="connsiteY3" fmla="*/ 141582 h 256936"/>
                <a:gd name="connsiteX4" fmla="*/ 36682 w 489958"/>
                <a:gd name="connsiteY4" fmla="*/ 186390 h 256936"/>
                <a:gd name="connsiteX5" fmla="*/ 248509 w 489958"/>
                <a:gd name="connsiteY5" fmla="*/ 256679 h 256936"/>
                <a:gd name="connsiteX6" fmla="*/ 465473 w 489958"/>
                <a:gd name="connsiteY6" fmla="*/ 155154 h 256936"/>
                <a:gd name="connsiteX7" fmla="*/ 489878 w 489958"/>
                <a:gd name="connsiteY7" fmla="*/ 5994 h 256936"/>
                <a:gd name="connsiteX8" fmla="*/ 487648 w 489958"/>
                <a:gd name="connsiteY8" fmla="*/ 0 h 25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958" h="256936">
                  <a:moveTo>
                    <a:pt x="487648" y="0"/>
                  </a:moveTo>
                  <a:cubicBezTo>
                    <a:pt x="341257" y="41314"/>
                    <a:pt x="154373" y="52888"/>
                    <a:pt x="8548" y="2885"/>
                  </a:cubicBezTo>
                  <a:cubicBezTo>
                    <a:pt x="4160" y="1322"/>
                    <a:pt x="-788" y="5464"/>
                    <a:pt x="106" y="10100"/>
                  </a:cubicBezTo>
                  <a:cubicBezTo>
                    <a:pt x="6921" y="53745"/>
                    <a:pt x="13496" y="97558"/>
                    <a:pt x="21300" y="141582"/>
                  </a:cubicBezTo>
                  <a:cubicBezTo>
                    <a:pt x="23829" y="155735"/>
                    <a:pt x="26691" y="171778"/>
                    <a:pt x="36682" y="186390"/>
                  </a:cubicBezTo>
                  <a:cubicBezTo>
                    <a:pt x="69218" y="233327"/>
                    <a:pt x="160542" y="256679"/>
                    <a:pt x="248509" y="256679"/>
                  </a:cubicBezTo>
                  <a:cubicBezTo>
                    <a:pt x="328476" y="260290"/>
                    <a:pt x="455518" y="225945"/>
                    <a:pt x="465473" y="155154"/>
                  </a:cubicBezTo>
                  <a:cubicBezTo>
                    <a:pt x="474809" y="105245"/>
                    <a:pt x="482032" y="55620"/>
                    <a:pt x="489878" y="5994"/>
                  </a:cubicBezTo>
                  <a:cubicBezTo>
                    <a:pt x="490235" y="3742"/>
                    <a:pt x="489392" y="1468"/>
                    <a:pt x="487648" y="0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2F70789-FA3F-554E-B001-A3143AB9CB39}"/>
                </a:ext>
              </a:extLst>
            </p:cNvPr>
            <p:cNvSpPr/>
            <p:nvPr/>
          </p:nvSpPr>
          <p:spPr>
            <a:xfrm>
              <a:off x="9739747" y="5360861"/>
              <a:ext cx="507182" cy="129619"/>
            </a:xfrm>
            <a:custGeom>
              <a:avLst/>
              <a:gdLst>
                <a:gd name="connsiteX0" fmla="*/ 503955 w 507182"/>
                <a:gd name="connsiteY0" fmla="*/ 48325 h 129619"/>
                <a:gd name="connsiteX1" fmla="*/ 483938 w 507182"/>
                <a:gd name="connsiteY1" fmla="*/ 53876 h 129619"/>
                <a:gd name="connsiteX2" fmla="*/ 450486 w 507182"/>
                <a:gd name="connsiteY2" fmla="*/ 21805 h 129619"/>
                <a:gd name="connsiteX3" fmla="*/ 409914 w 507182"/>
                <a:gd name="connsiteY3" fmla="*/ 25619 h 129619"/>
                <a:gd name="connsiteX4" fmla="*/ 351243 w 507182"/>
                <a:gd name="connsiteY4" fmla="*/ 38385 h 129619"/>
                <a:gd name="connsiteX5" fmla="*/ 314500 w 507182"/>
                <a:gd name="connsiteY5" fmla="*/ 2042 h 129619"/>
                <a:gd name="connsiteX6" fmla="*/ 308840 w 507182"/>
                <a:gd name="connsiteY6" fmla="*/ 65 h 129619"/>
                <a:gd name="connsiteX7" fmla="*/ 303964 w 507182"/>
                <a:gd name="connsiteY7" fmla="*/ 3546 h 129619"/>
                <a:gd name="connsiteX8" fmla="*/ 285429 w 507182"/>
                <a:gd name="connsiteY8" fmla="*/ 38204 h 129619"/>
                <a:gd name="connsiteX9" fmla="*/ 262345 w 507182"/>
                <a:gd name="connsiteY9" fmla="*/ 70900 h 129619"/>
                <a:gd name="connsiteX10" fmla="*/ 225384 w 507182"/>
                <a:gd name="connsiteY10" fmla="*/ 40187 h 129619"/>
                <a:gd name="connsiteX11" fmla="*/ 193655 w 507182"/>
                <a:gd name="connsiteY11" fmla="*/ 15411 h 129619"/>
                <a:gd name="connsiteX12" fmla="*/ 137926 w 507182"/>
                <a:gd name="connsiteY12" fmla="*/ 72222 h 129619"/>
                <a:gd name="connsiteX13" fmla="*/ 69424 w 507182"/>
                <a:gd name="connsiteY13" fmla="*/ 11960 h 129619"/>
                <a:gd name="connsiteX14" fmla="*/ 65304 w 507182"/>
                <a:gd name="connsiteY14" fmla="*/ 7869 h 129619"/>
                <a:gd name="connsiteX15" fmla="*/ 45113 w 507182"/>
                <a:gd name="connsiteY15" fmla="*/ 20046 h 129619"/>
                <a:gd name="connsiteX16" fmla="*/ 6451 w 507182"/>
                <a:gd name="connsiteY16" fmla="*/ 43951 h 129619"/>
                <a:gd name="connsiteX17" fmla="*/ 94 w 507182"/>
                <a:gd name="connsiteY17" fmla="*/ 51464 h 129619"/>
                <a:gd name="connsiteX18" fmla="*/ 11821 w 507182"/>
                <a:gd name="connsiteY18" fmla="*/ 100653 h 129619"/>
                <a:gd name="connsiteX19" fmla="*/ 402336 w 507182"/>
                <a:gd name="connsiteY19" fmla="*/ 112387 h 129619"/>
                <a:gd name="connsiteX20" fmla="*/ 473417 w 507182"/>
                <a:gd name="connsiteY20" fmla="*/ 93961 h 129619"/>
                <a:gd name="connsiteX21" fmla="*/ 493412 w 507182"/>
                <a:gd name="connsiteY21" fmla="*/ 92028 h 129619"/>
                <a:gd name="connsiteX22" fmla="*/ 502597 w 507182"/>
                <a:gd name="connsiteY22" fmla="*/ 87095 h 129619"/>
                <a:gd name="connsiteX23" fmla="*/ 503955 w 507182"/>
                <a:gd name="connsiteY23" fmla="*/ 48325 h 12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7182" h="129619">
                  <a:moveTo>
                    <a:pt x="503955" y="48325"/>
                  </a:moveTo>
                  <a:cubicBezTo>
                    <a:pt x="496777" y="45120"/>
                    <a:pt x="491371" y="56332"/>
                    <a:pt x="483938" y="53876"/>
                  </a:cubicBezTo>
                  <a:cubicBezTo>
                    <a:pt x="469450" y="49909"/>
                    <a:pt x="461647" y="31265"/>
                    <a:pt x="450486" y="21805"/>
                  </a:cubicBezTo>
                  <a:cubicBezTo>
                    <a:pt x="427170" y="-6525"/>
                    <a:pt x="430266" y="647"/>
                    <a:pt x="409914" y="25619"/>
                  </a:cubicBezTo>
                  <a:cubicBezTo>
                    <a:pt x="388066" y="54014"/>
                    <a:pt x="379688" y="70631"/>
                    <a:pt x="351243" y="38385"/>
                  </a:cubicBezTo>
                  <a:cubicBezTo>
                    <a:pt x="339232" y="26186"/>
                    <a:pt x="326234" y="14670"/>
                    <a:pt x="314500" y="2042"/>
                  </a:cubicBezTo>
                  <a:cubicBezTo>
                    <a:pt x="313046" y="501"/>
                    <a:pt x="310939" y="-233"/>
                    <a:pt x="308840" y="65"/>
                  </a:cubicBezTo>
                  <a:cubicBezTo>
                    <a:pt x="306747" y="363"/>
                    <a:pt x="304923" y="1664"/>
                    <a:pt x="303964" y="3546"/>
                  </a:cubicBezTo>
                  <a:cubicBezTo>
                    <a:pt x="296851" y="17445"/>
                    <a:pt x="291125" y="28155"/>
                    <a:pt x="285429" y="38204"/>
                  </a:cubicBezTo>
                  <a:cubicBezTo>
                    <a:pt x="277945" y="48426"/>
                    <a:pt x="273804" y="66228"/>
                    <a:pt x="262345" y="70900"/>
                  </a:cubicBezTo>
                  <a:cubicBezTo>
                    <a:pt x="249660" y="74402"/>
                    <a:pt x="235564" y="50032"/>
                    <a:pt x="225384" y="40187"/>
                  </a:cubicBezTo>
                  <a:cubicBezTo>
                    <a:pt x="218024" y="34912"/>
                    <a:pt x="202795" y="6532"/>
                    <a:pt x="193655" y="15411"/>
                  </a:cubicBezTo>
                  <a:cubicBezTo>
                    <a:pt x="176137" y="36031"/>
                    <a:pt x="170215" y="70842"/>
                    <a:pt x="137926" y="72222"/>
                  </a:cubicBezTo>
                  <a:cubicBezTo>
                    <a:pt x="101808" y="74881"/>
                    <a:pt x="80461" y="46421"/>
                    <a:pt x="69424" y="11960"/>
                  </a:cubicBezTo>
                  <a:cubicBezTo>
                    <a:pt x="68763" y="10027"/>
                    <a:pt x="67237" y="8516"/>
                    <a:pt x="65304" y="7869"/>
                  </a:cubicBezTo>
                  <a:cubicBezTo>
                    <a:pt x="57094" y="6772"/>
                    <a:pt x="52611" y="15236"/>
                    <a:pt x="45113" y="20046"/>
                  </a:cubicBezTo>
                  <a:cubicBezTo>
                    <a:pt x="32957" y="30081"/>
                    <a:pt x="16311" y="43820"/>
                    <a:pt x="6451" y="43951"/>
                  </a:cubicBezTo>
                  <a:cubicBezTo>
                    <a:pt x="2629" y="43915"/>
                    <a:pt x="-596" y="47678"/>
                    <a:pt x="94" y="51464"/>
                  </a:cubicBezTo>
                  <a:cubicBezTo>
                    <a:pt x="3327" y="61127"/>
                    <a:pt x="3087" y="98808"/>
                    <a:pt x="11821" y="100653"/>
                  </a:cubicBezTo>
                  <a:cubicBezTo>
                    <a:pt x="146340" y="132419"/>
                    <a:pt x="273680" y="140586"/>
                    <a:pt x="402336" y="112387"/>
                  </a:cubicBezTo>
                  <a:cubicBezTo>
                    <a:pt x="425637" y="107113"/>
                    <a:pt x="449549" y="100915"/>
                    <a:pt x="473417" y="93961"/>
                  </a:cubicBezTo>
                  <a:cubicBezTo>
                    <a:pt x="480879" y="91615"/>
                    <a:pt x="488297" y="89340"/>
                    <a:pt x="493412" y="92028"/>
                  </a:cubicBezTo>
                  <a:cubicBezTo>
                    <a:pt x="497154" y="93896"/>
                    <a:pt x="502095" y="91280"/>
                    <a:pt x="502597" y="87095"/>
                  </a:cubicBezTo>
                  <a:cubicBezTo>
                    <a:pt x="502284" y="77860"/>
                    <a:pt x="512071" y="53229"/>
                    <a:pt x="503955" y="48325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491B6C7-EFAA-F54C-B725-B08367F22E77}"/>
                </a:ext>
              </a:extLst>
            </p:cNvPr>
            <p:cNvSpPr/>
            <p:nvPr/>
          </p:nvSpPr>
          <p:spPr>
            <a:xfrm>
              <a:off x="9705623" y="5198956"/>
              <a:ext cx="571807" cy="222566"/>
            </a:xfrm>
            <a:custGeom>
              <a:avLst/>
              <a:gdLst>
                <a:gd name="connsiteX0" fmla="*/ 571808 w 571807"/>
                <a:gd name="connsiteY0" fmla="*/ 12375 h 222566"/>
                <a:gd name="connsiteX1" fmla="*/ 415230 w 571807"/>
                <a:gd name="connsiteY1" fmla="*/ 24487 h 222566"/>
                <a:gd name="connsiteX2" fmla="*/ 237007 w 571807"/>
                <a:gd name="connsiteY2" fmla="*/ 27851 h 222566"/>
                <a:gd name="connsiteX3" fmla="*/ 9616 w 571807"/>
                <a:gd name="connsiteY3" fmla="*/ 786 h 222566"/>
                <a:gd name="connsiteX4" fmla="*/ 861 w 571807"/>
                <a:gd name="connsiteY4" fmla="*/ 10573 h 222566"/>
                <a:gd name="connsiteX5" fmla="*/ 31675 w 571807"/>
                <a:gd name="connsiteY5" fmla="*/ 196759 h 222566"/>
                <a:gd name="connsiteX6" fmla="*/ 43097 w 571807"/>
                <a:gd name="connsiteY6" fmla="*/ 199868 h 222566"/>
                <a:gd name="connsiteX7" fmla="*/ 99233 w 571807"/>
                <a:gd name="connsiteY7" fmla="*/ 151086 h 222566"/>
                <a:gd name="connsiteX8" fmla="*/ 134189 w 571807"/>
                <a:gd name="connsiteY8" fmla="*/ 205616 h 222566"/>
                <a:gd name="connsiteX9" fmla="*/ 178459 w 571807"/>
                <a:gd name="connsiteY9" fmla="*/ 220990 h 222566"/>
                <a:gd name="connsiteX10" fmla="*/ 232589 w 571807"/>
                <a:gd name="connsiteY10" fmla="*/ 163823 h 222566"/>
                <a:gd name="connsiteX11" fmla="*/ 238053 w 571807"/>
                <a:gd name="connsiteY11" fmla="*/ 164935 h 222566"/>
                <a:gd name="connsiteX12" fmla="*/ 339106 w 571807"/>
                <a:gd name="connsiteY12" fmla="*/ 150868 h 222566"/>
                <a:gd name="connsiteX13" fmla="*/ 344192 w 571807"/>
                <a:gd name="connsiteY13" fmla="*/ 150512 h 222566"/>
                <a:gd name="connsiteX14" fmla="*/ 404898 w 571807"/>
                <a:gd name="connsiteY14" fmla="*/ 206241 h 222566"/>
                <a:gd name="connsiteX15" fmla="*/ 420069 w 571807"/>
                <a:gd name="connsiteY15" fmla="*/ 203182 h 222566"/>
                <a:gd name="connsiteX16" fmla="*/ 442687 w 571807"/>
                <a:gd name="connsiteY16" fmla="*/ 173465 h 222566"/>
                <a:gd name="connsiteX17" fmla="*/ 483485 w 571807"/>
                <a:gd name="connsiteY17" fmla="*/ 166446 h 222566"/>
                <a:gd name="connsiteX18" fmla="*/ 514147 w 571807"/>
                <a:gd name="connsiteY18" fmla="*/ 199687 h 222566"/>
                <a:gd name="connsiteX19" fmla="*/ 547198 w 571807"/>
                <a:gd name="connsiteY19" fmla="*/ 173748 h 222566"/>
                <a:gd name="connsiteX20" fmla="*/ 571808 w 571807"/>
                <a:gd name="connsiteY20" fmla="*/ 12375 h 22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807" h="222566">
                  <a:moveTo>
                    <a:pt x="571808" y="12375"/>
                  </a:moveTo>
                  <a:cubicBezTo>
                    <a:pt x="521615" y="16494"/>
                    <a:pt x="467042" y="26260"/>
                    <a:pt x="415230" y="24487"/>
                  </a:cubicBezTo>
                  <a:cubicBezTo>
                    <a:pt x="355410" y="25206"/>
                    <a:pt x="303068" y="31382"/>
                    <a:pt x="237007" y="27851"/>
                  </a:cubicBezTo>
                  <a:cubicBezTo>
                    <a:pt x="162416" y="22823"/>
                    <a:pt x="80262" y="28497"/>
                    <a:pt x="9616" y="786"/>
                  </a:cubicBezTo>
                  <a:cubicBezTo>
                    <a:pt x="3528" y="-2397"/>
                    <a:pt x="-2227" y="4738"/>
                    <a:pt x="861" y="10573"/>
                  </a:cubicBezTo>
                  <a:cubicBezTo>
                    <a:pt x="15407" y="72238"/>
                    <a:pt x="21118" y="134542"/>
                    <a:pt x="31675" y="196759"/>
                  </a:cubicBezTo>
                  <a:cubicBezTo>
                    <a:pt x="32446" y="202092"/>
                    <a:pt x="39733" y="204126"/>
                    <a:pt x="43097" y="199868"/>
                  </a:cubicBezTo>
                  <a:cubicBezTo>
                    <a:pt x="59045" y="180956"/>
                    <a:pt x="80516" y="167289"/>
                    <a:pt x="99233" y="151086"/>
                  </a:cubicBezTo>
                  <a:cubicBezTo>
                    <a:pt x="114375" y="139010"/>
                    <a:pt x="111948" y="184240"/>
                    <a:pt x="134189" y="205616"/>
                  </a:cubicBezTo>
                  <a:cubicBezTo>
                    <a:pt x="143859" y="216217"/>
                    <a:pt x="161254" y="226607"/>
                    <a:pt x="178459" y="220990"/>
                  </a:cubicBezTo>
                  <a:cubicBezTo>
                    <a:pt x="204580" y="211181"/>
                    <a:pt x="205873" y="171415"/>
                    <a:pt x="232589" y="163823"/>
                  </a:cubicBezTo>
                  <a:cubicBezTo>
                    <a:pt x="234747" y="163394"/>
                    <a:pt x="236447" y="163743"/>
                    <a:pt x="238053" y="164935"/>
                  </a:cubicBezTo>
                  <a:cubicBezTo>
                    <a:pt x="317534" y="253061"/>
                    <a:pt x="280762" y="231605"/>
                    <a:pt x="339106" y="150868"/>
                  </a:cubicBezTo>
                  <a:cubicBezTo>
                    <a:pt x="340951" y="148485"/>
                    <a:pt x="342114" y="149240"/>
                    <a:pt x="344192" y="150512"/>
                  </a:cubicBezTo>
                  <a:cubicBezTo>
                    <a:pt x="365728" y="167768"/>
                    <a:pt x="384241" y="188185"/>
                    <a:pt x="404898" y="206241"/>
                  </a:cubicBezTo>
                  <a:cubicBezTo>
                    <a:pt x="413602" y="212191"/>
                    <a:pt x="418303" y="205652"/>
                    <a:pt x="420069" y="203182"/>
                  </a:cubicBezTo>
                  <a:cubicBezTo>
                    <a:pt x="428592" y="192102"/>
                    <a:pt x="437006" y="181225"/>
                    <a:pt x="442687" y="173465"/>
                  </a:cubicBezTo>
                  <a:cubicBezTo>
                    <a:pt x="464405" y="146022"/>
                    <a:pt x="461259" y="139584"/>
                    <a:pt x="483485" y="166446"/>
                  </a:cubicBezTo>
                  <a:cubicBezTo>
                    <a:pt x="490743" y="174751"/>
                    <a:pt x="500690" y="186129"/>
                    <a:pt x="514147" y="199687"/>
                  </a:cubicBezTo>
                  <a:cubicBezTo>
                    <a:pt x="523251" y="207956"/>
                    <a:pt x="540223" y="182089"/>
                    <a:pt x="547198" y="173748"/>
                  </a:cubicBezTo>
                  <a:cubicBezTo>
                    <a:pt x="553694" y="122590"/>
                    <a:pt x="568887" y="65131"/>
                    <a:pt x="571808" y="12375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56" name="Graphic 3">
              <a:extLst>
                <a:ext uri="{FF2B5EF4-FFF2-40B4-BE49-F238E27FC236}">
                  <a16:creationId xmlns:a16="http://schemas.microsoft.com/office/drawing/2014/main" id="{B95D442F-8C13-7347-95E6-901B7CEFA5CD}"/>
                </a:ext>
              </a:extLst>
            </p:cNvPr>
            <p:cNvGrpSpPr/>
            <p:nvPr/>
          </p:nvGrpSpPr>
          <p:grpSpPr>
            <a:xfrm>
              <a:off x="9615742" y="4799150"/>
              <a:ext cx="699266" cy="414331"/>
              <a:chOff x="9615742" y="4799150"/>
              <a:chExt cx="699266" cy="414331"/>
            </a:xfrm>
            <a:solidFill>
              <a:srgbClr val="FFFFFF"/>
            </a:solidFill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19669FF9-6B8C-F54C-B471-AD69458648FF}"/>
                  </a:ext>
                </a:extLst>
              </p:cNvPr>
              <p:cNvSpPr/>
              <p:nvPr/>
            </p:nvSpPr>
            <p:spPr>
              <a:xfrm>
                <a:off x="9615742" y="4928421"/>
                <a:ext cx="161331" cy="159014"/>
              </a:xfrm>
              <a:custGeom>
                <a:avLst/>
                <a:gdLst>
                  <a:gd name="connsiteX0" fmla="*/ 96372 w 161331"/>
                  <a:gd name="connsiteY0" fmla="*/ 145673 h 159014"/>
                  <a:gd name="connsiteX1" fmla="*/ 104714 w 161331"/>
                  <a:gd name="connsiteY1" fmla="*/ 154377 h 159014"/>
                  <a:gd name="connsiteX2" fmla="*/ 153489 w 161331"/>
                  <a:gd name="connsiteY2" fmla="*/ 158853 h 159014"/>
                  <a:gd name="connsiteX3" fmla="*/ 160537 w 161331"/>
                  <a:gd name="connsiteY3" fmla="*/ 149408 h 159014"/>
                  <a:gd name="connsiteX4" fmla="*/ 122929 w 161331"/>
                  <a:gd name="connsiteY4" fmla="*/ 52758 h 159014"/>
                  <a:gd name="connsiteX5" fmla="*/ 8056 w 161331"/>
                  <a:gd name="connsiteY5" fmla="*/ 219 h 159014"/>
                  <a:gd name="connsiteX6" fmla="*/ 827 w 161331"/>
                  <a:gd name="connsiteY6" fmla="*/ 3125 h 159014"/>
                  <a:gd name="connsiteX7" fmla="*/ 14284 w 161331"/>
                  <a:gd name="connsiteY7" fmla="*/ 24385 h 159014"/>
                  <a:gd name="connsiteX8" fmla="*/ 11268 w 161331"/>
                  <a:gd name="connsiteY8" fmla="*/ 33191 h 159014"/>
                  <a:gd name="connsiteX9" fmla="*/ 96372 w 161331"/>
                  <a:gd name="connsiteY9" fmla="*/ 145673 h 159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331" h="159014">
                    <a:moveTo>
                      <a:pt x="96372" y="145673"/>
                    </a:moveTo>
                    <a:cubicBezTo>
                      <a:pt x="97433" y="146472"/>
                      <a:pt x="101393" y="154421"/>
                      <a:pt x="104714" y="154377"/>
                    </a:cubicBezTo>
                    <a:cubicBezTo>
                      <a:pt x="121440" y="154174"/>
                      <a:pt x="137867" y="155678"/>
                      <a:pt x="153489" y="158853"/>
                    </a:cubicBezTo>
                    <a:cubicBezTo>
                      <a:pt x="158648" y="160081"/>
                      <a:pt x="163225" y="154051"/>
                      <a:pt x="160537" y="149408"/>
                    </a:cubicBezTo>
                    <a:cubicBezTo>
                      <a:pt x="143833" y="120068"/>
                      <a:pt x="135797" y="85301"/>
                      <a:pt x="122929" y="52758"/>
                    </a:cubicBezTo>
                    <a:cubicBezTo>
                      <a:pt x="90058" y="24603"/>
                      <a:pt x="48295" y="10863"/>
                      <a:pt x="8056" y="219"/>
                    </a:cubicBezTo>
                    <a:cubicBezTo>
                      <a:pt x="5260" y="-522"/>
                      <a:pt x="2324" y="662"/>
                      <a:pt x="827" y="3125"/>
                    </a:cubicBezTo>
                    <a:cubicBezTo>
                      <a:pt x="-3467" y="10856"/>
                      <a:pt x="10156" y="18543"/>
                      <a:pt x="14284" y="24385"/>
                    </a:cubicBezTo>
                    <a:cubicBezTo>
                      <a:pt x="11021" y="25911"/>
                      <a:pt x="9619" y="29980"/>
                      <a:pt x="11268" y="33191"/>
                    </a:cubicBezTo>
                    <a:cubicBezTo>
                      <a:pt x="31133" y="72753"/>
                      <a:pt x="53664" y="117591"/>
                      <a:pt x="96372" y="1456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C6712C3-9332-654A-BAFC-0FE800ED34BD}"/>
                  </a:ext>
                </a:extLst>
              </p:cNvPr>
              <p:cNvSpPr/>
              <p:nvPr/>
            </p:nvSpPr>
            <p:spPr>
              <a:xfrm>
                <a:off x="9636865" y="5094263"/>
                <a:ext cx="283577" cy="118600"/>
              </a:xfrm>
              <a:custGeom>
                <a:avLst/>
                <a:gdLst>
                  <a:gd name="connsiteX0" fmla="*/ 248779 w 283577"/>
                  <a:gd name="connsiteY0" fmla="*/ 62632 h 118600"/>
                  <a:gd name="connsiteX1" fmla="*/ 248779 w 283577"/>
                  <a:gd name="connsiteY1" fmla="*/ 62632 h 118600"/>
                  <a:gd name="connsiteX2" fmla="*/ 24731 w 283577"/>
                  <a:gd name="connsiteY2" fmla="*/ 6061 h 118600"/>
                  <a:gd name="connsiteX3" fmla="*/ 7489 w 283577"/>
                  <a:gd name="connsiteY3" fmla="*/ 10340 h 118600"/>
                  <a:gd name="connsiteX4" fmla="*/ 5418 w 283577"/>
                  <a:gd name="connsiteY4" fmla="*/ 23753 h 118600"/>
                  <a:gd name="connsiteX5" fmla="*/ 114950 w 283577"/>
                  <a:gd name="connsiteY5" fmla="*/ 71468 h 118600"/>
                  <a:gd name="connsiteX6" fmla="*/ 145125 w 283577"/>
                  <a:gd name="connsiteY6" fmla="*/ 105232 h 118600"/>
                  <a:gd name="connsiteX7" fmla="*/ 151025 w 283577"/>
                  <a:gd name="connsiteY7" fmla="*/ 110979 h 118600"/>
                  <a:gd name="connsiteX8" fmla="*/ 277254 w 283577"/>
                  <a:gd name="connsiteY8" fmla="*/ 118601 h 118600"/>
                  <a:gd name="connsiteX9" fmla="*/ 248779 w 283577"/>
                  <a:gd name="connsiteY9" fmla="*/ 62632 h 11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577" h="118600">
                    <a:moveTo>
                      <a:pt x="248779" y="62632"/>
                    </a:moveTo>
                    <a:cubicBezTo>
                      <a:pt x="248779" y="62632"/>
                      <a:pt x="248779" y="62632"/>
                      <a:pt x="248779" y="62632"/>
                    </a:cubicBezTo>
                    <a:cubicBezTo>
                      <a:pt x="200629" y="10842"/>
                      <a:pt x="99162" y="-11864"/>
                      <a:pt x="24731" y="6061"/>
                    </a:cubicBezTo>
                    <a:cubicBezTo>
                      <a:pt x="21759" y="6722"/>
                      <a:pt x="11573" y="9672"/>
                      <a:pt x="7489" y="10340"/>
                    </a:cubicBezTo>
                    <a:cubicBezTo>
                      <a:pt x="-852" y="10944"/>
                      <a:pt x="-3170" y="21472"/>
                      <a:pt x="5418" y="23753"/>
                    </a:cubicBezTo>
                    <a:cubicBezTo>
                      <a:pt x="50241" y="31506"/>
                      <a:pt x="87094" y="47556"/>
                      <a:pt x="114950" y="71468"/>
                    </a:cubicBezTo>
                    <a:cubicBezTo>
                      <a:pt x="125021" y="80891"/>
                      <a:pt x="143483" y="92720"/>
                      <a:pt x="145125" y="105232"/>
                    </a:cubicBezTo>
                    <a:cubicBezTo>
                      <a:pt x="145482" y="108305"/>
                      <a:pt x="147945" y="110703"/>
                      <a:pt x="151025" y="110979"/>
                    </a:cubicBezTo>
                    <a:cubicBezTo>
                      <a:pt x="165412" y="112243"/>
                      <a:pt x="252013" y="117685"/>
                      <a:pt x="277254" y="118601"/>
                    </a:cubicBezTo>
                    <a:cubicBezTo>
                      <a:pt x="300795" y="115644"/>
                      <a:pt x="251199" y="64740"/>
                      <a:pt x="248779" y="626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2D588A3-F011-EC49-98BA-17595088865D}"/>
                  </a:ext>
                </a:extLst>
              </p:cNvPr>
              <p:cNvSpPr/>
              <p:nvPr/>
            </p:nvSpPr>
            <p:spPr>
              <a:xfrm>
                <a:off x="9855533" y="4799150"/>
                <a:ext cx="125906" cy="299527"/>
              </a:xfrm>
              <a:custGeom>
                <a:avLst/>
                <a:gdLst>
                  <a:gd name="connsiteX0" fmla="*/ 120985 w 125906"/>
                  <a:gd name="connsiteY0" fmla="*/ 138732 h 299527"/>
                  <a:gd name="connsiteX1" fmla="*/ 99543 w 125906"/>
                  <a:gd name="connsiteY1" fmla="*/ 98502 h 299527"/>
                  <a:gd name="connsiteX2" fmla="*/ 22264 w 125906"/>
                  <a:gd name="connsiteY2" fmla="*/ 5696 h 299527"/>
                  <a:gd name="connsiteX3" fmla="*/ 8997 w 125906"/>
                  <a:gd name="connsiteY3" fmla="*/ 4991 h 299527"/>
                  <a:gd name="connsiteX4" fmla="*/ 11569 w 125906"/>
                  <a:gd name="connsiteY4" fmla="*/ 178048 h 299527"/>
                  <a:gd name="connsiteX5" fmla="*/ 14177 w 125906"/>
                  <a:gd name="connsiteY5" fmla="*/ 185575 h 299527"/>
                  <a:gd name="connsiteX6" fmla="*/ 74919 w 125906"/>
                  <a:gd name="connsiteY6" fmla="*/ 295521 h 299527"/>
                  <a:gd name="connsiteX7" fmla="*/ 87446 w 125906"/>
                  <a:gd name="connsiteY7" fmla="*/ 293879 h 299527"/>
                  <a:gd name="connsiteX8" fmla="*/ 125366 w 125906"/>
                  <a:gd name="connsiteY8" fmla="*/ 147560 h 299527"/>
                  <a:gd name="connsiteX9" fmla="*/ 120985 w 125906"/>
                  <a:gd name="connsiteY9" fmla="*/ 138732 h 2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906" h="299527">
                    <a:moveTo>
                      <a:pt x="120985" y="138732"/>
                    </a:moveTo>
                    <a:cubicBezTo>
                      <a:pt x="112128" y="126635"/>
                      <a:pt x="106874" y="111885"/>
                      <a:pt x="99543" y="98502"/>
                    </a:cubicBezTo>
                    <a:cubicBezTo>
                      <a:pt x="78567" y="62449"/>
                      <a:pt x="54873" y="26527"/>
                      <a:pt x="22264" y="5696"/>
                    </a:cubicBezTo>
                    <a:cubicBezTo>
                      <a:pt x="21240" y="-1192"/>
                      <a:pt x="10428" y="-2311"/>
                      <a:pt x="8997" y="4991"/>
                    </a:cubicBezTo>
                    <a:cubicBezTo>
                      <a:pt x="-3813" y="64033"/>
                      <a:pt x="-2933" y="123830"/>
                      <a:pt x="11569" y="178048"/>
                    </a:cubicBezTo>
                    <a:cubicBezTo>
                      <a:pt x="12441" y="180518"/>
                      <a:pt x="12753" y="183344"/>
                      <a:pt x="14177" y="185575"/>
                    </a:cubicBezTo>
                    <a:cubicBezTo>
                      <a:pt x="38554" y="219426"/>
                      <a:pt x="59167" y="255704"/>
                      <a:pt x="74919" y="295521"/>
                    </a:cubicBezTo>
                    <a:cubicBezTo>
                      <a:pt x="77172" y="301661"/>
                      <a:pt x="86879" y="300455"/>
                      <a:pt x="87446" y="293879"/>
                    </a:cubicBezTo>
                    <a:cubicBezTo>
                      <a:pt x="93636" y="241834"/>
                      <a:pt x="106395" y="192608"/>
                      <a:pt x="125366" y="147560"/>
                    </a:cubicBezTo>
                    <a:cubicBezTo>
                      <a:pt x="126986" y="144022"/>
                      <a:pt x="124799" y="139553"/>
                      <a:pt x="120985" y="1387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7A45706C-E71F-FB48-899F-27FAD5A795EE}"/>
                  </a:ext>
                </a:extLst>
              </p:cNvPr>
              <p:cNvSpPr/>
              <p:nvPr/>
            </p:nvSpPr>
            <p:spPr>
              <a:xfrm>
                <a:off x="10014774" y="4879924"/>
                <a:ext cx="300235" cy="333557"/>
              </a:xfrm>
              <a:custGeom>
                <a:avLst/>
                <a:gdLst>
                  <a:gd name="connsiteX0" fmla="*/ 298615 w 300235"/>
                  <a:gd name="connsiteY0" fmla="*/ 2222 h 333557"/>
                  <a:gd name="connsiteX1" fmla="*/ 292294 w 300235"/>
                  <a:gd name="connsiteY1" fmla="*/ 159 h 333557"/>
                  <a:gd name="connsiteX2" fmla="*/ 279310 w 300235"/>
                  <a:gd name="connsiteY2" fmla="*/ 3493 h 333557"/>
                  <a:gd name="connsiteX3" fmla="*/ 124381 w 300235"/>
                  <a:gd name="connsiteY3" fmla="*/ 93313 h 333557"/>
                  <a:gd name="connsiteX4" fmla="*/ 122114 w 300235"/>
                  <a:gd name="connsiteY4" fmla="*/ 97128 h 333557"/>
                  <a:gd name="connsiteX5" fmla="*/ 3159 w 300235"/>
                  <a:gd name="connsiteY5" fmla="*/ 320341 h 333557"/>
                  <a:gd name="connsiteX6" fmla="*/ 375 w 300235"/>
                  <a:gd name="connsiteY6" fmla="*/ 328595 h 333557"/>
                  <a:gd name="connsiteX7" fmla="*/ 7235 w 300235"/>
                  <a:gd name="connsiteY7" fmla="*/ 333557 h 333557"/>
                  <a:gd name="connsiteX8" fmla="*/ 7540 w 300235"/>
                  <a:gd name="connsiteY8" fmla="*/ 333550 h 333557"/>
                  <a:gd name="connsiteX9" fmla="*/ 27310 w 300235"/>
                  <a:gd name="connsiteY9" fmla="*/ 332714 h 333557"/>
                  <a:gd name="connsiteX10" fmla="*/ 91801 w 300235"/>
                  <a:gd name="connsiteY10" fmla="*/ 330440 h 333557"/>
                  <a:gd name="connsiteX11" fmla="*/ 98035 w 300235"/>
                  <a:gd name="connsiteY11" fmla="*/ 325325 h 333557"/>
                  <a:gd name="connsiteX12" fmla="*/ 211832 w 300235"/>
                  <a:gd name="connsiteY12" fmla="*/ 185509 h 333557"/>
                  <a:gd name="connsiteX13" fmla="*/ 214114 w 300235"/>
                  <a:gd name="connsiteY13" fmla="*/ 183308 h 333557"/>
                  <a:gd name="connsiteX14" fmla="*/ 299843 w 300235"/>
                  <a:gd name="connsiteY14" fmla="*/ 8761 h 333557"/>
                  <a:gd name="connsiteX15" fmla="*/ 298615 w 300235"/>
                  <a:gd name="connsiteY15" fmla="*/ 2222 h 33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0235" h="333557">
                    <a:moveTo>
                      <a:pt x="298615" y="2222"/>
                    </a:moveTo>
                    <a:cubicBezTo>
                      <a:pt x="297046" y="427"/>
                      <a:pt x="294619" y="-364"/>
                      <a:pt x="292294" y="159"/>
                    </a:cubicBezTo>
                    <a:cubicBezTo>
                      <a:pt x="290761" y="500"/>
                      <a:pt x="280814" y="3109"/>
                      <a:pt x="279310" y="3493"/>
                    </a:cubicBezTo>
                    <a:cubicBezTo>
                      <a:pt x="217144" y="19478"/>
                      <a:pt x="158516" y="38362"/>
                      <a:pt x="124381" y="93313"/>
                    </a:cubicBezTo>
                    <a:cubicBezTo>
                      <a:pt x="124279" y="93488"/>
                      <a:pt x="122383" y="95885"/>
                      <a:pt x="122114" y="97128"/>
                    </a:cubicBezTo>
                    <a:cubicBezTo>
                      <a:pt x="104291" y="178026"/>
                      <a:pt x="63682" y="279144"/>
                      <a:pt x="3159" y="320341"/>
                    </a:cubicBezTo>
                    <a:cubicBezTo>
                      <a:pt x="470" y="322179"/>
                      <a:pt x="-649" y="325499"/>
                      <a:pt x="375" y="328595"/>
                    </a:cubicBezTo>
                    <a:cubicBezTo>
                      <a:pt x="1371" y="331595"/>
                      <a:pt x="4103" y="333557"/>
                      <a:pt x="7235" y="333557"/>
                    </a:cubicBezTo>
                    <a:cubicBezTo>
                      <a:pt x="7336" y="333557"/>
                      <a:pt x="7438" y="333557"/>
                      <a:pt x="7540" y="333550"/>
                    </a:cubicBezTo>
                    <a:cubicBezTo>
                      <a:pt x="14123" y="333281"/>
                      <a:pt x="20713" y="332998"/>
                      <a:pt x="27310" y="332714"/>
                    </a:cubicBezTo>
                    <a:cubicBezTo>
                      <a:pt x="48453" y="331806"/>
                      <a:pt x="70323" y="330869"/>
                      <a:pt x="91801" y="330440"/>
                    </a:cubicBezTo>
                    <a:cubicBezTo>
                      <a:pt x="94817" y="330382"/>
                      <a:pt x="97389" y="328268"/>
                      <a:pt x="98035" y="325325"/>
                    </a:cubicBezTo>
                    <a:cubicBezTo>
                      <a:pt x="110111" y="270330"/>
                      <a:pt x="150531" y="220668"/>
                      <a:pt x="211832" y="185509"/>
                    </a:cubicBezTo>
                    <a:cubicBezTo>
                      <a:pt x="212762" y="184972"/>
                      <a:pt x="213547" y="184216"/>
                      <a:pt x="214114" y="183308"/>
                    </a:cubicBezTo>
                    <a:cubicBezTo>
                      <a:pt x="249048" y="127383"/>
                      <a:pt x="277893" y="68653"/>
                      <a:pt x="299843" y="8761"/>
                    </a:cubicBezTo>
                    <a:cubicBezTo>
                      <a:pt x="300657" y="6524"/>
                      <a:pt x="300184" y="4017"/>
                      <a:pt x="298615" y="22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1" name="Graphic 3">
              <a:extLst>
                <a:ext uri="{FF2B5EF4-FFF2-40B4-BE49-F238E27FC236}">
                  <a16:creationId xmlns:a16="http://schemas.microsoft.com/office/drawing/2014/main" id="{C9C564D6-50DB-DE47-8B39-F61E6E65F2A5}"/>
                </a:ext>
              </a:extLst>
            </p:cNvPr>
            <p:cNvGrpSpPr/>
            <p:nvPr/>
          </p:nvGrpSpPr>
          <p:grpSpPr>
            <a:xfrm>
              <a:off x="9732127" y="4774770"/>
              <a:ext cx="591740" cy="439519"/>
              <a:chOff x="9732127" y="4774770"/>
              <a:chExt cx="591740" cy="439519"/>
            </a:xfrm>
            <a:solidFill>
              <a:srgbClr val="FFFFFF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28EEF87F-D9C3-EB42-A14F-4C489BB74344}"/>
                  </a:ext>
                </a:extLst>
              </p:cNvPr>
              <p:cNvSpPr/>
              <p:nvPr/>
            </p:nvSpPr>
            <p:spPr>
              <a:xfrm>
                <a:off x="9732127" y="4878786"/>
                <a:ext cx="214652" cy="334562"/>
              </a:xfrm>
              <a:custGeom>
                <a:avLst/>
                <a:gdLst>
                  <a:gd name="connsiteX0" fmla="*/ 207023 w 214652"/>
                  <a:gd name="connsiteY0" fmla="*/ 280165 h 334562"/>
                  <a:gd name="connsiteX1" fmla="*/ 206514 w 214652"/>
                  <a:gd name="connsiteY1" fmla="*/ 268402 h 334562"/>
                  <a:gd name="connsiteX2" fmla="*/ 104662 w 214652"/>
                  <a:gd name="connsiteY2" fmla="*/ 83560 h 334562"/>
                  <a:gd name="connsiteX3" fmla="*/ 18613 w 214652"/>
                  <a:gd name="connsiteY3" fmla="*/ 3418 h 334562"/>
                  <a:gd name="connsiteX4" fmla="*/ 4481 w 214652"/>
                  <a:gd name="connsiteY4" fmla="*/ 178 h 334562"/>
                  <a:gd name="connsiteX5" fmla="*/ 5 w 214652"/>
                  <a:gd name="connsiteY5" fmla="*/ 6630 h 334562"/>
                  <a:gd name="connsiteX6" fmla="*/ 34256 w 214652"/>
                  <a:gd name="connsiteY6" fmla="*/ 164850 h 334562"/>
                  <a:gd name="connsiteX7" fmla="*/ 46681 w 214652"/>
                  <a:gd name="connsiteY7" fmla="*/ 206010 h 334562"/>
                  <a:gd name="connsiteX8" fmla="*/ 51527 w 214652"/>
                  <a:gd name="connsiteY8" fmla="*/ 211932 h 334562"/>
                  <a:gd name="connsiteX9" fmla="*/ 127702 w 214652"/>
                  <a:gd name="connsiteY9" fmla="*/ 252047 h 334562"/>
                  <a:gd name="connsiteX10" fmla="*/ 189795 w 214652"/>
                  <a:gd name="connsiteY10" fmla="*/ 330866 h 334562"/>
                  <a:gd name="connsiteX11" fmla="*/ 195463 w 214652"/>
                  <a:gd name="connsiteY11" fmla="*/ 334550 h 334562"/>
                  <a:gd name="connsiteX12" fmla="*/ 213605 w 214652"/>
                  <a:gd name="connsiteY12" fmla="*/ 331963 h 334562"/>
                  <a:gd name="connsiteX13" fmla="*/ 214012 w 214652"/>
                  <a:gd name="connsiteY13" fmla="*/ 325598 h 334562"/>
                  <a:gd name="connsiteX14" fmla="*/ 207023 w 214652"/>
                  <a:gd name="connsiteY14" fmla="*/ 280165 h 33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4652" h="334562">
                    <a:moveTo>
                      <a:pt x="207023" y="280165"/>
                    </a:moveTo>
                    <a:cubicBezTo>
                      <a:pt x="206993" y="276903"/>
                      <a:pt x="206739" y="269041"/>
                      <a:pt x="206514" y="268402"/>
                    </a:cubicBezTo>
                    <a:cubicBezTo>
                      <a:pt x="179834" y="192859"/>
                      <a:pt x="146498" y="132379"/>
                      <a:pt x="104662" y="83560"/>
                    </a:cubicBezTo>
                    <a:cubicBezTo>
                      <a:pt x="74305" y="47420"/>
                      <a:pt x="46964" y="21953"/>
                      <a:pt x="18613" y="3418"/>
                    </a:cubicBezTo>
                    <a:cubicBezTo>
                      <a:pt x="16629" y="2118"/>
                      <a:pt x="7249" y="-738"/>
                      <a:pt x="4481" y="178"/>
                    </a:cubicBezTo>
                    <a:cubicBezTo>
                      <a:pt x="1713" y="1086"/>
                      <a:pt x="-111" y="3723"/>
                      <a:pt x="5" y="6630"/>
                    </a:cubicBezTo>
                    <a:cubicBezTo>
                      <a:pt x="2170" y="60491"/>
                      <a:pt x="17458" y="112267"/>
                      <a:pt x="34256" y="164850"/>
                    </a:cubicBezTo>
                    <a:cubicBezTo>
                      <a:pt x="38310" y="178764"/>
                      <a:pt x="45823" y="191639"/>
                      <a:pt x="46681" y="206010"/>
                    </a:cubicBezTo>
                    <a:cubicBezTo>
                      <a:pt x="46848" y="208823"/>
                      <a:pt x="48802" y="211213"/>
                      <a:pt x="51527" y="211932"/>
                    </a:cubicBezTo>
                    <a:cubicBezTo>
                      <a:pt x="77270" y="218697"/>
                      <a:pt x="102896" y="232189"/>
                      <a:pt x="127702" y="252047"/>
                    </a:cubicBezTo>
                    <a:cubicBezTo>
                      <a:pt x="153495" y="271737"/>
                      <a:pt x="173120" y="296375"/>
                      <a:pt x="189795" y="330866"/>
                    </a:cubicBezTo>
                    <a:cubicBezTo>
                      <a:pt x="190849" y="333053"/>
                      <a:pt x="193036" y="334477"/>
                      <a:pt x="195463" y="334550"/>
                    </a:cubicBezTo>
                    <a:cubicBezTo>
                      <a:pt x="199626" y="334681"/>
                      <a:pt x="212399" y="333816"/>
                      <a:pt x="213605" y="331963"/>
                    </a:cubicBezTo>
                    <a:cubicBezTo>
                      <a:pt x="214840" y="330059"/>
                      <a:pt x="214993" y="327647"/>
                      <a:pt x="214012" y="325598"/>
                    </a:cubicBezTo>
                    <a:cubicBezTo>
                      <a:pt x="207298" y="311634"/>
                      <a:pt x="207168" y="296346"/>
                      <a:pt x="207023" y="2801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D7570DC9-5CBF-F640-A5FC-7F950B88443B}"/>
                  </a:ext>
                </a:extLst>
              </p:cNvPr>
              <p:cNvSpPr/>
              <p:nvPr/>
            </p:nvSpPr>
            <p:spPr>
              <a:xfrm>
                <a:off x="9950309" y="4774770"/>
                <a:ext cx="195421" cy="439519"/>
              </a:xfrm>
              <a:custGeom>
                <a:avLst/>
                <a:gdLst>
                  <a:gd name="connsiteX0" fmla="*/ 191869 w 195421"/>
                  <a:gd name="connsiteY0" fmla="*/ 714 h 439519"/>
                  <a:gd name="connsiteX1" fmla="*/ 185082 w 195421"/>
                  <a:gd name="connsiteY1" fmla="*/ 1230 h 439519"/>
                  <a:gd name="connsiteX2" fmla="*/ 116392 w 195421"/>
                  <a:gd name="connsiteY2" fmla="*/ 60868 h 439519"/>
                  <a:gd name="connsiteX3" fmla="*/ 22939 w 195421"/>
                  <a:gd name="connsiteY3" fmla="*/ 234673 h 439519"/>
                  <a:gd name="connsiteX4" fmla="*/ 611 w 195421"/>
                  <a:gd name="connsiteY4" fmla="*/ 430080 h 439519"/>
                  <a:gd name="connsiteX5" fmla="*/ 8465 w 195421"/>
                  <a:gd name="connsiteY5" fmla="*/ 439438 h 439519"/>
                  <a:gd name="connsiteX6" fmla="*/ 52133 w 195421"/>
                  <a:gd name="connsiteY6" fmla="*/ 439365 h 439519"/>
                  <a:gd name="connsiteX7" fmla="*/ 88433 w 195421"/>
                  <a:gd name="connsiteY7" fmla="*/ 389776 h 439519"/>
                  <a:gd name="connsiteX8" fmla="*/ 160074 w 195421"/>
                  <a:gd name="connsiteY8" fmla="*/ 250447 h 439519"/>
                  <a:gd name="connsiteX9" fmla="*/ 195422 w 195421"/>
                  <a:gd name="connsiteY9" fmla="*/ 6527 h 439519"/>
                  <a:gd name="connsiteX10" fmla="*/ 191869 w 195421"/>
                  <a:gd name="connsiteY10" fmla="*/ 714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5421" h="439519">
                    <a:moveTo>
                      <a:pt x="191869" y="714"/>
                    </a:moveTo>
                    <a:cubicBezTo>
                      <a:pt x="189696" y="-397"/>
                      <a:pt x="187074" y="-201"/>
                      <a:pt x="185082" y="1230"/>
                    </a:cubicBezTo>
                    <a:cubicBezTo>
                      <a:pt x="157705" y="20993"/>
                      <a:pt x="135246" y="40480"/>
                      <a:pt x="116392" y="60868"/>
                    </a:cubicBezTo>
                    <a:cubicBezTo>
                      <a:pt x="74257" y="107238"/>
                      <a:pt x="42811" y="165713"/>
                      <a:pt x="22939" y="234673"/>
                    </a:cubicBezTo>
                    <a:cubicBezTo>
                      <a:pt x="5392" y="295553"/>
                      <a:pt x="-2332" y="363125"/>
                      <a:pt x="611" y="430080"/>
                    </a:cubicBezTo>
                    <a:cubicBezTo>
                      <a:pt x="669" y="431453"/>
                      <a:pt x="5515" y="439351"/>
                      <a:pt x="8465" y="439438"/>
                    </a:cubicBezTo>
                    <a:cubicBezTo>
                      <a:pt x="14852" y="439612"/>
                      <a:pt x="48057" y="439467"/>
                      <a:pt x="52133" y="439365"/>
                    </a:cubicBezTo>
                    <a:cubicBezTo>
                      <a:pt x="54008" y="439322"/>
                      <a:pt x="88404" y="389813"/>
                      <a:pt x="88433" y="389776"/>
                    </a:cubicBezTo>
                    <a:cubicBezTo>
                      <a:pt x="120875" y="347584"/>
                      <a:pt x="143907" y="299688"/>
                      <a:pt x="160074" y="250447"/>
                    </a:cubicBezTo>
                    <a:cubicBezTo>
                      <a:pt x="187880" y="165735"/>
                      <a:pt x="195364" y="77034"/>
                      <a:pt x="195422" y="6527"/>
                    </a:cubicBezTo>
                    <a:cubicBezTo>
                      <a:pt x="195422" y="4071"/>
                      <a:pt x="194049" y="1826"/>
                      <a:pt x="191869" y="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84B7B708-3424-7D45-837F-1AE1926BD2B0}"/>
                  </a:ext>
                </a:extLst>
              </p:cNvPr>
              <p:cNvSpPr/>
              <p:nvPr/>
            </p:nvSpPr>
            <p:spPr>
              <a:xfrm>
                <a:off x="10120151" y="5037596"/>
                <a:ext cx="203716" cy="172252"/>
              </a:xfrm>
              <a:custGeom>
                <a:avLst/>
                <a:gdLst>
                  <a:gd name="connsiteX0" fmla="*/ 202706 w 203716"/>
                  <a:gd name="connsiteY0" fmla="*/ 3032 h 172252"/>
                  <a:gd name="connsiteX1" fmla="*/ 194888 w 203716"/>
                  <a:gd name="connsiteY1" fmla="*/ 424 h 172252"/>
                  <a:gd name="connsiteX2" fmla="*/ 179579 w 203716"/>
                  <a:gd name="connsiteY2" fmla="*/ 6375 h 172252"/>
                  <a:gd name="connsiteX3" fmla="*/ 179499 w 203716"/>
                  <a:gd name="connsiteY3" fmla="*/ 6404 h 172252"/>
                  <a:gd name="connsiteX4" fmla="*/ 331 w 203716"/>
                  <a:gd name="connsiteY4" fmla="*/ 163679 h 172252"/>
                  <a:gd name="connsiteX5" fmla="*/ 1283 w 203716"/>
                  <a:gd name="connsiteY5" fmla="*/ 169615 h 172252"/>
                  <a:gd name="connsiteX6" fmla="*/ 6514 w 203716"/>
                  <a:gd name="connsiteY6" fmla="*/ 172253 h 172252"/>
                  <a:gd name="connsiteX7" fmla="*/ 6682 w 203716"/>
                  <a:gd name="connsiteY7" fmla="*/ 172253 h 172252"/>
                  <a:gd name="connsiteX8" fmla="*/ 73701 w 203716"/>
                  <a:gd name="connsiteY8" fmla="*/ 169419 h 172252"/>
                  <a:gd name="connsiteX9" fmla="*/ 82507 w 203716"/>
                  <a:gd name="connsiteY9" fmla="*/ 168794 h 172252"/>
                  <a:gd name="connsiteX10" fmla="*/ 82994 w 203716"/>
                  <a:gd name="connsiteY10" fmla="*/ 168780 h 172252"/>
                  <a:gd name="connsiteX11" fmla="*/ 122164 w 203716"/>
                  <a:gd name="connsiteY11" fmla="*/ 164551 h 172252"/>
                  <a:gd name="connsiteX12" fmla="*/ 127643 w 203716"/>
                  <a:gd name="connsiteY12" fmla="*/ 157343 h 172252"/>
                  <a:gd name="connsiteX13" fmla="*/ 152899 w 203716"/>
                  <a:gd name="connsiteY13" fmla="*/ 75363 h 172252"/>
                  <a:gd name="connsiteX14" fmla="*/ 201718 w 203716"/>
                  <a:gd name="connsiteY14" fmla="*/ 11221 h 172252"/>
                  <a:gd name="connsiteX15" fmla="*/ 202706 w 203716"/>
                  <a:gd name="connsiteY15" fmla="*/ 3032 h 172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3716" h="172252">
                    <a:moveTo>
                      <a:pt x="202706" y="3032"/>
                    </a:moveTo>
                    <a:cubicBezTo>
                      <a:pt x="201049" y="417"/>
                      <a:pt x="197787" y="-673"/>
                      <a:pt x="194888" y="424"/>
                    </a:cubicBezTo>
                    <a:cubicBezTo>
                      <a:pt x="189533" y="2451"/>
                      <a:pt x="184374" y="4456"/>
                      <a:pt x="179579" y="6375"/>
                    </a:cubicBezTo>
                    <a:cubicBezTo>
                      <a:pt x="179550" y="6382"/>
                      <a:pt x="179528" y="6396"/>
                      <a:pt x="179499" y="6404"/>
                    </a:cubicBezTo>
                    <a:cubicBezTo>
                      <a:pt x="80459" y="47463"/>
                      <a:pt x="21853" y="98904"/>
                      <a:pt x="331" y="163679"/>
                    </a:cubicBezTo>
                    <a:cubicBezTo>
                      <a:pt x="-337" y="165692"/>
                      <a:pt x="19" y="167908"/>
                      <a:pt x="1283" y="169615"/>
                    </a:cubicBezTo>
                    <a:cubicBezTo>
                      <a:pt x="2511" y="171272"/>
                      <a:pt x="4458" y="172253"/>
                      <a:pt x="6514" y="172253"/>
                    </a:cubicBezTo>
                    <a:cubicBezTo>
                      <a:pt x="6573" y="172253"/>
                      <a:pt x="6631" y="172253"/>
                      <a:pt x="6682" y="172253"/>
                    </a:cubicBezTo>
                    <a:cubicBezTo>
                      <a:pt x="28101" y="171693"/>
                      <a:pt x="51039" y="170967"/>
                      <a:pt x="73701" y="169419"/>
                    </a:cubicBezTo>
                    <a:cubicBezTo>
                      <a:pt x="75474" y="169296"/>
                      <a:pt x="80902" y="168794"/>
                      <a:pt x="82507" y="168794"/>
                    </a:cubicBezTo>
                    <a:cubicBezTo>
                      <a:pt x="82667" y="168794"/>
                      <a:pt x="82827" y="168787"/>
                      <a:pt x="82994" y="168780"/>
                    </a:cubicBezTo>
                    <a:cubicBezTo>
                      <a:pt x="98361" y="167639"/>
                      <a:pt x="110808" y="166295"/>
                      <a:pt x="122164" y="164551"/>
                    </a:cubicBezTo>
                    <a:cubicBezTo>
                      <a:pt x="125637" y="164021"/>
                      <a:pt x="128057" y="160831"/>
                      <a:pt x="127643" y="157343"/>
                    </a:cubicBezTo>
                    <a:cubicBezTo>
                      <a:pt x="124598" y="131768"/>
                      <a:pt x="133092" y="104187"/>
                      <a:pt x="152899" y="75363"/>
                    </a:cubicBezTo>
                    <a:cubicBezTo>
                      <a:pt x="154875" y="72486"/>
                      <a:pt x="184163" y="28099"/>
                      <a:pt x="201718" y="11221"/>
                    </a:cubicBezTo>
                    <a:cubicBezTo>
                      <a:pt x="203948" y="9063"/>
                      <a:pt x="204362" y="5648"/>
                      <a:pt x="202706" y="30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3592390-0194-B046-9032-7DD6DB66CB3C}"/>
                </a:ext>
              </a:extLst>
            </p:cNvPr>
            <p:cNvSpPr/>
            <p:nvPr/>
          </p:nvSpPr>
          <p:spPr>
            <a:xfrm>
              <a:off x="9588675" y="4752363"/>
              <a:ext cx="795908" cy="987259"/>
            </a:xfrm>
            <a:custGeom>
              <a:avLst/>
              <a:gdLst>
                <a:gd name="connsiteX0" fmla="*/ 789743 w 795908"/>
                <a:gd name="connsiteY0" fmla="*/ 250831 h 987259"/>
                <a:gd name="connsiteX1" fmla="*/ 789627 w 795908"/>
                <a:gd name="connsiteY1" fmla="*/ 250802 h 987259"/>
                <a:gd name="connsiteX2" fmla="*/ 769973 w 795908"/>
                <a:gd name="connsiteY2" fmla="*/ 253621 h 987259"/>
                <a:gd name="connsiteX3" fmla="*/ 670766 w 795908"/>
                <a:gd name="connsiteY3" fmla="*/ 288163 h 987259"/>
                <a:gd name="connsiteX4" fmla="*/ 670359 w 795908"/>
                <a:gd name="connsiteY4" fmla="*/ 287683 h 987259"/>
                <a:gd name="connsiteX5" fmla="*/ 726495 w 795908"/>
                <a:gd name="connsiteY5" fmla="*/ 178777 h 987259"/>
                <a:gd name="connsiteX6" fmla="*/ 740736 w 795908"/>
                <a:gd name="connsiteY6" fmla="*/ 122801 h 987259"/>
                <a:gd name="connsiteX7" fmla="*/ 729169 w 795908"/>
                <a:gd name="connsiteY7" fmla="*/ 115738 h 987259"/>
                <a:gd name="connsiteX8" fmla="*/ 729045 w 795908"/>
                <a:gd name="connsiteY8" fmla="*/ 115767 h 987259"/>
                <a:gd name="connsiteX9" fmla="*/ 563617 w 795908"/>
                <a:gd name="connsiteY9" fmla="*/ 182605 h 987259"/>
                <a:gd name="connsiteX10" fmla="*/ 563058 w 795908"/>
                <a:gd name="connsiteY10" fmla="*/ 182344 h 987259"/>
                <a:gd name="connsiteX11" fmla="*/ 572183 w 795908"/>
                <a:gd name="connsiteY11" fmla="*/ 13959 h 987259"/>
                <a:gd name="connsiteX12" fmla="*/ 572278 w 795908"/>
                <a:gd name="connsiteY12" fmla="*/ 13697 h 987259"/>
                <a:gd name="connsiteX13" fmla="*/ 565405 w 795908"/>
                <a:gd name="connsiteY13" fmla="*/ 997 h 987259"/>
                <a:gd name="connsiteX14" fmla="*/ 565172 w 795908"/>
                <a:gd name="connsiteY14" fmla="*/ 982 h 987259"/>
                <a:gd name="connsiteX15" fmla="*/ 550124 w 795908"/>
                <a:gd name="connsiteY15" fmla="*/ 6671 h 987259"/>
                <a:gd name="connsiteX16" fmla="*/ 549965 w 795908"/>
                <a:gd name="connsiteY16" fmla="*/ 6824 h 987259"/>
                <a:gd name="connsiteX17" fmla="*/ 394426 w 795908"/>
                <a:gd name="connsiteY17" fmla="*/ 173414 h 987259"/>
                <a:gd name="connsiteX18" fmla="*/ 393830 w 795908"/>
                <a:gd name="connsiteY18" fmla="*/ 173349 h 987259"/>
                <a:gd name="connsiteX19" fmla="*/ 354500 w 795908"/>
                <a:gd name="connsiteY19" fmla="*/ 98075 h 987259"/>
                <a:gd name="connsiteX20" fmla="*/ 285308 w 795908"/>
                <a:gd name="connsiteY20" fmla="*/ 29987 h 987259"/>
                <a:gd name="connsiteX21" fmla="*/ 270195 w 795908"/>
                <a:gd name="connsiteY21" fmla="*/ 36556 h 987259"/>
                <a:gd name="connsiteX22" fmla="*/ 270137 w 795908"/>
                <a:gd name="connsiteY22" fmla="*/ 36679 h 987259"/>
                <a:gd name="connsiteX23" fmla="*/ 257444 w 795908"/>
                <a:gd name="connsiteY23" fmla="*/ 191303 h 987259"/>
                <a:gd name="connsiteX24" fmla="*/ 256877 w 795908"/>
                <a:gd name="connsiteY24" fmla="*/ 191557 h 987259"/>
                <a:gd name="connsiteX25" fmla="*/ 213660 w 795908"/>
                <a:gd name="connsiteY25" fmla="*/ 148929 h 987259"/>
                <a:gd name="connsiteX26" fmla="*/ 145281 w 795908"/>
                <a:gd name="connsiteY26" fmla="*/ 105058 h 987259"/>
                <a:gd name="connsiteX27" fmla="*/ 130953 w 795908"/>
                <a:gd name="connsiteY27" fmla="*/ 117409 h 987259"/>
                <a:gd name="connsiteX28" fmla="*/ 130975 w 795908"/>
                <a:gd name="connsiteY28" fmla="*/ 117577 h 987259"/>
                <a:gd name="connsiteX29" fmla="*/ 138917 w 795908"/>
                <a:gd name="connsiteY29" fmla="*/ 206917 h 987259"/>
                <a:gd name="connsiteX30" fmla="*/ 138408 w 795908"/>
                <a:gd name="connsiteY30" fmla="*/ 207237 h 987259"/>
                <a:gd name="connsiteX31" fmla="*/ 16074 w 795908"/>
                <a:gd name="connsiteY31" fmla="*/ 165437 h 987259"/>
                <a:gd name="connsiteX32" fmla="*/ 15921 w 795908"/>
                <a:gd name="connsiteY32" fmla="*/ 165386 h 987259"/>
                <a:gd name="connsiteX33" fmla="*/ 307 w 795908"/>
                <a:gd name="connsiteY33" fmla="*/ 169680 h 987259"/>
                <a:gd name="connsiteX34" fmla="*/ 12419 w 795908"/>
                <a:gd name="connsiteY34" fmla="*/ 199092 h 987259"/>
                <a:gd name="connsiteX35" fmla="*/ 25737 w 795908"/>
                <a:gd name="connsiteY35" fmla="*/ 223054 h 987259"/>
                <a:gd name="connsiteX36" fmla="*/ 103496 w 795908"/>
                <a:gd name="connsiteY36" fmla="*/ 325240 h 987259"/>
                <a:gd name="connsiteX37" fmla="*/ 103350 w 795908"/>
                <a:gd name="connsiteY37" fmla="*/ 325822 h 987259"/>
                <a:gd name="connsiteX38" fmla="*/ 11314 w 795908"/>
                <a:gd name="connsiteY38" fmla="*/ 354464 h 987259"/>
                <a:gd name="connsiteX39" fmla="*/ 13894 w 795908"/>
                <a:gd name="connsiteY39" fmla="*/ 370942 h 987259"/>
                <a:gd name="connsiteX40" fmla="*/ 150200 w 795908"/>
                <a:gd name="connsiteY40" fmla="*/ 420662 h 987259"/>
                <a:gd name="connsiteX41" fmla="*/ 150026 w 795908"/>
                <a:gd name="connsiteY41" fmla="*/ 421251 h 987259"/>
                <a:gd name="connsiteX42" fmla="*/ 107652 w 795908"/>
                <a:gd name="connsiteY42" fmla="*/ 436516 h 987259"/>
                <a:gd name="connsiteX43" fmla="*/ 107514 w 795908"/>
                <a:gd name="connsiteY43" fmla="*/ 436640 h 987259"/>
                <a:gd name="connsiteX44" fmla="*/ 102021 w 795908"/>
                <a:gd name="connsiteY44" fmla="*/ 448192 h 987259"/>
                <a:gd name="connsiteX45" fmla="*/ 116356 w 795908"/>
                <a:gd name="connsiteY45" fmla="*/ 560907 h 987259"/>
                <a:gd name="connsiteX46" fmla="*/ 167907 w 795908"/>
                <a:gd name="connsiteY46" fmla="*/ 881205 h 987259"/>
                <a:gd name="connsiteX47" fmla="*/ 167922 w 795908"/>
                <a:gd name="connsiteY47" fmla="*/ 881256 h 987259"/>
                <a:gd name="connsiteX48" fmla="*/ 624541 w 795908"/>
                <a:gd name="connsiteY48" fmla="*/ 914301 h 987259"/>
                <a:gd name="connsiteX49" fmla="*/ 646563 w 795908"/>
                <a:gd name="connsiteY49" fmla="*/ 861943 h 987259"/>
                <a:gd name="connsiteX50" fmla="*/ 664524 w 795908"/>
                <a:gd name="connsiteY50" fmla="*/ 751830 h 987259"/>
                <a:gd name="connsiteX51" fmla="*/ 708294 w 795908"/>
                <a:gd name="connsiteY51" fmla="*/ 454049 h 987259"/>
                <a:gd name="connsiteX52" fmla="*/ 708352 w 795908"/>
                <a:gd name="connsiteY52" fmla="*/ 453896 h 987259"/>
                <a:gd name="connsiteX53" fmla="*/ 710997 w 795908"/>
                <a:gd name="connsiteY53" fmla="*/ 444312 h 987259"/>
                <a:gd name="connsiteX54" fmla="*/ 711019 w 795908"/>
                <a:gd name="connsiteY54" fmla="*/ 444182 h 987259"/>
                <a:gd name="connsiteX55" fmla="*/ 677232 w 795908"/>
                <a:gd name="connsiteY55" fmla="*/ 415903 h 987259"/>
                <a:gd name="connsiteX56" fmla="*/ 677051 w 795908"/>
                <a:gd name="connsiteY56" fmla="*/ 415496 h 987259"/>
                <a:gd name="connsiteX57" fmla="*/ 754962 w 795908"/>
                <a:gd name="connsiteY57" fmla="*/ 308464 h 987259"/>
                <a:gd name="connsiteX58" fmla="*/ 793464 w 795908"/>
                <a:gd name="connsiteY58" fmla="*/ 263873 h 987259"/>
                <a:gd name="connsiteX59" fmla="*/ 793536 w 795908"/>
                <a:gd name="connsiteY59" fmla="*/ 263779 h 987259"/>
                <a:gd name="connsiteX60" fmla="*/ 789743 w 795908"/>
                <a:gd name="connsiteY60" fmla="*/ 250831 h 987259"/>
                <a:gd name="connsiteX61" fmla="*/ 652347 w 795908"/>
                <a:gd name="connsiteY61" fmla="*/ 443382 h 987259"/>
                <a:gd name="connsiteX62" fmla="*/ 614645 w 795908"/>
                <a:gd name="connsiteY62" fmla="*/ 447451 h 987259"/>
                <a:gd name="connsiteX63" fmla="*/ 614340 w 795908"/>
                <a:gd name="connsiteY63" fmla="*/ 446950 h 987259"/>
                <a:gd name="connsiteX64" fmla="*/ 669320 w 795908"/>
                <a:gd name="connsiteY64" fmla="*/ 368879 h 987259"/>
                <a:gd name="connsiteX65" fmla="*/ 670780 w 795908"/>
                <a:gd name="connsiteY65" fmla="*/ 369889 h 987259"/>
                <a:gd name="connsiteX66" fmla="*/ 652623 w 795908"/>
                <a:gd name="connsiteY66" fmla="*/ 443019 h 987259"/>
                <a:gd name="connsiteX67" fmla="*/ 652347 w 795908"/>
                <a:gd name="connsiteY67" fmla="*/ 443382 h 987259"/>
                <a:gd name="connsiteX68" fmla="*/ 713467 w 795908"/>
                <a:gd name="connsiteY68" fmla="*/ 297660 h 987259"/>
                <a:gd name="connsiteX69" fmla="*/ 727170 w 795908"/>
                <a:gd name="connsiteY69" fmla="*/ 292319 h 987259"/>
                <a:gd name="connsiteX70" fmla="*/ 727519 w 795908"/>
                <a:gd name="connsiteY70" fmla="*/ 292857 h 987259"/>
                <a:gd name="connsiteX71" fmla="*/ 604807 w 795908"/>
                <a:gd name="connsiteY71" fmla="*/ 447967 h 987259"/>
                <a:gd name="connsiteX72" fmla="*/ 604531 w 795908"/>
                <a:gd name="connsiteY72" fmla="*/ 448156 h 987259"/>
                <a:gd name="connsiteX73" fmla="*/ 538456 w 795908"/>
                <a:gd name="connsiteY73" fmla="*/ 450953 h 987259"/>
                <a:gd name="connsiteX74" fmla="*/ 538129 w 795908"/>
                <a:gd name="connsiteY74" fmla="*/ 450517 h 987259"/>
                <a:gd name="connsiteX75" fmla="*/ 713467 w 795908"/>
                <a:gd name="connsiteY75" fmla="*/ 297660 h 987259"/>
                <a:gd name="connsiteX76" fmla="*/ 556082 w 795908"/>
                <a:gd name="connsiteY76" fmla="*/ 224209 h 987259"/>
                <a:gd name="connsiteX77" fmla="*/ 705802 w 795908"/>
                <a:gd name="connsiteY77" fmla="*/ 137688 h 987259"/>
                <a:gd name="connsiteX78" fmla="*/ 706107 w 795908"/>
                <a:gd name="connsiteY78" fmla="*/ 138241 h 987259"/>
                <a:gd name="connsiteX79" fmla="*/ 551767 w 795908"/>
                <a:gd name="connsiteY79" fmla="*/ 314494 h 987259"/>
                <a:gd name="connsiteX80" fmla="*/ 557884 w 795908"/>
                <a:gd name="connsiteY80" fmla="*/ 320612 h 987259"/>
                <a:gd name="connsiteX81" fmla="*/ 715095 w 795908"/>
                <a:gd name="connsiteY81" fmla="*/ 135240 h 987259"/>
                <a:gd name="connsiteX82" fmla="*/ 715283 w 795908"/>
                <a:gd name="connsiteY82" fmla="*/ 135116 h 987259"/>
                <a:gd name="connsiteX83" fmla="*/ 719229 w 795908"/>
                <a:gd name="connsiteY83" fmla="*/ 134201 h 987259"/>
                <a:gd name="connsiteX84" fmla="*/ 719614 w 795908"/>
                <a:gd name="connsiteY84" fmla="*/ 134637 h 987259"/>
                <a:gd name="connsiteX85" fmla="*/ 634735 w 795908"/>
                <a:gd name="connsiteY85" fmla="*/ 307338 h 987259"/>
                <a:gd name="connsiteX86" fmla="*/ 634619 w 795908"/>
                <a:gd name="connsiteY86" fmla="*/ 307446 h 987259"/>
                <a:gd name="connsiteX87" fmla="*/ 517821 w 795908"/>
                <a:gd name="connsiteY87" fmla="*/ 451222 h 987259"/>
                <a:gd name="connsiteX88" fmla="*/ 517509 w 795908"/>
                <a:gd name="connsiteY88" fmla="*/ 451476 h 987259"/>
                <a:gd name="connsiteX89" fmla="*/ 432339 w 795908"/>
                <a:gd name="connsiteY89" fmla="*/ 454623 h 987259"/>
                <a:gd name="connsiteX90" fmla="*/ 432084 w 795908"/>
                <a:gd name="connsiteY90" fmla="*/ 453838 h 987259"/>
                <a:gd name="connsiteX91" fmla="*/ 554542 w 795908"/>
                <a:gd name="connsiteY91" fmla="*/ 226164 h 987259"/>
                <a:gd name="connsiteX92" fmla="*/ 554629 w 795908"/>
                <a:gd name="connsiteY92" fmla="*/ 226011 h 987259"/>
                <a:gd name="connsiteX93" fmla="*/ 556082 w 795908"/>
                <a:gd name="connsiteY93" fmla="*/ 224209 h 987259"/>
                <a:gd name="connsiteX94" fmla="*/ 482851 w 795908"/>
                <a:gd name="connsiteY94" fmla="*/ 87649 h 987259"/>
                <a:gd name="connsiteX95" fmla="*/ 550008 w 795908"/>
                <a:gd name="connsiteY95" fmla="*/ 29304 h 987259"/>
                <a:gd name="connsiteX96" fmla="*/ 550532 w 795908"/>
                <a:gd name="connsiteY96" fmla="*/ 29573 h 987259"/>
                <a:gd name="connsiteX97" fmla="*/ 444901 w 795908"/>
                <a:gd name="connsiteY97" fmla="*/ 408209 h 987259"/>
                <a:gd name="connsiteX98" fmla="*/ 414465 w 795908"/>
                <a:gd name="connsiteY98" fmla="*/ 451556 h 987259"/>
                <a:gd name="connsiteX99" fmla="*/ 413571 w 795908"/>
                <a:gd name="connsiteY99" fmla="*/ 454906 h 987259"/>
                <a:gd name="connsiteX100" fmla="*/ 413259 w 795908"/>
                <a:gd name="connsiteY100" fmla="*/ 455262 h 987259"/>
                <a:gd name="connsiteX101" fmla="*/ 401815 w 795908"/>
                <a:gd name="connsiteY101" fmla="*/ 455494 h 987259"/>
                <a:gd name="connsiteX102" fmla="*/ 401488 w 795908"/>
                <a:gd name="connsiteY102" fmla="*/ 455109 h 987259"/>
                <a:gd name="connsiteX103" fmla="*/ 526794 w 795908"/>
                <a:gd name="connsiteY103" fmla="*/ 67428 h 987259"/>
                <a:gd name="connsiteX104" fmla="*/ 519143 w 795908"/>
                <a:gd name="connsiteY104" fmla="*/ 62960 h 987259"/>
                <a:gd name="connsiteX105" fmla="*/ 397085 w 795908"/>
                <a:gd name="connsiteY105" fmla="*/ 455277 h 987259"/>
                <a:gd name="connsiteX106" fmla="*/ 396765 w 795908"/>
                <a:gd name="connsiteY106" fmla="*/ 455553 h 987259"/>
                <a:gd name="connsiteX107" fmla="*/ 370529 w 795908"/>
                <a:gd name="connsiteY107" fmla="*/ 455335 h 987259"/>
                <a:gd name="connsiteX108" fmla="*/ 370224 w 795908"/>
                <a:gd name="connsiteY108" fmla="*/ 455095 h 987259"/>
                <a:gd name="connsiteX109" fmla="*/ 368821 w 795908"/>
                <a:gd name="connsiteY109" fmla="*/ 452268 h 987259"/>
                <a:gd name="connsiteX110" fmla="*/ 368756 w 795908"/>
                <a:gd name="connsiteY110" fmla="*/ 452087 h 987259"/>
                <a:gd name="connsiteX111" fmla="*/ 482851 w 795908"/>
                <a:gd name="connsiteY111" fmla="*/ 87649 h 987259"/>
                <a:gd name="connsiteX112" fmla="*/ 284697 w 795908"/>
                <a:gd name="connsiteY112" fmla="*/ 223018 h 987259"/>
                <a:gd name="connsiteX113" fmla="*/ 281355 w 795908"/>
                <a:gd name="connsiteY113" fmla="*/ 57336 h 987259"/>
                <a:gd name="connsiteX114" fmla="*/ 282539 w 795908"/>
                <a:gd name="connsiteY114" fmla="*/ 57467 h 987259"/>
                <a:gd name="connsiteX115" fmla="*/ 294623 w 795908"/>
                <a:gd name="connsiteY115" fmla="*/ 139461 h 987259"/>
                <a:gd name="connsiteX116" fmla="*/ 315832 w 795908"/>
                <a:gd name="connsiteY116" fmla="*/ 209395 h 987259"/>
                <a:gd name="connsiteX117" fmla="*/ 325081 w 795908"/>
                <a:gd name="connsiteY117" fmla="*/ 231577 h 987259"/>
                <a:gd name="connsiteX118" fmla="*/ 331591 w 795908"/>
                <a:gd name="connsiteY118" fmla="*/ 228830 h 987259"/>
                <a:gd name="connsiteX119" fmla="*/ 289377 w 795908"/>
                <a:gd name="connsiteY119" fmla="*/ 59835 h 987259"/>
                <a:gd name="connsiteX120" fmla="*/ 289929 w 795908"/>
                <a:gd name="connsiteY120" fmla="*/ 59545 h 987259"/>
                <a:gd name="connsiteX121" fmla="*/ 360676 w 795908"/>
                <a:gd name="connsiteY121" fmla="*/ 148391 h 987259"/>
                <a:gd name="connsiteX122" fmla="*/ 381856 w 795908"/>
                <a:gd name="connsiteY122" fmla="*/ 188266 h 987259"/>
                <a:gd name="connsiteX123" fmla="*/ 385874 w 795908"/>
                <a:gd name="connsiteY123" fmla="*/ 191717 h 987259"/>
                <a:gd name="connsiteX124" fmla="*/ 386085 w 795908"/>
                <a:gd name="connsiteY124" fmla="*/ 192146 h 987259"/>
                <a:gd name="connsiteX125" fmla="*/ 347983 w 795908"/>
                <a:gd name="connsiteY125" fmla="*/ 338646 h 987259"/>
                <a:gd name="connsiteX126" fmla="*/ 347365 w 795908"/>
                <a:gd name="connsiteY126" fmla="*/ 338726 h 987259"/>
                <a:gd name="connsiteX127" fmla="*/ 314597 w 795908"/>
                <a:gd name="connsiteY127" fmla="*/ 271859 h 987259"/>
                <a:gd name="connsiteX128" fmla="*/ 286354 w 795908"/>
                <a:gd name="connsiteY128" fmla="*/ 228591 h 987259"/>
                <a:gd name="connsiteX129" fmla="*/ 286303 w 795908"/>
                <a:gd name="connsiteY129" fmla="*/ 228496 h 987259"/>
                <a:gd name="connsiteX130" fmla="*/ 284697 w 795908"/>
                <a:gd name="connsiteY130" fmla="*/ 223018 h 987259"/>
                <a:gd name="connsiteX131" fmla="*/ 243115 w 795908"/>
                <a:gd name="connsiteY131" fmla="*/ 214175 h 987259"/>
                <a:gd name="connsiteX132" fmla="*/ 343805 w 795908"/>
                <a:gd name="connsiteY132" fmla="*/ 396939 h 987259"/>
                <a:gd name="connsiteX133" fmla="*/ 343826 w 795908"/>
                <a:gd name="connsiteY133" fmla="*/ 397041 h 987259"/>
                <a:gd name="connsiteX134" fmla="*/ 351354 w 795908"/>
                <a:gd name="connsiteY134" fmla="*/ 454347 h 987259"/>
                <a:gd name="connsiteX135" fmla="*/ 351056 w 795908"/>
                <a:gd name="connsiteY135" fmla="*/ 454812 h 987259"/>
                <a:gd name="connsiteX136" fmla="*/ 339315 w 795908"/>
                <a:gd name="connsiteY136" fmla="*/ 454455 h 987259"/>
                <a:gd name="connsiteX137" fmla="*/ 339031 w 795908"/>
                <a:gd name="connsiteY137" fmla="*/ 454274 h 987259"/>
                <a:gd name="connsiteX138" fmla="*/ 282118 w 795908"/>
                <a:gd name="connsiteY138" fmla="*/ 378957 h 987259"/>
                <a:gd name="connsiteX139" fmla="*/ 282017 w 795908"/>
                <a:gd name="connsiteY139" fmla="*/ 378818 h 987259"/>
                <a:gd name="connsiteX140" fmla="*/ 159421 w 795908"/>
                <a:gd name="connsiteY140" fmla="*/ 136671 h 987259"/>
                <a:gd name="connsiteX141" fmla="*/ 159878 w 795908"/>
                <a:gd name="connsiteY141" fmla="*/ 136213 h 987259"/>
                <a:gd name="connsiteX142" fmla="*/ 243115 w 795908"/>
                <a:gd name="connsiteY142" fmla="*/ 214175 h 987259"/>
                <a:gd name="connsiteX143" fmla="*/ 196854 w 795908"/>
                <a:gd name="connsiteY143" fmla="*/ 332114 h 987259"/>
                <a:gd name="connsiteX144" fmla="*/ 196614 w 795908"/>
                <a:gd name="connsiteY144" fmla="*/ 331823 h 987259"/>
                <a:gd name="connsiteX145" fmla="*/ 183950 w 795908"/>
                <a:gd name="connsiteY145" fmla="*/ 289413 h 987259"/>
                <a:gd name="connsiteX146" fmla="*/ 150004 w 795908"/>
                <a:gd name="connsiteY146" fmla="*/ 133975 h 987259"/>
                <a:gd name="connsiteX147" fmla="*/ 150614 w 795908"/>
                <a:gd name="connsiteY147" fmla="*/ 133772 h 987259"/>
                <a:gd name="connsiteX148" fmla="*/ 274780 w 795908"/>
                <a:gd name="connsiteY148" fmla="*/ 372258 h 987259"/>
                <a:gd name="connsiteX149" fmla="*/ 274271 w 795908"/>
                <a:gd name="connsiteY149" fmla="*/ 372628 h 987259"/>
                <a:gd name="connsiteX150" fmla="*/ 196854 w 795908"/>
                <a:gd name="connsiteY150" fmla="*/ 332114 h 987259"/>
                <a:gd name="connsiteX151" fmla="*/ 127153 w 795908"/>
                <a:gd name="connsiteY151" fmla="*/ 316383 h 987259"/>
                <a:gd name="connsiteX152" fmla="*/ 45101 w 795908"/>
                <a:gd name="connsiteY152" fmla="*/ 208203 h 987259"/>
                <a:gd name="connsiteX153" fmla="*/ 45623 w 795908"/>
                <a:gd name="connsiteY153" fmla="*/ 207825 h 987259"/>
                <a:gd name="connsiteX154" fmla="*/ 138568 w 795908"/>
                <a:gd name="connsiteY154" fmla="*/ 278093 h 987259"/>
                <a:gd name="connsiteX155" fmla="*/ 141540 w 795908"/>
                <a:gd name="connsiteY155" fmla="*/ 272985 h 987259"/>
                <a:gd name="connsiteX156" fmla="*/ 34209 w 795908"/>
                <a:gd name="connsiteY156" fmla="*/ 183412 h 987259"/>
                <a:gd name="connsiteX157" fmla="*/ 34543 w 795908"/>
                <a:gd name="connsiteY157" fmla="*/ 182867 h 987259"/>
                <a:gd name="connsiteX158" fmla="*/ 145681 w 795908"/>
                <a:gd name="connsiteY158" fmla="*/ 233706 h 987259"/>
                <a:gd name="connsiteX159" fmla="*/ 145783 w 795908"/>
                <a:gd name="connsiteY159" fmla="*/ 233866 h 987259"/>
                <a:gd name="connsiteX160" fmla="*/ 181545 w 795908"/>
                <a:gd name="connsiteY160" fmla="*/ 327936 h 987259"/>
                <a:gd name="connsiteX161" fmla="*/ 181196 w 795908"/>
                <a:gd name="connsiteY161" fmla="*/ 328401 h 987259"/>
                <a:gd name="connsiteX162" fmla="*/ 131985 w 795908"/>
                <a:gd name="connsiteY162" fmla="*/ 323925 h 987259"/>
                <a:gd name="connsiteX163" fmla="*/ 131665 w 795908"/>
                <a:gd name="connsiteY163" fmla="*/ 323649 h 987259"/>
                <a:gd name="connsiteX164" fmla="*/ 127153 w 795908"/>
                <a:gd name="connsiteY164" fmla="*/ 316383 h 987259"/>
                <a:gd name="connsiteX165" fmla="*/ 171707 w 795908"/>
                <a:gd name="connsiteY165" fmla="*/ 351797 h 987259"/>
                <a:gd name="connsiteX166" fmla="*/ 267594 w 795908"/>
                <a:gd name="connsiteY166" fmla="*/ 388024 h 987259"/>
                <a:gd name="connsiteX167" fmla="*/ 292392 w 795908"/>
                <a:gd name="connsiteY167" fmla="*/ 409182 h 987259"/>
                <a:gd name="connsiteX168" fmla="*/ 325473 w 795908"/>
                <a:gd name="connsiteY168" fmla="*/ 453504 h 987259"/>
                <a:gd name="connsiteX169" fmla="*/ 325154 w 795908"/>
                <a:gd name="connsiteY169" fmla="*/ 453976 h 987259"/>
                <a:gd name="connsiteX170" fmla="*/ 254377 w 795908"/>
                <a:gd name="connsiteY170" fmla="*/ 450481 h 987259"/>
                <a:gd name="connsiteX171" fmla="*/ 254137 w 795908"/>
                <a:gd name="connsiteY171" fmla="*/ 450350 h 987259"/>
                <a:gd name="connsiteX172" fmla="*/ 75770 w 795908"/>
                <a:gd name="connsiteY172" fmla="*/ 354652 h 987259"/>
                <a:gd name="connsiteX173" fmla="*/ 75777 w 795908"/>
                <a:gd name="connsiteY173" fmla="*/ 354006 h 987259"/>
                <a:gd name="connsiteX174" fmla="*/ 171707 w 795908"/>
                <a:gd name="connsiteY174" fmla="*/ 351797 h 987259"/>
                <a:gd name="connsiteX175" fmla="*/ 92314 w 795908"/>
                <a:gd name="connsiteY175" fmla="*/ 367099 h 987259"/>
                <a:gd name="connsiteX176" fmla="*/ 244779 w 795908"/>
                <a:gd name="connsiteY176" fmla="*/ 449275 h 987259"/>
                <a:gd name="connsiteX177" fmla="*/ 244503 w 795908"/>
                <a:gd name="connsiteY177" fmla="*/ 449827 h 987259"/>
                <a:gd name="connsiteX178" fmla="*/ 200051 w 795908"/>
                <a:gd name="connsiteY178" fmla="*/ 446412 h 987259"/>
                <a:gd name="connsiteX179" fmla="*/ 199761 w 795908"/>
                <a:gd name="connsiteY179" fmla="*/ 446129 h 987259"/>
                <a:gd name="connsiteX180" fmla="*/ 167493 w 795908"/>
                <a:gd name="connsiteY180" fmla="*/ 408506 h 987259"/>
                <a:gd name="connsiteX181" fmla="*/ 87511 w 795908"/>
                <a:gd name="connsiteY181" fmla="*/ 366750 h 987259"/>
                <a:gd name="connsiteX182" fmla="*/ 92314 w 795908"/>
                <a:gd name="connsiteY182" fmla="*/ 367099 h 987259"/>
                <a:gd name="connsiteX183" fmla="*/ 125584 w 795908"/>
                <a:gd name="connsiteY183" fmla="*/ 461453 h 987259"/>
                <a:gd name="connsiteX184" fmla="*/ 123673 w 795908"/>
                <a:gd name="connsiteY184" fmla="*/ 453831 h 987259"/>
                <a:gd name="connsiteX185" fmla="*/ 124138 w 795908"/>
                <a:gd name="connsiteY185" fmla="*/ 453460 h 987259"/>
                <a:gd name="connsiteX186" fmla="*/ 171249 w 795908"/>
                <a:gd name="connsiteY186" fmla="*/ 467258 h 987259"/>
                <a:gd name="connsiteX187" fmla="*/ 353679 w 795908"/>
                <a:gd name="connsiteY187" fmla="*/ 480947 h 987259"/>
                <a:gd name="connsiteX188" fmla="*/ 483519 w 795908"/>
                <a:gd name="connsiteY188" fmla="*/ 478978 h 987259"/>
                <a:gd name="connsiteX189" fmla="*/ 683736 w 795908"/>
                <a:gd name="connsiteY189" fmla="*/ 463756 h 987259"/>
                <a:gd name="connsiteX190" fmla="*/ 684128 w 795908"/>
                <a:gd name="connsiteY190" fmla="*/ 464133 h 987259"/>
                <a:gd name="connsiteX191" fmla="*/ 658734 w 795908"/>
                <a:gd name="connsiteY191" fmla="*/ 616643 h 987259"/>
                <a:gd name="connsiteX192" fmla="*/ 658683 w 795908"/>
                <a:gd name="connsiteY192" fmla="*/ 616781 h 987259"/>
                <a:gd name="connsiteX193" fmla="*/ 635941 w 795908"/>
                <a:gd name="connsiteY193" fmla="*/ 641477 h 987259"/>
                <a:gd name="connsiteX194" fmla="*/ 635483 w 795908"/>
                <a:gd name="connsiteY194" fmla="*/ 641456 h 987259"/>
                <a:gd name="connsiteX195" fmla="*/ 533166 w 795908"/>
                <a:gd name="connsiteY195" fmla="*/ 644006 h 987259"/>
                <a:gd name="connsiteX196" fmla="*/ 525508 w 795908"/>
                <a:gd name="connsiteY196" fmla="*/ 647435 h 987259"/>
                <a:gd name="connsiteX197" fmla="*/ 511899 w 795908"/>
                <a:gd name="connsiteY197" fmla="*/ 634640 h 987259"/>
                <a:gd name="connsiteX198" fmla="*/ 465260 w 795908"/>
                <a:gd name="connsiteY198" fmla="*/ 592055 h 987259"/>
                <a:gd name="connsiteX199" fmla="*/ 450547 w 795908"/>
                <a:gd name="connsiteY199" fmla="*/ 593952 h 987259"/>
                <a:gd name="connsiteX200" fmla="*/ 410076 w 795908"/>
                <a:gd name="connsiteY200" fmla="*/ 662352 h 987259"/>
                <a:gd name="connsiteX201" fmla="*/ 409546 w 795908"/>
                <a:gd name="connsiteY201" fmla="*/ 662410 h 987259"/>
                <a:gd name="connsiteX202" fmla="*/ 359521 w 795908"/>
                <a:gd name="connsiteY202" fmla="*/ 606783 h 987259"/>
                <a:gd name="connsiteX203" fmla="*/ 359477 w 795908"/>
                <a:gd name="connsiteY203" fmla="*/ 606739 h 987259"/>
                <a:gd name="connsiteX204" fmla="*/ 317183 w 795908"/>
                <a:gd name="connsiteY204" fmla="*/ 632969 h 987259"/>
                <a:gd name="connsiteX205" fmla="*/ 293395 w 795908"/>
                <a:gd name="connsiteY205" fmla="*/ 661378 h 987259"/>
                <a:gd name="connsiteX206" fmla="*/ 255954 w 795908"/>
                <a:gd name="connsiteY206" fmla="*/ 647813 h 987259"/>
                <a:gd name="connsiteX207" fmla="*/ 232936 w 795908"/>
                <a:gd name="connsiteY207" fmla="*/ 598180 h 987259"/>
                <a:gd name="connsiteX208" fmla="*/ 212011 w 795908"/>
                <a:gd name="connsiteY208" fmla="*/ 592658 h 987259"/>
                <a:gd name="connsiteX209" fmla="*/ 155505 w 795908"/>
                <a:gd name="connsiteY209" fmla="*/ 641717 h 987259"/>
                <a:gd name="connsiteX210" fmla="*/ 154930 w 795908"/>
                <a:gd name="connsiteY210" fmla="*/ 641564 h 987259"/>
                <a:gd name="connsiteX211" fmla="*/ 125584 w 795908"/>
                <a:gd name="connsiteY211" fmla="*/ 461453 h 987259"/>
                <a:gd name="connsiteX212" fmla="*/ 647268 w 795908"/>
                <a:gd name="connsiteY212" fmla="*/ 694183 h 987259"/>
                <a:gd name="connsiteX213" fmla="*/ 646818 w 795908"/>
                <a:gd name="connsiteY213" fmla="*/ 694423 h 987259"/>
                <a:gd name="connsiteX214" fmla="*/ 622630 w 795908"/>
                <a:gd name="connsiteY214" fmla="*/ 696196 h 987259"/>
                <a:gd name="connsiteX215" fmla="*/ 551956 w 795908"/>
                <a:gd name="connsiteY215" fmla="*/ 714520 h 987259"/>
                <a:gd name="connsiteX216" fmla="*/ 164616 w 795908"/>
                <a:gd name="connsiteY216" fmla="*/ 702859 h 987259"/>
                <a:gd name="connsiteX217" fmla="*/ 164369 w 795908"/>
                <a:gd name="connsiteY217" fmla="*/ 702590 h 987259"/>
                <a:gd name="connsiteX218" fmla="*/ 157662 w 795908"/>
                <a:gd name="connsiteY218" fmla="*/ 659307 h 987259"/>
                <a:gd name="connsiteX219" fmla="*/ 157968 w 795908"/>
                <a:gd name="connsiteY219" fmla="*/ 658937 h 987259"/>
                <a:gd name="connsiteX220" fmla="*/ 213965 w 795908"/>
                <a:gd name="connsiteY220" fmla="*/ 622797 h 987259"/>
                <a:gd name="connsiteX221" fmla="*/ 214459 w 795908"/>
                <a:gd name="connsiteY221" fmla="*/ 622964 h 987259"/>
                <a:gd name="connsiteX222" fmla="*/ 236162 w 795908"/>
                <a:gd name="connsiteY222" fmla="*/ 664277 h 987259"/>
                <a:gd name="connsiteX223" fmla="*/ 330545 w 795908"/>
                <a:gd name="connsiteY223" fmla="*/ 659424 h 987259"/>
                <a:gd name="connsiteX224" fmla="*/ 349145 w 795908"/>
                <a:gd name="connsiteY224" fmla="*/ 628697 h 987259"/>
                <a:gd name="connsiteX225" fmla="*/ 349639 w 795908"/>
                <a:gd name="connsiteY225" fmla="*/ 628704 h 987259"/>
                <a:gd name="connsiteX226" fmla="*/ 377954 w 795908"/>
                <a:gd name="connsiteY226" fmla="*/ 660092 h 987259"/>
                <a:gd name="connsiteX227" fmla="*/ 415366 w 795908"/>
                <a:gd name="connsiteY227" fmla="*/ 685610 h 987259"/>
                <a:gd name="connsiteX228" fmla="*/ 415417 w 795908"/>
                <a:gd name="connsiteY228" fmla="*/ 685595 h 987259"/>
                <a:gd name="connsiteX229" fmla="*/ 442017 w 795908"/>
                <a:gd name="connsiteY229" fmla="*/ 650189 h 987259"/>
                <a:gd name="connsiteX230" fmla="*/ 442031 w 795908"/>
                <a:gd name="connsiteY230" fmla="*/ 650167 h 987259"/>
                <a:gd name="connsiteX231" fmla="*/ 460639 w 795908"/>
                <a:gd name="connsiteY231" fmla="*/ 615415 h 987259"/>
                <a:gd name="connsiteX232" fmla="*/ 461162 w 795908"/>
                <a:gd name="connsiteY232" fmla="*/ 615342 h 987259"/>
                <a:gd name="connsiteX233" fmla="*/ 487130 w 795908"/>
                <a:gd name="connsiteY233" fmla="*/ 641186 h 987259"/>
                <a:gd name="connsiteX234" fmla="*/ 523016 w 795908"/>
                <a:gd name="connsiteY234" fmla="*/ 670606 h 987259"/>
                <a:gd name="connsiteX235" fmla="*/ 523052 w 795908"/>
                <a:gd name="connsiteY235" fmla="*/ 670620 h 987259"/>
                <a:gd name="connsiteX236" fmla="*/ 557826 w 795908"/>
                <a:gd name="connsiteY236" fmla="*/ 648649 h 987259"/>
                <a:gd name="connsiteX237" fmla="*/ 581687 w 795908"/>
                <a:gd name="connsiteY237" fmla="*/ 618437 h 987259"/>
                <a:gd name="connsiteX238" fmla="*/ 582189 w 795908"/>
                <a:gd name="connsiteY238" fmla="*/ 618423 h 987259"/>
                <a:gd name="connsiteX239" fmla="*/ 617355 w 795908"/>
                <a:gd name="connsiteY239" fmla="*/ 657898 h 987259"/>
                <a:gd name="connsiteX240" fmla="*/ 617377 w 795908"/>
                <a:gd name="connsiteY240" fmla="*/ 657920 h 987259"/>
                <a:gd name="connsiteX241" fmla="*/ 651352 w 795908"/>
                <a:gd name="connsiteY241" fmla="*/ 663202 h 987259"/>
                <a:gd name="connsiteX242" fmla="*/ 651890 w 795908"/>
                <a:gd name="connsiteY242" fmla="*/ 663485 h 987259"/>
                <a:gd name="connsiteX243" fmla="*/ 647268 w 795908"/>
                <a:gd name="connsiteY243" fmla="*/ 694183 h 987259"/>
                <a:gd name="connsiteX244" fmla="*/ 619557 w 795908"/>
                <a:gd name="connsiteY244" fmla="*/ 864712 h 987259"/>
                <a:gd name="connsiteX245" fmla="*/ 202529 w 795908"/>
                <a:gd name="connsiteY245" fmla="*/ 893434 h 987259"/>
                <a:gd name="connsiteX246" fmla="*/ 188208 w 795908"/>
                <a:gd name="connsiteY246" fmla="*/ 851190 h 987259"/>
                <a:gd name="connsiteX247" fmla="*/ 167123 w 795908"/>
                <a:gd name="connsiteY247" fmla="*/ 720369 h 987259"/>
                <a:gd name="connsiteX248" fmla="*/ 167544 w 795908"/>
                <a:gd name="connsiteY248" fmla="*/ 720006 h 987259"/>
                <a:gd name="connsiteX249" fmla="*/ 643432 w 795908"/>
                <a:gd name="connsiteY249" fmla="*/ 715908 h 987259"/>
                <a:gd name="connsiteX250" fmla="*/ 643853 w 795908"/>
                <a:gd name="connsiteY250" fmla="*/ 716272 h 987259"/>
                <a:gd name="connsiteX251" fmla="*/ 619557 w 795908"/>
                <a:gd name="connsiteY251" fmla="*/ 864712 h 9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795908" h="987259">
                  <a:moveTo>
                    <a:pt x="789743" y="250831"/>
                  </a:moveTo>
                  <a:cubicBezTo>
                    <a:pt x="789707" y="250831"/>
                    <a:pt x="789663" y="250817"/>
                    <a:pt x="789627" y="250802"/>
                  </a:cubicBezTo>
                  <a:cubicBezTo>
                    <a:pt x="782776" y="247075"/>
                    <a:pt x="776825" y="253818"/>
                    <a:pt x="769973" y="253621"/>
                  </a:cubicBezTo>
                  <a:cubicBezTo>
                    <a:pt x="735199" y="258170"/>
                    <a:pt x="702634" y="274089"/>
                    <a:pt x="670766" y="288163"/>
                  </a:cubicBezTo>
                  <a:cubicBezTo>
                    <a:pt x="670468" y="288294"/>
                    <a:pt x="670185" y="287960"/>
                    <a:pt x="670359" y="287683"/>
                  </a:cubicBezTo>
                  <a:cubicBezTo>
                    <a:pt x="692585" y="253396"/>
                    <a:pt x="712900" y="217430"/>
                    <a:pt x="726495" y="178777"/>
                  </a:cubicBezTo>
                  <a:cubicBezTo>
                    <a:pt x="733186" y="160626"/>
                    <a:pt x="739065" y="142171"/>
                    <a:pt x="740736" y="122801"/>
                  </a:cubicBezTo>
                  <a:cubicBezTo>
                    <a:pt x="741448" y="116865"/>
                    <a:pt x="733913" y="113530"/>
                    <a:pt x="729169" y="115738"/>
                  </a:cubicBezTo>
                  <a:cubicBezTo>
                    <a:pt x="729132" y="115760"/>
                    <a:pt x="729089" y="115767"/>
                    <a:pt x="729045" y="115767"/>
                  </a:cubicBezTo>
                  <a:cubicBezTo>
                    <a:pt x="668368" y="114823"/>
                    <a:pt x="604509" y="136242"/>
                    <a:pt x="563617" y="182605"/>
                  </a:cubicBezTo>
                  <a:cubicBezTo>
                    <a:pt x="563399" y="182853"/>
                    <a:pt x="563007" y="182664"/>
                    <a:pt x="563058" y="182344"/>
                  </a:cubicBezTo>
                  <a:cubicBezTo>
                    <a:pt x="571966" y="126572"/>
                    <a:pt x="578773" y="70254"/>
                    <a:pt x="572183" y="13959"/>
                  </a:cubicBezTo>
                  <a:cubicBezTo>
                    <a:pt x="572169" y="13864"/>
                    <a:pt x="572205" y="13763"/>
                    <a:pt x="572278" y="13697"/>
                  </a:cubicBezTo>
                  <a:cubicBezTo>
                    <a:pt x="577480" y="8706"/>
                    <a:pt x="573310" y="-1757"/>
                    <a:pt x="565405" y="997"/>
                  </a:cubicBezTo>
                  <a:cubicBezTo>
                    <a:pt x="565332" y="1026"/>
                    <a:pt x="565245" y="1019"/>
                    <a:pt x="565172" y="982"/>
                  </a:cubicBezTo>
                  <a:cubicBezTo>
                    <a:pt x="559861" y="-1648"/>
                    <a:pt x="552675" y="1258"/>
                    <a:pt x="550124" y="6671"/>
                  </a:cubicBezTo>
                  <a:cubicBezTo>
                    <a:pt x="550096" y="6737"/>
                    <a:pt x="550038" y="6795"/>
                    <a:pt x="549965" y="6824"/>
                  </a:cubicBezTo>
                  <a:cubicBezTo>
                    <a:pt x="478447" y="37471"/>
                    <a:pt x="427086" y="104781"/>
                    <a:pt x="394426" y="173414"/>
                  </a:cubicBezTo>
                  <a:cubicBezTo>
                    <a:pt x="394295" y="173690"/>
                    <a:pt x="393903" y="173647"/>
                    <a:pt x="393830" y="173349"/>
                  </a:cubicBezTo>
                  <a:cubicBezTo>
                    <a:pt x="387182" y="146138"/>
                    <a:pt x="370645" y="120795"/>
                    <a:pt x="354500" y="98075"/>
                  </a:cubicBezTo>
                  <a:cubicBezTo>
                    <a:pt x="334839" y="71969"/>
                    <a:pt x="311712" y="49234"/>
                    <a:pt x="285308" y="29987"/>
                  </a:cubicBezTo>
                  <a:cubicBezTo>
                    <a:pt x="279859" y="26100"/>
                    <a:pt x="271423" y="30387"/>
                    <a:pt x="270195" y="36556"/>
                  </a:cubicBezTo>
                  <a:cubicBezTo>
                    <a:pt x="270188" y="36599"/>
                    <a:pt x="270166" y="36643"/>
                    <a:pt x="270137" y="36679"/>
                  </a:cubicBezTo>
                  <a:cubicBezTo>
                    <a:pt x="247083" y="65241"/>
                    <a:pt x="251551" y="154036"/>
                    <a:pt x="257444" y="191303"/>
                  </a:cubicBezTo>
                  <a:cubicBezTo>
                    <a:pt x="257495" y="191630"/>
                    <a:pt x="257095" y="191804"/>
                    <a:pt x="256877" y="191557"/>
                  </a:cubicBezTo>
                  <a:cubicBezTo>
                    <a:pt x="243486" y="176335"/>
                    <a:pt x="229107" y="162022"/>
                    <a:pt x="213660" y="148929"/>
                  </a:cubicBezTo>
                  <a:cubicBezTo>
                    <a:pt x="192909" y="131345"/>
                    <a:pt x="170225" y="116051"/>
                    <a:pt x="145281" y="105058"/>
                  </a:cubicBezTo>
                  <a:cubicBezTo>
                    <a:pt x="136308" y="101105"/>
                    <a:pt x="128119" y="110507"/>
                    <a:pt x="130953" y="117409"/>
                  </a:cubicBezTo>
                  <a:cubicBezTo>
                    <a:pt x="130975" y="117460"/>
                    <a:pt x="130982" y="117519"/>
                    <a:pt x="130975" y="117577"/>
                  </a:cubicBezTo>
                  <a:cubicBezTo>
                    <a:pt x="125605" y="147337"/>
                    <a:pt x="133315" y="177730"/>
                    <a:pt x="138917" y="206917"/>
                  </a:cubicBezTo>
                  <a:cubicBezTo>
                    <a:pt x="138975" y="207208"/>
                    <a:pt x="138648" y="207411"/>
                    <a:pt x="138408" y="207237"/>
                  </a:cubicBezTo>
                  <a:cubicBezTo>
                    <a:pt x="102588" y="181603"/>
                    <a:pt x="59676" y="167449"/>
                    <a:pt x="16074" y="165437"/>
                  </a:cubicBezTo>
                  <a:cubicBezTo>
                    <a:pt x="16016" y="165437"/>
                    <a:pt x="15965" y="165415"/>
                    <a:pt x="15921" y="165386"/>
                  </a:cubicBezTo>
                  <a:cubicBezTo>
                    <a:pt x="10806" y="161847"/>
                    <a:pt x="1905" y="162690"/>
                    <a:pt x="307" y="169680"/>
                  </a:cubicBezTo>
                  <a:cubicBezTo>
                    <a:pt x="-1793" y="179975"/>
                    <a:pt x="7398" y="190503"/>
                    <a:pt x="12419" y="199092"/>
                  </a:cubicBezTo>
                  <a:cubicBezTo>
                    <a:pt x="17033" y="206982"/>
                    <a:pt x="21494" y="214953"/>
                    <a:pt x="25737" y="223054"/>
                  </a:cubicBezTo>
                  <a:cubicBezTo>
                    <a:pt x="44054" y="262457"/>
                    <a:pt x="67966" y="299607"/>
                    <a:pt x="103496" y="325240"/>
                  </a:cubicBezTo>
                  <a:cubicBezTo>
                    <a:pt x="103736" y="325415"/>
                    <a:pt x="103648" y="325785"/>
                    <a:pt x="103350" y="325822"/>
                  </a:cubicBezTo>
                  <a:cubicBezTo>
                    <a:pt x="71948" y="329578"/>
                    <a:pt x="37915" y="336517"/>
                    <a:pt x="11314" y="354464"/>
                  </a:cubicBezTo>
                  <a:cubicBezTo>
                    <a:pt x="5291" y="358569"/>
                    <a:pt x="6279" y="369707"/>
                    <a:pt x="13894" y="370942"/>
                  </a:cubicBezTo>
                  <a:cubicBezTo>
                    <a:pt x="62102" y="377264"/>
                    <a:pt x="111859" y="389150"/>
                    <a:pt x="150200" y="420662"/>
                  </a:cubicBezTo>
                  <a:cubicBezTo>
                    <a:pt x="150433" y="420851"/>
                    <a:pt x="150324" y="421229"/>
                    <a:pt x="150026" y="421251"/>
                  </a:cubicBezTo>
                  <a:cubicBezTo>
                    <a:pt x="135741" y="422377"/>
                    <a:pt x="115579" y="422755"/>
                    <a:pt x="107652" y="436516"/>
                  </a:cubicBezTo>
                  <a:cubicBezTo>
                    <a:pt x="107623" y="436567"/>
                    <a:pt x="107572" y="436611"/>
                    <a:pt x="107514" y="436640"/>
                  </a:cubicBezTo>
                  <a:cubicBezTo>
                    <a:pt x="103023" y="438616"/>
                    <a:pt x="101323" y="443455"/>
                    <a:pt x="102021" y="448192"/>
                  </a:cubicBezTo>
                  <a:cubicBezTo>
                    <a:pt x="104091" y="484231"/>
                    <a:pt x="110435" y="523836"/>
                    <a:pt x="116356" y="560907"/>
                  </a:cubicBezTo>
                  <a:cubicBezTo>
                    <a:pt x="133736" y="667591"/>
                    <a:pt x="146931" y="775204"/>
                    <a:pt x="167907" y="881205"/>
                  </a:cubicBezTo>
                  <a:cubicBezTo>
                    <a:pt x="167907" y="881220"/>
                    <a:pt x="167914" y="881241"/>
                    <a:pt x="167922" y="881256"/>
                  </a:cubicBezTo>
                  <a:cubicBezTo>
                    <a:pt x="215062" y="1018609"/>
                    <a:pt x="543142" y="1014671"/>
                    <a:pt x="624541" y="914301"/>
                  </a:cubicBezTo>
                  <a:cubicBezTo>
                    <a:pt x="637016" y="898658"/>
                    <a:pt x="643025" y="881322"/>
                    <a:pt x="646563" y="861943"/>
                  </a:cubicBezTo>
                  <a:cubicBezTo>
                    <a:pt x="653241" y="825367"/>
                    <a:pt x="658770" y="788559"/>
                    <a:pt x="664524" y="751830"/>
                  </a:cubicBezTo>
                  <a:cubicBezTo>
                    <a:pt x="679056" y="652296"/>
                    <a:pt x="697439" y="554215"/>
                    <a:pt x="708294" y="454049"/>
                  </a:cubicBezTo>
                  <a:cubicBezTo>
                    <a:pt x="708301" y="453990"/>
                    <a:pt x="708323" y="453940"/>
                    <a:pt x="708352" y="453896"/>
                  </a:cubicBezTo>
                  <a:cubicBezTo>
                    <a:pt x="710474" y="451128"/>
                    <a:pt x="711280" y="447662"/>
                    <a:pt x="710997" y="444312"/>
                  </a:cubicBezTo>
                  <a:cubicBezTo>
                    <a:pt x="710989" y="444269"/>
                    <a:pt x="710997" y="444225"/>
                    <a:pt x="711019" y="444182"/>
                  </a:cubicBezTo>
                  <a:cubicBezTo>
                    <a:pt x="717863" y="426518"/>
                    <a:pt x="689286" y="420873"/>
                    <a:pt x="677232" y="415903"/>
                  </a:cubicBezTo>
                  <a:cubicBezTo>
                    <a:pt x="677073" y="415838"/>
                    <a:pt x="677000" y="415663"/>
                    <a:pt x="677051" y="415496"/>
                  </a:cubicBezTo>
                  <a:cubicBezTo>
                    <a:pt x="690536" y="372497"/>
                    <a:pt x="724715" y="340244"/>
                    <a:pt x="754962" y="308464"/>
                  </a:cubicBezTo>
                  <a:cubicBezTo>
                    <a:pt x="768019" y="293990"/>
                    <a:pt x="785159" y="281878"/>
                    <a:pt x="793464" y="263873"/>
                  </a:cubicBezTo>
                  <a:cubicBezTo>
                    <a:pt x="793478" y="263837"/>
                    <a:pt x="793507" y="263801"/>
                    <a:pt x="793536" y="263779"/>
                  </a:cubicBezTo>
                  <a:cubicBezTo>
                    <a:pt x="798012" y="260052"/>
                    <a:pt x="795825" y="251115"/>
                    <a:pt x="789743" y="250831"/>
                  </a:cubicBezTo>
                  <a:close/>
                  <a:moveTo>
                    <a:pt x="652347" y="443382"/>
                  </a:moveTo>
                  <a:cubicBezTo>
                    <a:pt x="639843" y="445293"/>
                    <a:pt x="627200" y="446514"/>
                    <a:pt x="614645" y="447451"/>
                  </a:cubicBezTo>
                  <a:cubicBezTo>
                    <a:pt x="614376" y="447473"/>
                    <a:pt x="614194" y="447175"/>
                    <a:pt x="614340" y="446950"/>
                  </a:cubicBezTo>
                  <a:cubicBezTo>
                    <a:pt x="631029" y="419841"/>
                    <a:pt x="649492" y="393830"/>
                    <a:pt x="669320" y="368879"/>
                  </a:cubicBezTo>
                  <a:cubicBezTo>
                    <a:pt x="670003" y="368014"/>
                    <a:pt x="671333" y="368937"/>
                    <a:pt x="670780" y="369889"/>
                  </a:cubicBezTo>
                  <a:cubicBezTo>
                    <a:pt x="657942" y="392050"/>
                    <a:pt x="649623" y="417073"/>
                    <a:pt x="652623" y="443019"/>
                  </a:cubicBezTo>
                  <a:cubicBezTo>
                    <a:pt x="652638" y="443194"/>
                    <a:pt x="652521" y="443353"/>
                    <a:pt x="652347" y="443382"/>
                  </a:cubicBezTo>
                  <a:close/>
                  <a:moveTo>
                    <a:pt x="713467" y="297660"/>
                  </a:moveTo>
                  <a:cubicBezTo>
                    <a:pt x="718015" y="295836"/>
                    <a:pt x="722586" y="294063"/>
                    <a:pt x="727170" y="292319"/>
                  </a:cubicBezTo>
                  <a:cubicBezTo>
                    <a:pt x="727505" y="292188"/>
                    <a:pt x="727781" y="292610"/>
                    <a:pt x="727519" y="292857"/>
                  </a:cubicBezTo>
                  <a:cubicBezTo>
                    <a:pt x="681396" y="337302"/>
                    <a:pt x="630630" y="390596"/>
                    <a:pt x="604807" y="447967"/>
                  </a:cubicBezTo>
                  <a:cubicBezTo>
                    <a:pt x="604756" y="448076"/>
                    <a:pt x="604654" y="448149"/>
                    <a:pt x="604531" y="448156"/>
                  </a:cubicBezTo>
                  <a:cubicBezTo>
                    <a:pt x="582530" y="449646"/>
                    <a:pt x="560500" y="450379"/>
                    <a:pt x="538456" y="450953"/>
                  </a:cubicBezTo>
                  <a:cubicBezTo>
                    <a:pt x="538223" y="450961"/>
                    <a:pt x="538056" y="450735"/>
                    <a:pt x="538129" y="450517"/>
                  </a:cubicBezTo>
                  <a:cubicBezTo>
                    <a:pt x="564089" y="373115"/>
                    <a:pt x="641855" y="327340"/>
                    <a:pt x="713467" y="297660"/>
                  </a:cubicBezTo>
                  <a:close/>
                  <a:moveTo>
                    <a:pt x="556082" y="224209"/>
                  </a:moveTo>
                  <a:cubicBezTo>
                    <a:pt x="589302" y="170726"/>
                    <a:pt x="648511" y="152452"/>
                    <a:pt x="705802" y="137688"/>
                  </a:cubicBezTo>
                  <a:cubicBezTo>
                    <a:pt x="706129" y="137601"/>
                    <a:pt x="706354" y="138008"/>
                    <a:pt x="706107" y="138241"/>
                  </a:cubicBezTo>
                  <a:cubicBezTo>
                    <a:pt x="649201" y="191840"/>
                    <a:pt x="600651" y="253680"/>
                    <a:pt x="551767" y="314494"/>
                  </a:cubicBezTo>
                  <a:cubicBezTo>
                    <a:pt x="548381" y="318803"/>
                    <a:pt x="554353" y="324964"/>
                    <a:pt x="557884" y="320612"/>
                  </a:cubicBezTo>
                  <a:cubicBezTo>
                    <a:pt x="607263" y="256571"/>
                    <a:pt x="666842" y="199302"/>
                    <a:pt x="715095" y="135240"/>
                  </a:cubicBezTo>
                  <a:cubicBezTo>
                    <a:pt x="715138" y="135182"/>
                    <a:pt x="715204" y="135138"/>
                    <a:pt x="715283" y="135116"/>
                  </a:cubicBezTo>
                  <a:cubicBezTo>
                    <a:pt x="716599" y="134804"/>
                    <a:pt x="717914" y="134499"/>
                    <a:pt x="719229" y="134201"/>
                  </a:cubicBezTo>
                  <a:cubicBezTo>
                    <a:pt x="719483" y="134143"/>
                    <a:pt x="719701" y="134397"/>
                    <a:pt x="719614" y="134637"/>
                  </a:cubicBezTo>
                  <a:cubicBezTo>
                    <a:pt x="697402" y="195110"/>
                    <a:pt x="668848" y="252699"/>
                    <a:pt x="634735" y="307338"/>
                  </a:cubicBezTo>
                  <a:cubicBezTo>
                    <a:pt x="634706" y="307381"/>
                    <a:pt x="634670" y="307425"/>
                    <a:pt x="634619" y="307446"/>
                  </a:cubicBezTo>
                  <a:cubicBezTo>
                    <a:pt x="579595" y="339009"/>
                    <a:pt x="531851" y="387799"/>
                    <a:pt x="517821" y="451222"/>
                  </a:cubicBezTo>
                  <a:cubicBezTo>
                    <a:pt x="517792" y="451368"/>
                    <a:pt x="517661" y="451476"/>
                    <a:pt x="517509" y="451476"/>
                  </a:cubicBezTo>
                  <a:cubicBezTo>
                    <a:pt x="489099" y="452051"/>
                    <a:pt x="460682" y="453474"/>
                    <a:pt x="432339" y="454623"/>
                  </a:cubicBezTo>
                  <a:cubicBezTo>
                    <a:pt x="431903" y="454637"/>
                    <a:pt x="431721" y="454085"/>
                    <a:pt x="432084" y="453838"/>
                  </a:cubicBezTo>
                  <a:cubicBezTo>
                    <a:pt x="497549" y="409981"/>
                    <a:pt x="538114" y="300668"/>
                    <a:pt x="554542" y="226164"/>
                  </a:cubicBezTo>
                  <a:cubicBezTo>
                    <a:pt x="554557" y="226106"/>
                    <a:pt x="554586" y="226055"/>
                    <a:pt x="554629" y="226011"/>
                  </a:cubicBezTo>
                  <a:cubicBezTo>
                    <a:pt x="555152" y="225525"/>
                    <a:pt x="555647" y="224929"/>
                    <a:pt x="556082" y="224209"/>
                  </a:cubicBezTo>
                  <a:close/>
                  <a:moveTo>
                    <a:pt x="482851" y="87649"/>
                  </a:moveTo>
                  <a:cubicBezTo>
                    <a:pt x="502969" y="65917"/>
                    <a:pt x="525937" y="46713"/>
                    <a:pt x="550008" y="29304"/>
                  </a:cubicBezTo>
                  <a:cubicBezTo>
                    <a:pt x="550226" y="29144"/>
                    <a:pt x="550532" y="29304"/>
                    <a:pt x="550532" y="29573"/>
                  </a:cubicBezTo>
                  <a:cubicBezTo>
                    <a:pt x="550336" y="159079"/>
                    <a:pt x="525355" y="303559"/>
                    <a:pt x="444901" y="408209"/>
                  </a:cubicBezTo>
                  <a:cubicBezTo>
                    <a:pt x="433806" y="421977"/>
                    <a:pt x="424201" y="436792"/>
                    <a:pt x="414465" y="451556"/>
                  </a:cubicBezTo>
                  <a:cubicBezTo>
                    <a:pt x="413731" y="452675"/>
                    <a:pt x="413476" y="453823"/>
                    <a:pt x="413571" y="454906"/>
                  </a:cubicBezTo>
                  <a:cubicBezTo>
                    <a:pt x="413586" y="455095"/>
                    <a:pt x="413455" y="455262"/>
                    <a:pt x="413259" y="455262"/>
                  </a:cubicBezTo>
                  <a:cubicBezTo>
                    <a:pt x="409444" y="455356"/>
                    <a:pt x="405630" y="455436"/>
                    <a:pt x="401815" y="455494"/>
                  </a:cubicBezTo>
                  <a:cubicBezTo>
                    <a:pt x="401611" y="455494"/>
                    <a:pt x="401452" y="455313"/>
                    <a:pt x="401488" y="455109"/>
                  </a:cubicBezTo>
                  <a:cubicBezTo>
                    <a:pt x="424499" y="321070"/>
                    <a:pt x="452480" y="183623"/>
                    <a:pt x="526794" y="67428"/>
                  </a:cubicBezTo>
                  <a:cubicBezTo>
                    <a:pt x="529802" y="62407"/>
                    <a:pt x="522478" y="58520"/>
                    <a:pt x="519143" y="62960"/>
                  </a:cubicBezTo>
                  <a:cubicBezTo>
                    <a:pt x="437708" y="176677"/>
                    <a:pt x="418047" y="320321"/>
                    <a:pt x="397085" y="455277"/>
                  </a:cubicBezTo>
                  <a:cubicBezTo>
                    <a:pt x="397063" y="455436"/>
                    <a:pt x="396925" y="455553"/>
                    <a:pt x="396765" y="455553"/>
                  </a:cubicBezTo>
                  <a:cubicBezTo>
                    <a:pt x="388032" y="455633"/>
                    <a:pt x="379277" y="455574"/>
                    <a:pt x="370529" y="455335"/>
                  </a:cubicBezTo>
                  <a:cubicBezTo>
                    <a:pt x="370383" y="455327"/>
                    <a:pt x="370267" y="455233"/>
                    <a:pt x="370224" y="455095"/>
                  </a:cubicBezTo>
                  <a:cubicBezTo>
                    <a:pt x="369962" y="454121"/>
                    <a:pt x="369511" y="453162"/>
                    <a:pt x="368821" y="452268"/>
                  </a:cubicBezTo>
                  <a:cubicBezTo>
                    <a:pt x="368777" y="452218"/>
                    <a:pt x="368756" y="452152"/>
                    <a:pt x="368756" y="452087"/>
                  </a:cubicBezTo>
                  <a:cubicBezTo>
                    <a:pt x="363241" y="326141"/>
                    <a:pt x="395167" y="184160"/>
                    <a:pt x="482851" y="87649"/>
                  </a:cubicBezTo>
                  <a:close/>
                  <a:moveTo>
                    <a:pt x="284697" y="223018"/>
                  </a:moveTo>
                  <a:cubicBezTo>
                    <a:pt x="270333" y="169331"/>
                    <a:pt x="270180" y="111669"/>
                    <a:pt x="281355" y="57336"/>
                  </a:cubicBezTo>
                  <a:cubicBezTo>
                    <a:pt x="282075" y="57416"/>
                    <a:pt x="281820" y="57387"/>
                    <a:pt x="282539" y="57467"/>
                  </a:cubicBezTo>
                  <a:cubicBezTo>
                    <a:pt x="281733" y="85011"/>
                    <a:pt x="289231" y="112571"/>
                    <a:pt x="294623" y="139461"/>
                  </a:cubicBezTo>
                  <a:cubicBezTo>
                    <a:pt x="300152" y="163199"/>
                    <a:pt x="307505" y="186493"/>
                    <a:pt x="315832" y="209395"/>
                  </a:cubicBezTo>
                  <a:cubicBezTo>
                    <a:pt x="318542" y="216827"/>
                    <a:pt x="320881" y="224834"/>
                    <a:pt x="325081" y="231577"/>
                  </a:cubicBezTo>
                  <a:cubicBezTo>
                    <a:pt x="327289" y="235130"/>
                    <a:pt x="332310" y="232732"/>
                    <a:pt x="331591" y="228830"/>
                  </a:cubicBezTo>
                  <a:cubicBezTo>
                    <a:pt x="313725" y="173683"/>
                    <a:pt x="296047" y="117707"/>
                    <a:pt x="289377" y="59835"/>
                  </a:cubicBezTo>
                  <a:cubicBezTo>
                    <a:pt x="289340" y="59537"/>
                    <a:pt x="289697" y="59348"/>
                    <a:pt x="289929" y="59545"/>
                  </a:cubicBezTo>
                  <a:cubicBezTo>
                    <a:pt x="318956" y="84328"/>
                    <a:pt x="342555" y="114932"/>
                    <a:pt x="360676" y="148391"/>
                  </a:cubicBezTo>
                  <a:cubicBezTo>
                    <a:pt x="367971" y="161665"/>
                    <a:pt x="372934" y="175950"/>
                    <a:pt x="381856" y="188266"/>
                  </a:cubicBezTo>
                  <a:cubicBezTo>
                    <a:pt x="382888" y="190169"/>
                    <a:pt x="384326" y="191252"/>
                    <a:pt x="385874" y="191717"/>
                  </a:cubicBezTo>
                  <a:cubicBezTo>
                    <a:pt x="386063" y="191775"/>
                    <a:pt x="386164" y="191971"/>
                    <a:pt x="386085" y="192146"/>
                  </a:cubicBezTo>
                  <a:cubicBezTo>
                    <a:pt x="366554" y="238603"/>
                    <a:pt x="354050" y="288541"/>
                    <a:pt x="347983" y="338646"/>
                  </a:cubicBezTo>
                  <a:cubicBezTo>
                    <a:pt x="347939" y="338980"/>
                    <a:pt x="347489" y="339038"/>
                    <a:pt x="347365" y="338726"/>
                  </a:cubicBezTo>
                  <a:cubicBezTo>
                    <a:pt x="338123" y="315657"/>
                    <a:pt x="327239" y="293256"/>
                    <a:pt x="314597" y="271859"/>
                  </a:cubicBezTo>
                  <a:cubicBezTo>
                    <a:pt x="305856" y="257065"/>
                    <a:pt x="296446" y="242592"/>
                    <a:pt x="286354" y="228591"/>
                  </a:cubicBezTo>
                  <a:cubicBezTo>
                    <a:pt x="286332" y="228562"/>
                    <a:pt x="286318" y="228525"/>
                    <a:pt x="286303" y="228496"/>
                  </a:cubicBezTo>
                  <a:cubicBezTo>
                    <a:pt x="285766" y="226673"/>
                    <a:pt x="285228" y="224842"/>
                    <a:pt x="284697" y="223018"/>
                  </a:cubicBezTo>
                  <a:close/>
                  <a:moveTo>
                    <a:pt x="243115" y="214175"/>
                  </a:moveTo>
                  <a:cubicBezTo>
                    <a:pt x="288781" y="267456"/>
                    <a:pt x="320620" y="331329"/>
                    <a:pt x="343805" y="396939"/>
                  </a:cubicBezTo>
                  <a:cubicBezTo>
                    <a:pt x="343819" y="396976"/>
                    <a:pt x="343826" y="397005"/>
                    <a:pt x="343826" y="397041"/>
                  </a:cubicBezTo>
                  <a:cubicBezTo>
                    <a:pt x="344328" y="416325"/>
                    <a:pt x="342853" y="436218"/>
                    <a:pt x="351354" y="454347"/>
                  </a:cubicBezTo>
                  <a:cubicBezTo>
                    <a:pt x="351456" y="454565"/>
                    <a:pt x="351296" y="454819"/>
                    <a:pt x="351056" y="454812"/>
                  </a:cubicBezTo>
                  <a:cubicBezTo>
                    <a:pt x="347140" y="454695"/>
                    <a:pt x="343231" y="454579"/>
                    <a:pt x="339315" y="454455"/>
                  </a:cubicBezTo>
                  <a:cubicBezTo>
                    <a:pt x="339191" y="454448"/>
                    <a:pt x="339082" y="454383"/>
                    <a:pt x="339031" y="454274"/>
                  </a:cubicBezTo>
                  <a:cubicBezTo>
                    <a:pt x="325212" y="425632"/>
                    <a:pt x="306800" y="399003"/>
                    <a:pt x="282118" y="378957"/>
                  </a:cubicBezTo>
                  <a:cubicBezTo>
                    <a:pt x="282075" y="378920"/>
                    <a:pt x="282038" y="378869"/>
                    <a:pt x="282017" y="378818"/>
                  </a:cubicBezTo>
                  <a:cubicBezTo>
                    <a:pt x="251667" y="293264"/>
                    <a:pt x="210121" y="211858"/>
                    <a:pt x="159421" y="136671"/>
                  </a:cubicBezTo>
                  <a:cubicBezTo>
                    <a:pt x="159217" y="136373"/>
                    <a:pt x="159573" y="136010"/>
                    <a:pt x="159878" y="136213"/>
                  </a:cubicBezTo>
                  <a:cubicBezTo>
                    <a:pt x="191608" y="157248"/>
                    <a:pt x="218768" y="185178"/>
                    <a:pt x="243115" y="214175"/>
                  </a:cubicBezTo>
                  <a:close/>
                  <a:moveTo>
                    <a:pt x="196854" y="332114"/>
                  </a:moveTo>
                  <a:cubicBezTo>
                    <a:pt x="196723" y="332078"/>
                    <a:pt x="196629" y="331961"/>
                    <a:pt x="196614" y="331823"/>
                  </a:cubicBezTo>
                  <a:cubicBezTo>
                    <a:pt x="195648" y="316471"/>
                    <a:pt x="188201" y="303726"/>
                    <a:pt x="183950" y="289413"/>
                  </a:cubicBezTo>
                  <a:cubicBezTo>
                    <a:pt x="167827" y="238952"/>
                    <a:pt x="152351" y="187198"/>
                    <a:pt x="150004" y="133975"/>
                  </a:cubicBezTo>
                  <a:cubicBezTo>
                    <a:pt x="149990" y="133641"/>
                    <a:pt x="150433" y="133496"/>
                    <a:pt x="150614" y="133772"/>
                  </a:cubicBezTo>
                  <a:cubicBezTo>
                    <a:pt x="200872" y="208210"/>
                    <a:pt x="242665" y="288439"/>
                    <a:pt x="274780" y="372258"/>
                  </a:cubicBezTo>
                  <a:cubicBezTo>
                    <a:pt x="274896" y="372570"/>
                    <a:pt x="274533" y="372839"/>
                    <a:pt x="274271" y="372628"/>
                  </a:cubicBezTo>
                  <a:cubicBezTo>
                    <a:pt x="251318" y="354405"/>
                    <a:pt x="225002" y="339547"/>
                    <a:pt x="196854" y="332114"/>
                  </a:cubicBezTo>
                  <a:close/>
                  <a:moveTo>
                    <a:pt x="127153" y="316383"/>
                  </a:moveTo>
                  <a:cubicBezTo>
                    <a:pt x="87380" y="290277"/>
                    <a:pt x="65844" y="249451"/>
                    <a:pt x="45101" y="208203"/>
                  </a:cubicBezTo>
                  <a:cubicBezTo>
                    <a:pt x="44933" y="207869"/>
                    <a:pt x="45362" y="207556"/>
                    <a:pt x="45623" y="207825"/>
                  </a:cubicBezTo>
                  <a:cubicBezTo>
                    <a:pt x="72573" y="235377"/>
                    <a:pt x="103220" y="262159"/>
                    <a:pt x="138568" y="278093"/>
                  </a:cubicBezTo>
                  <a:cubicBezTo>
                    <a:pt x="141329" y="279248"/>
                    <a:pt x="143887" y="274823"/>
                    <a:pt x="141540" y="272985"/>
                  </a:cubicBezTo>
                  <a:cubicBezTo>
                    <a:pt x="102842" y="246930"/>
                    <a:pt x="65677" y="218099"/>
                    <a:pt x="34209" y="183412"/>
                  </a:cubicBezTo>
                  <a:cubicBezTo>
                    <a:pt x="33991" y="183172"/>
                    <a:pt x="34224" y="182780"/>
                    <a:pt x="34543" y="182867"/>
                  </a:cubicBezTo>
                  <a:cubicBezTo>
                    <a:pt x="74207" y="193424"/>
                    <a:pt x="114155" y="206735"/>
                    <a:pt x="145681" y="233706"/>
                  </a:cubicBezTo>
                  <a:cubicBezTo>
                    <a:pt x="145732" y="233749"/>
                    <a:pt x="145768" y="233800"/>
                    <a:pt x="145783" y="233866"/>
                  </a:cubicBezTo>
                  <a:cubicBezTo>
                    <a:pt x="155570" y="265981"/>
                    <a:pt x="165836" y="298262"/>
                    <a:pt x="181545" y="327936"/>
                  </a:cubicBezTo>
                  <a:cubicBezTo>
                    <a:pt x="181676" y="328176"/>
                    <a:pt x="181465" y="328452"/>
                    <a:pt x="181196" y="328401"/>
                  </a:cubicBezTo>
                  <a:cubicBezTo>
                    <a:pt x="165081" y="325190"/>
                    <a:pt x="148566" y="323744"/>
                    <a:pt x="131985" y="323925"/>
                  </a:cubicBezTo>
                  <a:cubicBezTo>
                    <a:pt x="131825" y="323925"/>
                    <a:pt x="131687" y="323809"/>
                    <a:pt x="131665" y="323649"/>
                  </a:cubicBezTo>
                  <a:cubicBezTo>
                    <a:pt x="131273" y="320954"/>
                    <a:pt x="129878" y="318345"/>
                    <a:pt x="127153" y="316383"/>
                  </a:cubicBezTo>
                  <a:close/>
                  <a:moveTo>
                    <a:pt x="171707" y="351797"/>
                  </a:moveTo>
                  <a:cubicBezTo>
                    <a:pt x="202485" y="357857"/>
                    <a:pt x="240056" y="368675"/>
                    <a:pt x="267594" y="388024"/>
                  </a:cubicBezTo>
                  <a:cubicBezTo>
                    <a:pt x="282453" y="398465"/>
                    <a:pt x="292014" y="408812"/>
                    <a:pt x="292392" y="409182"/>
                  </a:cubicBezTo>
                  <a:cubicBezTo>
                    <a:pt x="305565" y="422144"/>
                    <a:pt x="317844" y="436567"/>
                    <a:pt x="325473" y="453504"/>
                  </a:cubicBezTo>
                  <a:cubicBezTo>
                    <a:pt x="325575" y="453729"/>
                    <a:pt x="325401" y="453983"/>
                    <a:pt x="325154" y="453976"/>
                  </a:cubicBezTo>
                  <a:cubicBezTo>
                    <a:pt x="301540" y="453111"/>
                    <a:pt x="277933" y="451978"/>
                    <a:pt x="254377" y="450481"/>
                  </a:cubicBezTo>
                  <a:cubicBezTo>
                    <a:pt x="254283" y="450474"/>
                    <a:pt x="254196" y="450430"/>
                    <a:pt x="254137" y="450350"/>
                  </a:cubicBezTo>
                  <a:cubicBezTo>
                    <a:pt x="211531" y="394316"/>
                    <a:pt x="142055" y="369976"/>
                    <a:pt x="75770" y="354652"/>
                  </a:cubicBezTo>
                  <a:cubicBezTo>
                    <a:pt x="75428" y="354572"/>
                    <a:pt x="75428" y="354078"/>
                    <a:pt x="75777" y="354006"/>
                  </a:cubicBezTo>
                  <a:cubicBezTo>
                    <a:pt x="107071" y="347263"/>
                    <a:pt x="140130" y="346558"/>
                    <a:pt x="171707" y="351797"/>
                  </a:cubicBezTo>
                  <a:close/>
                  <a:moveTo>
                    <a:pt x="92314" y="367099"/>
                  </a:moveTo>
                  <a:cubicBezTo>
                    <a:pt x="149190" y="382117"/>
                    <a:pt x="205936" y="403791"/>
                    <a:pt x="244779" y="449275"/>
                  </a:cubicBezTo>
                  <a:cubicBezTo>
                    <a:pt x="244968" y="449500"/>
                    <a:pt x="244794" y="449849"/>
                    <a:pt x="244503" y="449827"/>
                  </a:cubicBezTo>
                  <a:cubicBezTo>
                    <a:pt x="229681" y="448832"/>
                    <a:pt x="214851" y="447720"/>
                    <a:pt x="200051" y="446412"/>
                  </a:cubicBezTo>
                  <a:cubicBezTo>
                    <a:pt x="199898" y="446398"/>
                    <a:pt x="199782" y="446281"/>
                    <a:pt x="199761" y="446129"/>
                  </a:cubicBezTo>
                  <a:cubicBezTo>
                    <a:pt x="197813" y="430914"/>
                    <a:pt x="178188" y="418461"/>
                    <a:pt x="167493" y="408506"/>
                  </a:cubicBezTo>
                  <a:cubicBezTo>
                    <a:pt x="144293" y="388555"/>
                    <a:pt x="116647" y="375237"/>
                    <a:pt x="87511" y="366750"/>
                  </a:cubicBezTo>
                  <a:cubicBezTo>
                    <a:pt x="76736" y="363619"/>
                    <a:pt x="80616" y="364011"/>
                    <a:pt x="92314" y="367099"/>
                  </a:cubicBezTo>
                  <a:close/>
                  <a:moveTo>
                    <a:pt x="125584" y="461453"/>
                  </a:moveTo>
                  <a:cubicBezTo>
                    <a:pt x="124995" y="458931"/>
                    <a:pt x="124327" y="456388"/>
                    <a:pt x="123673" y="453831"/>
                  </a:cubicBezTo>
                  <a:cubicBezTo>
                    <a:pt x="123600" y="453555"/>
                    <a:pt x="123883" y="453329"/>
                    <a:pt x="124138" y="453460"/>
                  </a:cubicBezTo>
                  <a:cubicBezTo>
                    <a:pt x="138532" y="460966"/>
                    <a:pt x="155258" y="464315"/>
                    <a:pt x="171249" y="467258"/>
                  </a:cubicBezTo>
                  <a:cubicBezTo>
                    <a:pt x="231490" y="477750"/>
                    <a:pt x="292741" y="478433"/>
                    <a:pt x="353679" y="480947"/>
                  </a:cubicBezTo>
                  <a:cubicBezTo>
                    <a:pt x="396990" y="483141"/>
                    <a:pt x="440280" y="481586"/>
                    <a:pt x="483519" y="478978"/>
                  </a:cubicBezTo>
                  <a:cubicBezTo>
                    <a:pt x="550292" y="476108"/>
                    <a:pt x="618169" y="479130"/>
                    <a:pt x="683736" y="463756"/>
                  </a:cubicBezTo>
                  <a:cubicBezTo>
                    <a:pt x="683968" y="463705"/>
                    <a:pt x="684171" y="463901"/>
                    <a:pt x="684128" y="464133"/>
                  </a:cubicBezTo>
                  <a:cubicBezTo>
                    <a:pt x="673963" y="514595"/>
                    <a:pt x="666211" y="565622"/>
                    <a:pt x="658734" y="616643"/>
                  </a:cubicBezTo>
                  <a:cubicBezTo>
                    <a:pt x="658727" y="616694"/>
                    <a:pt x="658705" y="616737"/>
                    <a:pt x="658683" y="616781"/>
                  </a:cubicBezTo>
                  <a:cubicBezTo>
                    <a:pt x="652318" y="626292"/>
                    <a:pt x="644602" y="633906"/>
                    <a:pt x="635941" y="641477"/>
                  </a:cubicBezTo>
                  <a:cubicBezTo>
                    <a:pt x="635810" y="641594"/>
                    <a:pt x="635607" y="641586"/>
                    <a:pt x="635483" y="641456"/>
                  </a:cubicBezTo>
                  <a:cubicBezTo>
                    <a:pt x="569008" y="574414"/>
                    <a:pt x="594054" y="566647"/>
                    <a:pt x="533166" y="644006"/>
                  </a:cubicBezTo>
                  <a:cubicBezTo>
                    <a:pt x="530064" y="647908"/>
                    <a:pt x="529715" y="650320"/>
                    <a:pt x="525508" y="647435"/>
                  </a:cubicBezTo>
                  <a:cubicBezTo>
                    <a:pt x="520575" y="644049"/>
                    <a:pt x="516215" y="638753"/>
                    <a:pt x="511899" y="634640"/>
                  </a:cubicBezTo>
                  <a:cubicBezTo>
                    <a:pt x="496597" y="620203"/>
                    <a:pt x="481535" y="605388"/>
                    <a:pt x="465260" y="592055"/>
                  </a:cubicBezTo>
                  <a:cubicBezTo>
                    <a:pt x="460486" y="588212"/>
                    <a:pt x="454056" y="588451"/>
                    <a:pt x="450547" y="593952"/>
                  </a:cubicBezTo>
                  <a:cubicBezTo>
                    <a:pt x="435761" y="616279"/>
                    <a:pt x="422901" y="638745"/>
                    <a:pt x="410076" y="662352"/>
                  </a:cubicBezTo>
                  <a:cubicBezTo>
                    <a:pt x="409967" y="662548"/>
                    <a:pt x="409691" y="662584"/>
                    <a:pt x="409546" y="662410"/>
                  </a:cubicBezTo>
                  <a:cubicBezTo>
                    <a:pt x="392675" y="643504"/>
                    <a:pt x="376268" y="625645"/>
                    <a:pt x="359521" y="606783"/>
                  </a:cubicBezTo>
                  <a:cubicBezTo>
                    <a:pt x="359506" y="606768"/>
                    <a:pt x="359492" y="606754"/>
                    <a:pt x="359477" y="606739"/>
                  </a:cubicBezTo>
                  <a:cubicBezTo>
                    <a:pt x="345040" y="594823"/>
                    <a:pt x="323526" y="621082"/>
                    <a:pt x="317183" y="632969"/>
                  </a:cubicBezTo>
                  <a:cubicBezTo>
                    <a:pt x="311269" y="643301"/>
                    <a:pt x="305689" y="657360"/>
                    <a:pt x="293395" y="661378"/>
                  </a:cubicBezTo>
                  <a:cubicBezTo>
                    <a:pt x="279779" y="665825"/>
                    <a:pt x="264935" y="657658"/>
                    <a:pt x="255954" y="647813"/>
                  </a:cubicBezTo>
                  <a:cubicBezTo>
                    <a:pt x="243537" y="634204"/>
                    <a:pt x="238218" y="615378"/>
                    <a:pt x="232936" y="598180"/>
                  </a:cubicBezTo>
                  <a:cubicBezTo>
                    <a:pt x="229971" y="588539"/>
                    <a:pt x="219283" y="586759"/>
                    <a:pt x="212011" y="592658"/>
                  </a:cubicBezTo>
                  <a:cubicBezTo>
                    <a:pt x="193207" y="608919"/>
                    <a:pt x="171649" y="622695"/>
                    <a:pt x="155505" y="641717"/>
                  </a:cubicBezTo>
                  <a:cubicBezTo>
                    <a:pt x="155323" y="641928"/>
                    <a:pt x="154981" y="641833"/>
                    <a:pt x="154930" y="641564"/>
                  </a:cubicBezTo>
                  <a:cubicBezTo>
                    <a:pt x="144918" y="581621"/>
                    <a:pt x="138764" y="520828"/>
                    <a:pt x="125584" y="461453"/>
                  </a:cubicBezTo>
                  <a:close/>
                  <a:moveTo>
                    <a:pt x="647268" y="694183"/>
                  </a:moveTo>
                  <a:cubicBezTo>
                    <a:pt x="647239" y="694394"/>
                    <a:pt x="647014" y="694511"/>
                    <a:pt x="646818" y="694423"/>
                  </a:cubicBezTo>
                  <a:cubicBezTo>
                    <a:pt x="638687" y="690863"/>
                    <a:pt x="630775" y="693798"/>
                    <a:pt x="622630" y="696196"/>
                  </a:cubicBezTo>
                  <a:cubicBezTo>
                    <a:pt x="599263" y="703011"/>
                    <a:pt x="575693" y="709151"/>
                    <a:pt x="551956" y="714520"/>
                  </a:cubicBezTo>
                  <a:cubicBezTo>
                    <a:pt x="424027" y="743220"/>
                    <a:pt x="291179" y="733201"/>
                    <a:pt x="164616" y="702859"/>
                  </a:cubicBezTo>
                  <a:cubicBezTo>
                    <a:pt x="164485" y="702830"/>
                    <a:pt x="164390" y="702720"/>
                    <a:pt x="164369" y="702590"/>
                  </a:cubicBezTo>
                  <a:cubicBezTo>
                    <a:pt x="162131" y="688160"/>
                    <a:pt x="159886" y="673738"/>
                    <a:pt x="157662" y="659307"/>
                  </a:cubicBezTo>
                  <a:cubicBezTo>
                    <a:pt x="157633" y="659119"/>
                    <a:pt x="157771" y="658944"/>
                    <a:pt x="157968" y="658937"/>
                  </a:cubicBezTo>
                  <a:cubicBezTo>
                    <a:pt x="174591" y="658370"/>
                    <a:pt x="199615" y="632809"/>
                    <a:pt x="213965" y="622797"/>
                  </a:cubicBezTo>
                  <a:cubicBezTo>
                    <a:pt x="214147" y="622673"/>
                    <a:pt x="214387" y="622761"/>
                    <a:pt x="214459" y="622964"/>
                  </a:cubicBezTo>
                  <a:cubicBezTo>
                    <a:pt x="219538" y="637801"/>
                    <a:pt x="225946" y="652121"/>
                    <a:pt x="236162" y="664277"/>
                  </a:cubicBezTo>
                  <a:cubicBezTo>
                    <a:pt x="261360" y="695113"/>
                    <a:pt x="310666" y="696864"/>
                    <a:pt x="330545" y="659424"/>
                  </a:cubicBezTo>
                  <a:cubicBezTo>
                    <a:pt x="336989" y="649455"/>
                    <a:pt x="340913" y="637343"/>
                    <a:pt x="349145" y="628697"/>
                  </a:cubicBezTo>
                  <a:cubicBezTo>
                    <a:pt x="349276" y="628559"/>
                    <a:pt x="349509" y="628559"/>
                    <a:pt x="349639" y="628704"/>
                  </a:cubicBezTo>
                  <a:cubicBezTo>
                    <a:pt x="359179" y="639065"/>
                    <a:pt x="368537" y="649607"/>
                    <a:pt x="377954" y="660092"/>
                  </a:cubicBezTo>
                  <a:cubicBezTo>
                    <a:pt x="387094" y="670272"/>
                    <a:pt x="399105" y="689867"/>
                    <a:pt x="415366" y="685610"/>
                  </a:cubicBezTo>
                  <a:cubicBezTo>
                    <a:pt x="415380" y="685603"/>
                    <a:pt x="415402" y="685603"/>
                    <a:pt x="415417" y="685595"/>
                  </a:cubicBezTo>
                  <a:cubicBezTo>
                    <a:pt x="429847" y="680190"/>
                    <a:pt x="433748" y="661887"/>
                    <a:pt x="442017" y="650189"/>
                  </a:cubicBezTo>
                  <a:cubicBezTo>
                    <a:pt x="442024" y="650182"/>
                    <a:pt x="442024" y="650174"/>
                    <a:pt x="442031" y="650167"/>
                  </a:cubicBezTo>
                  <a:cubicBezTo>
                    <a:pt x="448556" y="638673"/>
                    <a:pt x="454652" y="627105"/>
                    <a:pt x="460639" y="615415"/>
                  </a:cubicBezTo>
                  <a:cubicBezTo>
                    <a:pt x="460741" y="615212"/>
                    <a:pt x="461010" y="615175"/>
                    <a:pt x="461162" y="615342"/>
                  </a:cubicBezTo>
                  <a:cubicBezTo>
                    <a:pt x="469562" y="624206"/>
                    <a:pt x="478389" y="632722"/>
                    <a:pt x="487130" y="641186"/>
                  </a:cubicBezTo>
                  <a:cubicBezTo>
                    <a:pt x="498792" y="651126"/>
                    <a:pt x="508085" y="665461"/>
                    <a:pt x="523016" y="670606"/>
                  </a:cubicBezTo>
                  <a:cubicBezTo>
                    <a:pt x="523030" y="670613"/>
                    <a:pt x="523045" y="670613"/>
                    <a:pt x="523052" y="670620"/>
                  </a:cubicBezTo>
                  <a:cubicBezTo>
                    <a:pt x="539553" y="675067"/>
                    <a:pt x="549100" y="659685"/>
                    <a:pt x="557826" y="648649"/>
                  </a:cubicBezTo>
                  <a:cubicBezTo>
                    <a:pt x="565782" y="638578"/>
                    <a:pt x="573731" y="628508"/>
                    <a:pt x="581687" y="618437"/>
                  </a:cubicBezTo>
                  <a:cubicBezTo>
                    <a:pt x="581811" y="618278"/>
                    <a:pt x="582058" y="618270"/>
                    <a:pt x="582189" y="618423"/>
                  </a:cubicBezTo>
                  <a:cubicBezTo>
                    <a:pt x="593828" y="631647"/>
                    <a:pt x="605890" y="644522"/>
                    <a:pt x="617355" y="657898"/>
                  </a:cubicBezTo>
                  <a:cubicBezTo>
                    <a:pt x="617362" y="657905"/>
                    <a:pt x="617369" y="657912"/>
                    <a:pt x="617377" y="657920"/>
                  </a:cubicBezTo>
                  <a:cubicBezTo>
                    <a:pt x="625515" y="670032"/>
                    <a:pt x="640308" y="672822"/>
                    <a:pt x="651352" y="663202"/>
                  </a:cubicBezTo>
                  <a:cubicBezTo>
                    <a:pt x="651584" y="662998"/>
                    <a:pt x="651933" y="663180"/>
                    <a:pt x="651890" y="663485"/>
                  </a:cubicBezTo>
                  <a:cubicBezTo>
                    <a:pt x="650364" y="673723"/>
                    <a:pt x="648830" y="683960"/>
                    <a:pt x="647268" y="694183"/>
                  </a:cubicBezTo>
                  <a:close/>
                  <a:moveTo>
                    <a:pt x="619557" y="864712"/>
                  </a:moveTo>
                  <a:cubicBezTo>
                    <a:pt x="591155" y="990497"/>
                    <a:pt x="266286" y="985418"/>
                    <a:pt x="202529" y="893434"/>
                  </a:cubicBezTo>
                  <a:cubicBezTo>
                    <a:pt x="193701" y="880515"/>
                    <a:pt x="190954" y="866623"/>
                    <a:pt x="188208" y="851190"/>
                  </a:cubicBezTo>
                  <a:cubicBezTo>
                    <a:pt x="180491" y="807704"/>
                    <a:pt x="173945" y="764008"/>
                    <a:pt x="167123" y="720369"/>
                  </a:cubicBezTo>
                  <a:cubicBezTo>
                    <a:pt x="167086" y="720130"/>
                    <a:pt x="167311" y="719933"/>
                    <a:pt x="167544" y="720006"/>
                  </a:cubicBezTo>
                  <a:cubicBezTo>
                    <a:pt x="312794" y="766761"/>
                    <a:pt x="498973" y="764480"/>
                    <a:pt x="643432" y="715908"/>
                  </a:cubicBezTo>
                  <a:cubicBezTo>
                    <a:pt x="643665" y="715828"/>
                    <a:pt x="643897" y="716025"/>
                    <a:pt x="643853" y="716272"/>
                  </a:cubicBezTo>
                  <a:cubicBezTo>
                    <a:pt x="636021" y="765788"/>
                    <a:pt x="628806" y="815435"/>
                    <a:pt x="619557" y="864712"/>
                  </a:cubicBez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66" name="Graphic 3">
              <a:extLst>
                <a:ext uri="{FF2B5EF4-FFF2-40B4-BE49-F238E27FC236}">
                  <a16:creationId xmlns:a16="http://schemas.microsoft.com/office/drawing/2014/main" id="{51AB4D07-B4EC-6A49-81CB-8B10C6221DE8}"/>
                </a:ext>
              </a:extLst>
            </p:cNvPr>
            <p:cNvGrpSpPr/>
            <p:nvPr/>
          </p:nvGrpSpPr>
          <p:grpSpPr>
            <a:xfrm>
              <a:off x="9847706" y="5337609"/>
              <a:ext cx="284527" cy="52308"/>
              <a:chOff x="9847706" y="5337609"/>
              <a:chExt cx="284527" cy="52308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B34EA130-6311-AC44-9A6A-18FFD1C87E7F}"/>
                  </a:ext>
                </a:extLst>
              </p:cNvPr>
              <p:cNvSpPr/>
              <p:nvPr/>
            </p:nvSpPr>
            <p:spPr>
              <a:xfrm>
                <a:off x="9847706" y="5353880"/>
                <a:ext cx="35343" cy="36037"/>
              </a:xfrm>
              <a:custGeom>
                <a:avLst/>
                <a:gdLst>
                  <a:gd name="connsiteX0" fmla="*/ 635 w 35343"/>
                  <a:gd name="connsiteY0" fmla="*/ 22552 h 36037"/>
                  <a:gd name="connsiteX1" fmla="*/ 28093 w 35343"/>
                  <a:gd name="connsiteY1" fmla="*/ 3755 h 36037"/>
                  <a:gd name="connsiteX2" fmla="*/ 635 w 35343"/>
                  <a:gd name="connsiteY2" fmla="*/ 22552 h 3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43" h="36037">
                    <a:moveTo>
                      <a:pt x="635" y="22552"/>
                    </a:moveTo>
                    <a:cubicBezTo>
                      <a:pt x="12253" y="53090"/>
                      <a:pt x="51343" y="25160"/>
                      <a:pt x="28093" y="3755"/>
                    </a:cubicBezTo>
                    <a:cubicBezTo>
                      <a:pt x="14927" y="-6802"/>
                      <a:pt x="-3680" y="6640"/>
                      <a:pt x="635" y="225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A1BF25C3-E21F-D842-8A35-F4956470DD29}"/>
                  </a:ext>
                </a:extLst>
              </p:cNvPr>
              <p:cNvSpPr/>
              <p:nvPr/>
            </p:nvSpPr>
            <p:spPr>
              <a:xfrm>
                <a:off x="9977919" y="5351526"/>
                <a:ext cx="27615" cy="27611"/>
              </a:xfrm>
              <a:custGeom>
                <a:avLst/>
                <a:gdLst>
                  <a:gd name="connsiteX0" fmla="*/ 4062 w 27615"/>
                  <a:gd name="connsiteY0" fmla="*/ 23212 h 27611"/>
                  <a:gd name="connsiteX1" fmla="*/ 23215 w 27615"/>
                  <a:gd name="connsiteY1" fmla="*/ 4060 h 27611"/>
                  <a:gd name="connsiteX2" fmla="*/ 4062 w 27615"/>
                  <a:gd name="connsiteY2" fmla="*/ 23212 h 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5" h="27611">
                    <a:moveTo>
                      <a:pt x="4062" y="23212"/>
                    </a:moveTo>
                    <a:cubicBezTo>
                      <a:pt x="17736" y="36160"/>
                      <a:pt x="36163" y="17726"/>
                      <a:pt x="23215" y="4060"/>
                    </a:cubicBezTo>
                    <a:cubicBezTo>
                      <a:pt x="10652" y="-8402"/>
                      <a:pt x="-8406" y="10649"/>
                      <a:pt x="4062" y="23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C201424-B6AD-424C-8FFE-ADE02DA9DFCD}"/>
                  </a:ext>
                </a:extLst>
              </p:cNvPr>
              <p:cNvSpPr/>
              <p:nvPr/>
            </p:nvSpPr>
            <p:spPr>
              <a:xfrm>
                <a:off x="10094819" y="5337609"/>
                <a:ext cx="37415" cy="37461"/>
              </a:xfrm>
              <a:custGeom>
                <a:avLst/>
                <a:gdLst>
                  <a:gd name="connsiteX0" fmla="*/ 5530 w 37415"/>
                  <a:gd name="connsiteY0" fmla="*/ 31905 h 37461"/>
                  <a:gd name="connsiteX1" fmla="*/ 31883 w 37415"/>
                  <a:gd name="connsiteY1" fmla="*/ 5552 h 37461"/>
                  <a:gd name="connsiteX2" fmla="*/ 5530 w 37415"/>
                  <a:gd name="connsiteY2" fmla="*/ 31905 h 3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415" h="37461">
                    <a:moveTo>
                      <a:pt x="5530" y="31905"/>
                    </a:moveTo>
                    <a:cubicBezTo>
                      <a:pt x="23324" y="48864"/>
                      <a:pt x="48747" y="23223"/>
                      <a:pt x="31883" y="5552"/>
                    </a:cubicBezTo>
                    <a:cubicBezTo>
                      <a:pt x="14089" y="-11399"/>
                      <a:pt x="-11327" y="14242"/>
                      <a:pt x="5530" y="319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9AC5FCE-043F-6F44-AC84-E1F4DC966291}"/>
              </a:ext>
            </a:extLst>
          </p:cNvPr>
          <p:cNvSpPr txBox="1"/>
          <p:nvPr/>
        </p:nvSpPr>
        <p:spPr>
          <a:xfrm rot="21020753">
            <a:off x="10302774" y="417616"/>
            <a:ext cx="11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odern Love Caps" pitchFamily="82" charset="0"/>
              </a:rPr>
              <a:t>Perfect!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0FE1BF-4A23-3309-255C-6471060A20F9}"/>
              </a:ext>
            </a:extLst>
          </p:cNvPr>
          <p:cNvGrpSpPr/>
          <p:nvPr/>
        </p:nvGrpSpPr>
        <p:grpSpPr>
          <a:xfrm>
            <a:off x="3350433" y="617217"/>
            <a:ext cx="552047" cy="301757"/>
            <a:chOff x="5605117" y="2951460"/>
            <a:chExt cx="552047" cy="301757"/>
          </a:xfrm>
        </p:grpSpPr>
        <p:pic>
          <p:nvPicPr>
            <p:cNvPr id="62" name="Graphic 61" descr="illustration of facial expression">
              <a:extLst>
                <a:ext uri="{FF2B5EF4-FFF2-40B4-BE49-F238E27FC236}">
                  <a16:creationId xmlns:a16="http://schemas.microsoft.com/office/drawing/2014/main" id="{27183B95-1688-0A41-ADC4-DAEF7B3D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3784" y="2956381"/>
              <a:ext cx="249967" cy="296836"/>
            </a:xfrm>
            <a:prstGeom prst="rect">
              <a:avLst/>
            </a:prstGeom>
          </p:spPr>
        </p:pic>
        <p:pic>
          <p:nvPicPr>
            <p:cNvPr id="64" name="Graphic 63" descr="illustration of eye glasses">
              <a:extLst>
                <a:ext uri="{FF2B5EF4-FFF2-40B4-BE49-F238E27FC236}">
                  <a16:creationId xmlns:a16="http://schemas.microsoft.com/office/drawing/2014/main" id="{8F53C337-0D37-B54D-A3A3-92EA86A06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05117" y="2951460"/>
              <a:ext cx="552047" cy="187696"/>
            </a:xfrm>
            <a:prstGeom prst="rect">
              <a:avLst/>
            </a:prstGeom>
          </p:spPr>
        </p:pic>
      </p:grpSp>
      <p:grpSp>
        <p:nvGrpSpPr>
          <p:cNvPr id="109" name="Graphic 3" descr="illustration of a shelf with books">
            <a:extLst>
              <a:ext uri="{FF2B5EF4-FFF2-40B4-BE49-F238E27FC236}">
                <a16:creationId xmlns:a16="http://schemas.microsoft.com/office/drawing/2014/main" id="{3BAFCF35-0B48-0C49-9E08-4EBEB4D520EC}"/>
              </a:ext>
            </a:extLst>
          </p:cNvPr>
          <p:cNvGrpSpPr/>
          <p:nvPr/>
        </p:nvGrpSpPr>
        <p:grpSpPr>
          <a:xfrm>
            <a:off x="9539276" y="2444510"/>
            <a:ext cx="1609535" cy="817762"/>
            <a:chOff x="9539276" y="2444510"/>
            <a:chExt cx="1609535" cy="817762"/>
          </a:xfrm>
        </p:grpSpPr>
        <p:grpSp>
          <p:nvGrpSpPr>
            <p:cNvPr id="110" name="Graphic 3">
              <a:extLst>
                <a:ext uri="{FF2B5EF4-FFF2-40B4-BE49-F238E27FC236}">
                  <a16:creationId xmlns:a16="http://schemas.microsoft.com/office/drawing/2014/main" id="{D811B5B3-8582-5043-9E00-FD9BE94E9494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36E781B-27B2-7B4B-9D84-D68D449E98EF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877CCFA8-BEF6-EA4F-B07C-B59EFC16D4A4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3" name="Graphic 3">
              <a:extLst>
                <a:ext uri="{FF2B5EF4-FFF2-40B4-BE49-F238E27FC236}">
                  <a16:creationId xmlns:a16="http://schemas.microsoft.com/office/drawing/2014/main" id="{BE1EAC87-4765-7A4D-B606-1A6DF85A1FBE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BC86F84-FD01-EE40-90F5-2C2FF3F7192C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1E581461-A8A8-9A4E-9929-D4E1DCF99BE7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04924F4-F0C9-874D-9B75-968ECF629DC7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F5D7099-E2C8-E744-B6B6-57A7B976639E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59E6322-011F-6047-BCD3-E961725F8EF3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954856E-2D2A-DF4B-A85B-ED1F0514D916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F29D8CC-D237-0046-8F30-D69C4BD5388D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115BEA7-C3C4-EF4B-B5E1-543868904F44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" name="Graphic 3" descr="illustration of a house plant">
            <a:extLst>
              <a:ext uri="{FF2B5EF4-FFF2-40B4-BE49-F238E27FC236}">
                <a16:creationId xmlns:a16="http://schemas.microsoft.com/office/drawing/2014/main" id="{18AE3FBC-EDDC-824D-998E-18227A6D1B18}"/>
              </a:ext>
            </a:extLst>
          </p:cNvPr>
          <p:cNvGrpSpPr/>
          <p:nvPr/>
        </p:nvGrpSpPr>
        <p:grpSpPr>
          <a:xfrm>
            <a:off x="9673582" y="3654220"/>
            <a:ext cx="1782150" cy="2062941"/>
            <a:chOff x="9673582" y="3654220"/>
            <a:chExt cx="1782150" cy="2062941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1DB2E83-D879-5740-A0A0-3E130D7446B4}"/>
                </a:ext>
              </a:extLst>
            </p:cNvPr>
            <p:cNvSpPr/>
            <p:nvPr/>
          </p:nvSpPr>
          <p:spPr>
            <a:xfrm>
              <a:off x="10367402" y="5457094"/>
              <a:ext cx="403386" cy="247090"/>
            </a:xfrm>
            <a:custGeom>
              <a:avLst/>
              <a:gdLst>
                <a:gd name="connsiteX0" fmla="*/ 4056 w 403386"/>
                <a:gd name="connsiteY0" fmla="*/ 1942 h 247090"/>
                <a:gd name="connsiteX1" fmla="*/ 14387 w 403386"/>
                <a:gd name="connsiteY1" fmla="*/ 1034 h 247090"/>
                <a:gd name="connsiteX2" fmla="*/ 388620 w 403386"/>
                <a:gd name="connsiteY2" fmla="*/ 1499 h 247090"/>
                <a:gd name="connsiteX3" fmla="*/ 399010 w 403386"/>
                <a:gd name="connsiteY3" fmla="*/ 2008 h 247090"/>
                <a:gd name="connsiteX4" fmla="*/ 403297 w 403386"/>
                <a:gd name="connsiteY4" fmla="*/ 11555 h 247090"/>
                <a:gd name="connsiteX5" fmla="*/ 393415 w 403386"/>
                <a:gd name="connsiteY5" fmla="*/ 47695 h 247090"/>
                <a:gd name="connsiteX6" fmla="*/ 279320 w 403386"/>
                <a:gd name="connsiteY6" fmla="*/ 242070 h 247090"/>
                <a:gd name="connsiteX7" fmla="*/ 273574 w 403386"/>
                <a:gd name="connsiteY7" fmla="*/ 233271 h 247090"/>
                <a:gd name="connsiteX8" fmla="*/ 198227 w 403386"/>
                <a:gd name="connsiteY8" fmla="*/ 247091 h 247090"/>
                <a:gd name="connsiteX9" fmla="*/ 62683 w 403386"/>
                <a:gd name="connsiteY9" fmla="*/ 211175 h 247090"/>
                <a:gd name="connsiteX10" fmla="*/ 54575 w 403386"/>
                <a:gd name="connsiteY10" fmla="*/ 201904 h 247090"/>
                <a:gd name="connsiteX11" fmla="*/ 5530 w 403386"/>
                <a:gd name="connsiteY11" fmla="*/ 64435 h 247090"/>
                <a:gd name="connsiteX12" fmla="*/ 125 w 403386"/>
                <a:gd name="connsiteY12" fmla="*/ 11533 h 247090"/>
                <a:gd name="connsiteX13" fmla="*/ 4056 w 403386"/>
                <a:gd name="connsiteY13" fmla="*/ 1942 h 24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386" h="247090">
                  <a:moveTo>
                    <a:pt x="4056" y="1942"/>
                  </a:moveTo>
                  <a:cubicBezTo>
                    <a:pt x="7056" y="-266"/>
                    <a:pt x="11045" y="-622"/>
                    <a:pt x="14387" y="1034"/>
                  </a:cubicBezTo>
                  <a:cubicBezTo>
                    <a:pt x="128148" y="57351"/>
                    <a:pt x="284886" y="58623"/>
                    <a:pt x="388620" y="1499"/>
                  </a:cubicBezTo>
                  <a:cubicBezTo>
                    <a:pt x="391890" y="-317"/>
                    <a:pt x="395959" y="-121"/>
                    <a:pt x="399010" y="2008"/>
                  </a:cubicBezTo>
                  <a:cubicBezTo>
                    <a:pt x="402134" y="4136"/>
                    <a:pt x="403805" y="7827"/>
                    <a:pt x="403297" y="11555"/>
                  </a:cubicBezTo>
                  <a:cubicBezTo>
                    <a:pt x="402134" y="20049"/>
                    <a:pt x="394433" y="39172"/>
                    <a:pt x="393415" y="47695"/>
                  </a:cubicBezTo>
                  <a:cubicBezTo>
                    <a:pt x="384159" y="125061"/>
                    <a:pt x="378964" y="221638"/>
                    <a:pt x="279320" y="242070"/>
                  </a:cubicBezTo>
                  <a:cubicBezTo>
                    <a:pt x="279175" y="242099"/>
                    <a:pt x="273719" y="233242"/>
                    <a:pt x="273574" y="233271"/>
                  </a:cubicBezTo>
                  <a:cubicBezTo>
                    <a:pt x="250098" y="237006"/>
                    <a:pt x="224987" y="247091"/>
                    <a:pt x="198227" y="247091"/>
                  </a:cubicBezTo>
                  <a:cubicBezTo>
                    <a:pt x="150047" y="247091"/>
                    <a:pt x="96513" y="240028"/>
                    <a:pt x="62683" y="211175"/>
                  </a:cubicBezTo>
                  <a:cubicBezTo>
                    <a:pt x="62560" y="211067"/>
                    <a:pt x="54691" y="202021"/>
                    <a:pt x="54575" y="201904"/>
                  </a:cubicBezTo>
                  <a:cubicBezTo>
                    <a:pt x="15034" y="164682"/>
                    <a:pt x="10929" y="113123"/>
                    <a:pt x="5530" y="64435"/>
                  </a:cubicBezTo>
                  <a:cubicBezTo>
                    <a:pt x="4099" y="51546"/>
                    <a:pt x="2007" y="23311"/>
                    <a:pt x="125" y="11533"/>
                  </a:cubicBezTo>
                  <a:cubicBezTo>
                    <a:pt x="-463" y="7857"/>
                    <a:pt x="1055" y="4158"/>
                    <a:pt x="4056" y="1942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FE87F8A-498D-B449-B5AE-40356313CFCA}"/>
                </a:ext>
              </a:extLst>
            </p:cNvPr>
            <p:cNvSpPr/>
            <p:nvPr/>
          </p:nvSpPr>
          <p:spPr>
            <a:xfrm>
              <a:off x="10403251" y="5280087"/>
              <a:ext cx="339430" cy="63459"/>
            </a:xfrm>
            <a:custGeom>
              <a:avLst/>
              <a:gdLst>
                <a:gd name="connsiteX0" fmla="*/ 12935 w 339430"/>
                <a:gd name="connsiteY0" fmla="*/ 32929 h 63459"/>
                <a:gd name="connsiteX1" fmla="*/ 102718 w 339430"/>
                <a:gd name="connsiteY1" fmla="*/ 12025 h 63459"/>
                <a:gd name="connsiteX2" fmla="*/ 149634 w 339430"/>
                <a:gd name="connsiteY2" fmla="*/ 4352 h 63459"/>
                <a:gd name="connsiteX3" fmla="*/ 205944 w 339430"/>
                <a:gd name="connsiteY3" fmla="*/ 73 h 63459"/>
                <a:gd name="connsiteX4" fmla="*/ 236743 w 339430"/>
                <a:gd name="connsiteY4" fmla="*/ 1344 h 63459"/>
                <a:gd name="connsiteX5" fmla="*/ 328285 w 339430"/>
                <a:gd name="connsiteY5" fmla="*/ 18797 h 63459"/>
                <a:gd name="connsiteX6" fmla="*/ 339431 w 339430"/>
                <a:gd name="connsiteY6" fmla="*/ 28489 h 63459"/>
                <a:gd name="connsiteX7" fmla="*/ 328220 w 339430"/>
                <a:gd name="connsiteY7" fmla="*/ 37949 h 63459"/>
                <a:gd name="connsiteX8" fmla="*/ 145746 w 339430"/>
                <a:gd name="connsiteY8" fmla="*/ 63460 h 63459"/>
                <a:gd name="connsiteX9" fmla="*/ 100502 w 339430"/>
                <a:gd name="connsiteY9" fmla="*/ 61876 h 63459"/>
                <a:gd name="connsiteX10" fmla="*/ 19648 w 339430"/>
                <a:gd name="connsiteY10" fmla="*/ 48259 h 63459"/>
                <a:gd name="connsiteX11" fmla="*/ 2 w 339430"/>
                <a:gd name="connsiteY11" fmla="*/ 39679 h 63459"/>
                <a:gd name="connsiteX12" fmla="*/ 12935 w 339430"/>
                <a:gd name="connsiteY12" fmla="*/ 32929 h 6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9430" h="63459">
                  <a:moveTo>
                    <a:pt x="12935" y="32929"/>
                  </a:moveTo>
                  <a:cubicBezTo>
                    <a:pt x="45703" y="21282"/>
                    <a:pt x="75007" y="16900"/>
                    <a:pt x="102718" y="12025"/>
                  </a:cubicBezTo>
                  <a:cubicBezTo>
                    <a:pt x="104295" y="11749"/>
                    <a:pt x="148340" y="4512"/>
                    <a:pt x="149634" y="4352"/>
                  </a:cubicBezTo>
                  <a:cubicBezTo>
                    <a:pt x="172346" y="1533"/>
                    <a:pt x="180099" y="-407"/>
                    <a:pt x="205944" y="73"/>
                  </a:cubicBezTo>
                  <a:cubicBezTo>
                    <a:pt x="208756" y="123"/>
                    <a:pt x="231745" y="1097"/>
                    <a:pt x="236743" y="1344"/>
                  </a:cubicBezTo>
                  <a:cubicBezTo>
                    <a:pt x="270173" y="3023"/>
                    <a:pt x="301780" y="11110"/>
                    <a:pt x="328285" y="18797"/>
                  </a:cubicBezTo>
                  <a:cubicBezTo>
                    <a:pt x="332558" y="20032"/>
                    <a:pt x="339446" y="24042"/>
                    <a:pt x="339431" y="28489"/>
                  </a:cubicBezTo>
                  <a:cubicBezTo>
                    <a:pt x="339416" y="32936"/>
                    <a:pt x="332499" y="36743"/>
                    <a:pt x="328220" y="37949"/>
                  </a:cubicBezTo>
                  <a:cubicBezTo>
                    <a:pt x="268291" y="54893"/>
                    <a:pt x="206968" y="63460"/>
                    <a:pt x="145746" y="63460"/>
                  </a:cubicBezTo>
                  <a:cubicBezTo>
                    <a:pt x="141997" y="63460"/>
                    <a:pt x="100502" y="61876"/>
                    <a:pt x="100502" y="61876"/>
                  </a:cubicBezTo>
                  <a:cubicBezTo>
                    <a:pt x="70814" y="59725"/>
                    <a:pt x="44367" y="55271"/>
                    <a:pt x="19648" y="48259"/>
                  </a:cubicBezTo>
                  <a:cubicBezTo>
                    <a:pt x="15478" y="47075"/>
                    <a:pt x="140" y="44016"/>
                    <a:pt x="2" y="39679"/>
                  </a:cubicBezTo>
                  <a:cubicBezTo>
                    <a:pt x="-144" y="35348"/>
                    <a:pt x="8852" y="34375"/>
                    <a:pt x="12935" y="3292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C4478E5-919F-6D42-946F-67CC4C6A8E29}"/>
                </a:ext>
              </a:extLst>
            </p:cNvPr>
            <p:cNvSpPr/>
            <p:nvPr/>
          </p:nvSpPr>
          <p:spPr>
            <a:xfrm>
              <a:off x="10335951" y="5230768"/>
              <a:ext cx="460643" cy="272233"/>
            </a:xfrm>
            <a:custGeom>
              <a:avLst/>
              <a:gdLst>
                <a:gd name="connsiteX0" fmla="*/ 732 w 460643"/>
                <a:gd name="connsiteY0" fmla="*/ 58823 h 272233"/>
                <a:gd name="connsiteX1" fmla="*/ 1524 w 460643"/>
                <a:gd name="connsiteY1" fmla="*/ 61780 h 272233"/>
                <a:gd name="connsiteX2" fmla="*/ 16906 w 460643"/>
                <a:gd name="connsiteY2" fmla="*/ 171443 h 272233"/>
                <a:gd name="connsiteX3" fmla="*/ 28488 w 460643"/>
                <a:gd name="connsiteY3" fmla="*/ 212763 h 272233"/>
                <a:gd name="connsiteX4" fmla="*/ 33748 w 460643"/>
                <a:gd name="connsiteY4" fmla="*/ 220385 h 272233"/>
                <a:gd name="connsiteX5" fmla="*/ 240104 w 460643"/>
                <a:gd name="connsiteY5" fmla="*/ 272234 h 272233"/>
                <a:gd name="connsiteX6" fmla="*/ 423704 w 460643"/>
                <a:gd name="connsiteY6" fmla="*/ 226024 h 272233"/>
                <a:gd name="connsiteX7" fmla="*/ 436273 w 460643"/>
                <a:gd name="connsiteY7" fmla="*/ 217014 h 272233"/>
                <a:gd name="connsiteX8" fmla="*/ 460614 w 460643"/>
                <a:gd name="connsiteY8" fmla="*/ 64098 h 272233"/>
                <a:gd name="connsiteX9" fmla="*/ 450006 w 460643"/>
                <a:gd name="connsiteY9" fmla="*/ 50750 h 272233"/>
                <a:gd name="connsiteX10" fmla="*/ 372494 w 460643"/>
                <a:gd name="connsiteY10" fmla="*/ 18091 h 272233"/>
                <a:gd name="connsiteX11" fmla="*/ 310481 w 460643"/>
                <a:gd name="connsiteY11" fmla="*/ 5753 h 272233"/>
                <a:gd name="connsiteX12" fmla="*/ 280851 w 460643"/>
                <a:gd name="connsiteY12" fmla="*/ 2288 h 272233"/>
                <a:gd name="connsiteX13" fmla="*/ 197810 w 460643"/>
                <a:gd name="connsiteY13" fmla="*/ 1096 h 272233"/>
                <a:gd name="connsiteX14" fmla="*/ 169248 w 460643"/>
                <a:gd name="connsiteY14" fmla="*/ 3734 h 272233"/>
                <a:gd name="connsiteX15" fmla="*/ 119128 w 460643"/>
                <a:gd name="connsiteY15" fmla="*/ 12031 h 272233"/>
                <a:gd name="connsiteX16" fmla="*/ 57805 w 460643"/>
                <a:gd name="connsiteY16" fmla="*/ 28721 h 272233"/>
                <a:gd name="connsiteX17" fmla="*/ 16928 w 460643"/>
                <a:gd name="connsiteY17" fmla="*/ 40760 h 272233"/>
                <a:gd name="connsiteX18" fmla="*/ 1066 w 460643"/>
                <a:gd name="connsiteY18" fmla="*/ 50584 h 272233"/>
                <a:gd name="connsiteX19" fmla="*/ 732 w 460643"/>
                <a:gd name="connsiteY19" fmla="*/ 58823 h 272233"/>
                <a:gd name="connsiteX20" fmla="*/ 70927 w 460643"/>
                <a:gd name="connsiteY20" fmla="*/ 101894 h 272233"/>
                <a:gd name="connsiteX21" fmla="*/ 58612 w 460643"/>
                <a:gd name="connsiteY21" fmla="*/ 90742 h 272233"/>
                <a:gd name="connsiteX22" fmla="*/ 80234 w 460643"/>
                <a:gd name="connsiteY22" fmla="*/ 79930 h 272233"/>
                <a:gd name="connsiteX23" fmla="*/ 175954 w 460643"/>
                <a:gd name="connsiteY23" fmla="*/ 60422 h 272233"/>
                <a:gd name="connsiteX24" fmla="*/ 246796 w 460643"/>
                <a:gd name="connsiteY24" fmla="*/ 50387 h 272233"/>
                <a:gd name="connsiteX25" fmla="*/ 308780 w 460643"/>
                <a:gd name="connsiteY25" fmla="*/ 48912 h 272233"/>
                <a:gd name="connsiteX26" fmla="*/ 409143 w 460643"/>
                <a:gd name="connsiteY26" fmla="*/ 77249 h 272233"/>
                <a:gd name="connsiteX27" fmla="*/ 407980 w 460643"/>
                <a:gd name="connsiteY27" fmla="*/ 89121 h 272233"/>
                <a:gd name="connsiteX28" fmla="*/ 70927 w 460643"/>
                <a:gd name="connsiteY28" fmla="*/ 101894 h 27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0643" h="272233">
                  <a:moveTo>
                    <a:pt x="732" y="58823"/>
                  </a:moveTo>
                  <a:cubicBezTo>
                    <a:pt x="1074" y="59666"/>
                    <a:pt x="1408" y="61257"/>
                    <a:pt x="1524" y="61780"/>
                  </a:cubicBezTo>
                  <a:cubicBezTo>
                    <a:pt x="1829" y="63218"/>
                    <a:pt x="16354" y="166967"/>
                    <a:pt x="16906" y="171443"/>
                  </a:cubicBezTo>
                  <a:cubicBezTo>
                    <a:pt x="18294" y="182603"/>
                    <a:pt x="28488" y="212763"/>
                    <a:pt x="28488" y="212763"/>
                  </a:cubicBezTo>
                  <a:cubicBezTo>
                    <a:pt x="28880" y="216011"/>
                    <a:pt x="30849" y="218866"/>
                    <a:pt x="33748" y="220385"/>
                  </a:cubicBezTo>
                  <a:cubicBezTo>
                    <a:pt x="96510" y="253321"/>
                    <a:pt x="170541" y="272227"/>
                    <a:pt x="240104" y="272234"/>
                  </a:cubicBezTo>
                  <a:cubicBezTo>
                    <a:pt x="301907" y="272234"/>
                    <a:pt x="364465" y="252231"/>
                    <a:pt x="423704" y="226024"/>
                  </a:cubicBezTo>
                  <a:cubicBezTo>
                    <a:pt x="426828" y="224621"/>
                    <a:pt x="435837" y="220451"/>
                    <a:pt x="436273" y="217014"/>
                  </a:cubicBezTo>
                  <a:cubicBezTo>
                    <a:pt x="441795" y="175323"/>
                    <a:pt x="460033" y="67767"/>
                    <a:pt x="460614" y="64098"/>
                  </a:cubicBezTo>
                  <a:cubicBezTo>
                    <a:pt x="461195" y="60429"/>
                    <a:pt x="452985" y="52959"/>
                    <a:pt x="450006" y="50750"/>
                  </a:cubicBezTo>
                  <a:cubicBezTo>
                    <a:pt x="426537" y="33422"/>
                    <a:pt x="398891" y="24812"/>
                    <a:pt x="372494" y="18091"/>
                  </a:cubicBezTo>
                  <a:cubicBezTo>
                    <a:pt x="352092" y="12881"/>
                    <a:pt x="331224" y="8732"/>
                    <a:pt x="310481" y="5753"/>
                  </a:cubicBezTo>
                  <a:cubicBezTo>
                    <a:pt x="309049" y="5550"/>
                    <a:pt x="281686" y="2360"/>
                    <a:pt x="280851" y="2288"/>
                  </a:cubicBezTo>
                  <a:cubicBezTo>
                    <a:pt x="253015" y="-292"/>
                    <a:pt x="225078" y="-691"/>
                    <a:pt x="197810" y="1096"/>
                  </a:cubicBezTo>
                  <a:cubicBezTo>
                    <a:pt x="194431" y="1314"/>
                    <a:pt x="171820" y="3428"/>
                    <a:pt x="169248" y="3734"/>
                  </a:cubicBezTo>
                  <a:cubicBezTo>
                    <a:pt x="152260" y="5732"/>
                    <a:pt x="135397" y="8529"/>
                    <a:pt x="119128" y="12031"/>
                  </a:cubicBezTo>
                  <a:cubicBezTo>
                    <a:pt x="98116" y="16027"/>
                    <a:pt x="77626" y="22479"/>
                    <a:pt x="57805" y="28721"/>
                  </a:cubicBezTo>
                  <a:cubicBezTo>
                    <a:pt x="44407" y="32942"/>
                    <a:pt x="30558" y="37302"/>
                    <a:pt x="16928" y="40760"/>
                  </a:cubicBezTo>
                  <a:cubicBezTo>
                    <a:pt x="14138" y="41472"/>
                    <a:pt x="2367" y="48019"/>
                    <a:pt x="1066" y="50584"/>
                  </a:cubicBezTo>
                  <a:cubicBezTo>
                    <a:pt x="-227" y="53148"/>
                    <a:pt x="-351" y="56156"/>
                    <a:pt x="732" y="58823"/>
                  </a:cubicBezTo>
                  <a:close/>
                  <a:moveTo>
                    <a:pt x="70927" y="101894"/>
                  </a:moveTo>
                  <a:cubicBezTo>
                    <a:pt x="67490" y="98465"/>
                    <a:pt x="57369" y="94556"/>
                    <a:pt x="58612" y="90742"/>
                  </a:cubicBezTo>
                  <a:cubicBezTo>
                    <a:pt x="60828" y="83941"/>
                    <a:pt x="79465" y="80119"/>
                    <a:pt x="80234" y="79930"/>
                  </a:cubicBezTo>
                  <a:cubicBezTo>
                    <a:pt x="115372" y="71436"/>
                    <a:pt x="149812" y="65732"/>
                    <a:pt x="175954" y="60422"/>
                  </a:cubicBezTo>
                  <a:cubicBezTo>
                    <a:pt x="176550" y="60298"/>
                    <a:pt x="232715" y="52138"/>
                    <a:pt x="246796" y="50387"/>
                  </a:cubicBezTo>
                  <a:cubicBezTo>
                    <a:pt x="255624" y="49290"/>
                    <a:pt x="306818" y="48774"/>
                    <a:pt x="308780" y="48912"/>
                  </a:cubicBezTo>
                  <a:cubicBezTo>
                    <a:pt x="343031" y="51317"/>
                    <a:pt x="380588" y="64657"/>
                    <a:pt x="409143" y="77249"/>
                  </a:cubicBezTo>
                  <a:cubicBezTo>
                    <a:pt x="409906" y="78382"/>
                    <a:pt x="415929" y="83744"/>
                    <a:pt x="407980" y="89121"/>
                  </a:cubicBezTo>
                  <a:cubicBezTo>
                    <a:pt x="310757" y="123111"/>
                    <a:pt x="174835" y="135986"/>
                    <a:pt x="70927" y="101894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7" name="Graphic 3">
              <a:extLst>
                <a:ext uri="{FF2B5EF4-FFF2-40B4-BE49-F238E27FC236}">
                  <a16:creationId xmlns:a16="http://schemas.microsoft.com/office/drawing/2014/main" id="{94C14C0E-0119-4142-BB15-CC5149476CF1}"/>
                </a:ext>
              </a:extLst>
            </p:cNvPr>
            <p:cNvGrpSpPr/>
            <p:nvPr/>
          </p:nvGrpSpPr>
          <p:grpSpPr>
            <a:xfrm>
              <a:off x="9687796" y="3662442"/>
              <a:ext cx="1760912" cy="1416942"/>
              <a:chOff x="9687796" y="3662442"/>
              <a:chExt cx="1760912" cy="1416942"/>
            </a:xfrm>
            <a:solidFill>
              <a:srgbClr val="FFFFFF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FC64DC5-48D1-7646-9EE9-F3A6718ABDAC}"/>
                  </a:ext>
                </a:extLst>
              </p:cNvPr>
              <p:cNvSpPr/>
              <p:nvPr/>
            </p:nvSpPr>
            <p:spPr>
              <a:xfrm>
                <a:off x="9687796" y="4540201"/>
                <a:ext cx="781023" cy="298351"/>
              </a:xfrm>
              <a:custGeom>
                <a:avLst/>
                <a:gdLst>
                  <a:gd name="connsiteX0" fmla="*/ 720230 w 781023"/>
                  <a:gd name="connsiteY0" fmla="*/ 227000 h 298351"/>
                  <a:gd name="connsiteX1" fmla="*/ 777789 w 781023"/>
                  <a:gd name="connsiteY1" fmla="*/ 135459 h 298351"/>
                  <a:gd name="connsiteX2" fmla="*/ 715645 w 781023"/>
                  <a:gd name="connsiteY2" fmla="*/ 79846 h 298351"/>
                  <a:gd name="connsiteX3" fmla="*/ 668207 w 781023"/>
                  <a:gd name="connsiteY3" fmla="*/ 119656 h 298351"/>
                  <a:gd name="connsiteX4" fmla="*/ 671752 w 781023"/>
                  <a:gd name="connsiteY4" fmla="*/ 66819 h 298351"/>
                  <a:gd name="connsiteX5" fmla="*/ 631674 w 781023"/>
                  <a:gd name="connsiteY5" fmla="*/ 29196 h 298351"/>
                  <a:gd name="connsiteX6" fmla="*/ 563594 w 781023"/>
                  <a:gd name="connsiteY6" fmla="*/ 3105 h 298351"/>
                  <a:gd name="connsiteX7" fmla="*/ 563049 w 781023"/>
                  <a:gd name="connsiteY7" fmla="*/ 15914 h 298351"/>
                  <a:gd name="connsiteX8" fmla="*/ 565047 w 781023"/>
                  <a:gd name="connsiteY8" fmla="*/ 113451 h 298351"/>
                  <a:gd name="connsiteX9" fmla="*/ 549694 w 781023"/>
                  <a:gd name="connsiteY9" fmla="*/ 30620 h 298351"/>
                  <a:gd name="connsiteX10" fmla="*/ 472284 w 781023"/>
                  <a:gd name="connsiteY10" fmla="*/ 9273 h 298351"/>
                  <a:gd name="connsiteX11" fmla="*/ 420850 w 781023"/>
                  <a:gd name="connsiteY11" fmla="*/ 8380 h 298351"/>
                  <a:gd name="connsiteX12" fmla="*/ 428006 w 781023"/>
                  <a:gd name="connsiteY12" fmla="*/ 29196 h 298351"/>
                  <a:gd name="connsiteX13" fmla="*/ 450145 w 781023"/>
                  <a:gd name="connsiteY13" fmla="*/ 100038 h 298351"/>
                  <a:gd name="connsiteX14" fmla="*/ 412995 w 781023"/>
                  <a:gd name="connsiteY14" fmla="*/ 56683 h 298351"/>
                  <a:gd name="connsiteX15" fmla="*/ 328378 w 781023"/>
                  <a:gd name="connsiteY15" fmla="*/ 57976 h 298351"/>
                  <a:gd name="connsiteX16" fmla="*/ 247618 w 781023"/>
                  <a:gd name="connsiteY16" fmla="*/ 56683 h 298351"/>
                  <a:gd name="connsiteX17" fmla="*/ 257173 w 781023"/>
                  <a:gd name="connsiteY17" fmla="*/ 79272 h 298351"/>
                  <a:gd name="connsiteX18" fmla="*/ 222711 w 781023"/>
                  <a:gd name="connsiteY18" fmla="*/ 79272 h 298351"/>
                  <a:gd name="connsiteX19" fmla="*/ 171189 w 781023"/>
                  <a:gd name="connsiteY19" fmla="*/ 95613 h 298351"/>
                  <a:gd name="connsiteX20" fmla="*/ 123083 w 781023"/>
                  <a:gd name="connsiteY20" fmla="*/ 116342 h 298351"/>
                  <a:gd name="connsiteX21" fmla="*/ 140462 w 781023"/>
                  <a:gd name="connsiteY21" fmla="*/ 135168 h 298351"/>
                  <a:gd name="connsiteX22" fmla="*/ 139176 w 781023"/>
                  <a:gd name="connsiteY22" fmla="*/ 141148 h 298351"/>
                  <a:gd name="connsiteX23" fmla="*/ 58504 w 781023"/>
                  <a:gd name="connsiteY23" fmla="*/ 165001 h 298351"/>
                  <a:gd name="connsiteX24" fmla="*/ 0 w 781023"/>
                  <a:gd name="connsiteY24" fmla="*/ 212498 h 298351"/>
                  <a:gd name="connsiteX25" fmla="*/ 86303 w 781023"/>
                  <a:gd name="connsiteY25" fmla="*/ 202943 h 298351"/>
                  <a:gd name="connsiteX26" fmla="*/ 178114 w 781023"/>
                  <a:gd name="connsiteY26" fmla="*/ 179482 h 298351"/>
                  <a:gd name="connsiteX27" fmla="*/ 196939 w 781023"/>
                  <a:gd name="connsiteY27" fmla="*/ 187881 h 298351"/>
                  <a:gd name="connsiteX28" fmla="*/ 146842 w 781023"/>
                  <a:gd name="connsiteY28" fmla="*/ 215164 h 298351"/>
                  <a:gd name="connsiteX29" fmla="*/ 116427 w 781023"/>
                  <a:gd name="connsiteY29" fmla="*/ 231905 h 298351"/>
                  <a:gd name="connsiteX30" fmla="*/ 169351 w 781023"/>
                  <a:gd name="connsiteY30" fmla="*/ 245114 h 298351"/>
                  <a:gd name="connsiteX31" fmla="*/ 282371 w 781023"/>
                  <a:gd name="connsiteY31" fmla="*/ 195699 h 298351"/>
                  <a:gd name="connsiteX32" fmla="*/ 350509 w 781023"/>
                  <a:gd name="connsiteY32" fmla="*/ 179736 h 298351"/>
                  <a:gd name="connsiteX33" fmla="*/ 326154 w 781023"/>
                  <a:gd name="connsiteY33" fmla="*/ 215157 h 298351"/>
                  <a:gd name="connsiteX34" fmla="*/ 277452 w 781023"/>
                  <a:gd name="connsiteY34" fmla="*/ 250578 h 298351"/>
                  <a:gd name="connsiteX35" fmla="*/ 376783 w 781023"/>
                  <a:gd name="connsiteY35" fmla="*/ 260278 h 298351"/>
                  <a:gd name="connsiteX36" fmla="*/ 495818 w 781023"/>
                  <a:gd name="connsiteY36" fmla="*/ 212338 h 298351"/>
                  <a:gd name="connsiteX37" fmla="*/ 443497 w 781023"/>
                  <a:gd name="connsiteY37" fmla="*/ 270501 h 298351"/>
                  <a:gd name="connsiteX38" fmla="*/ 562722 w 781023"/>
                  <a:gd name="connsiteY38" fmla="*/ 296193 h 298351"/>
                  <a:gd name="connsiteX39" fmla="*/ 608773 w 781023"/>
                  <a:gd name="connsiteY39" fmla="*/ 241743 h 298351"/>
                  <a:gd name="connsiteX40" fmla="*/ 622672 w 781023"/>
                  <a:gd name="connsiteY40" fmla="*/ 277948 h 298351"/>
                  <a:gd name="connsiteX41" fmla="*/ 684802 w 781023"/>
                  <a:gd name="connsiteY41" fmla="*/ 288215 h 298351"/>
                  <a:gd name="connsiteX42" fmla="*/ 717629 w 781023"/>
                  <a:gd name="connsiteY42" fmla="*/ 236809 h 298351"/>
                  <a:gd name="connsiteX43" fmla="*/ 720230 w 781023"/>
                  <a:gd name="connsiteY43" fmla="*/ 227000 h 298351"/>
                  <a:gd name="connsiteX44" fmla="*/ 317842 w 781023"/>
                  <a:gd name="connsiteY44" fmla="*/ 117999 h 298351"/>
                  <a:gd name="connsiteX45" fmla="*/ 290196 w 781023"/>
                  <a:gd name="connsiteY45" fmla="*/ 106781 h 298351"/>
                  <a:gd name="connsiteX46" fmla="*/ 272751 w 781023"/>
                  <a:gd name="connsiteY46" fmla="*/ 86800 h 298351"/>
                  <a:gd name="connsiteX47" fmla="*/ 276296 w 781023"/>
                  <a:gd name="connsiteY47" fmla="*/ 82447 h 298351"/>
                  <a:gd name="connsiteX48" fmla="*/ 301785 w 781023"/>
                  <a:gd name="connsiteY48" fmla="*/ 90847 h 298351"/>
                  <a:gd name="connsiteX49" fmla="*/ 320727 w 781023"/>
                  <a:gd name="connsiteY49" fmla="*/ 114780 h 298351"/>
                  <a:gd name="connsiteX50" fmla="*/ 317842 w 781023"/>
                  <a:gd name="connsiteY50" fmla="*/ 117999 h 2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81023" h="298351">
                    <a:moveTo>
                      <a:pt x="720230" y="227000"/>
                    </a:moveTo>
                    <a:cubicBezTo>
                      <a:pt x="801556" y="200451"/>
                      <a:pt x="777789" y="135459"/>
                      <a:pt x="777789" y="135459"/>
                    </a:cubicBezTo>
                    <a:cubicBezTo>
                      <a:pt x="754444" y="92227"/>
                      <a:pt x="732676" y="77594"/>
                      <a:pt x="715645" y="79846"/>
                    </a:cubicBezTo>
                    <a:cubicBezTo>
                      <a:pt x="689060" y="83370"/>
                      <a:pt x="672566" y="122845"/>
                      <a:pt x="668207" y="119656"/>
                    </a:cubicBezTo>
                    <a:cubicBezTo>
                      <a:pt x="656559" y="111125"/>
                      <a:pt x="677528" y="88144"/>
                      <a:pt x="671752" y="66819"/>
                    </a:cubicBezTo>
                    <a:cubicBezTo>
                      <a:pt x="667349" y="50579"/>
                      <a:pt x="646032" y="42594"/>
                      <a:pt x="631674" y="29196"/>
                    </a:cubicBezTo>
                    <a:cubicBezTo>
                      <a:pt x="605866" y="5110"/>
                      <a:pt x="570256" y="-85"/>
                      <a:pt x="563594" y="3105"/>
                    </a:cubicBezTo>
                    <a:cubicBezTo>
                      <a:pt x="560164" y="4747"/>
                      <a:pt x="563012" y="11213"/>
                      <a:pt x="563049" y="15914"/>
                    </a:cubicBezTo>
                    <a:cubicBezTo>
                      <a:pt x="563143" y="29916"/>
                      <a:pt x="595817" y="110595"/>
                      <a:pt x="565047" y="113451"/>
                    </a:cubicBezTo>
                    <a:cubicBezTo>
                      <a:pt x="534109" y="116320"/>
                      <a:pt x="554126" y="68257"/>
                      <a:pt x="549694" y="30620"/>
                    </a:cubicBezTo>
                    <a:cubicBezTo>
                      <a:pt x="545269" y="-7016"/>
                      <a:pt x="472284" y="9273"/>
                      <a:pt x="472284" y="9273"/>
                    </a:cubicBezTo>
                    <a:cubicBezTo>
                      <a:pt x="444594" y="-4568"/>
                      <a:pt x="425275" y="-1255"/>
                      <a:pt x="420850" y="8380"/>
                    </a:cubicBezTo>
                    <a:cubicBezTo>
                      <a:pt x="418198" y="14149"/>
                      <a:pt x="423858" y="23391"/>
                      <a:pt x="428006" y="29196"/>
                    </a:cubicBezTo>
                    <a:cubicBezTo>
                      <a:pt x="439079" y="44694"/>
                      <a:pt x="472284" y="88972"/>
                      <a:pt x="450145" y="100038"/>
                    </a:cubicBezTo>
                    <a:cubicBezTo>
                      <a:pt x="428006" y="111104"/>
                      <a:pt x="412995" y="56683"/>
                      <a:pt x="412995" y="56683"/>
                    </a:cubicBezTo>
                    <a:cubicBezTo>
                      <a:pt x="399670" y="33222"/>
                      <a:pt x="328378" y="57976"/>
                      <a:pt x="328378" y="57976"/>
                    </a:cubicBezTo>
                    <a:cubicBezTo>
                      <a:pt x="328378" y="57976"/>
                      <a:pt x="249980" y="47826"/>
                      <a:pt x="247618" y="56683"/>
                    </a:cubicBezTo>
                    <a:cubicBezTo>
                      <a:pt x="246238" y="61849"/>
                      <a:pt x="272554" y="72602"/>
                      <a:pt x="257173" y="79272"/>
                    </a:cubicBezTo>
                    <a:cubicBezTo>
                      <a:pt x="251680" y="81655"/>
                      <a:pt x="238267" y="77194"/>
                      <a:pt x="222711" y="79272"/>
                    </a:cubicBezTo>
                    <a:cubicBezTo>
                      <a:pt x="207155" y="81350"/>
                      <a:pt x="189456" y="89968"/>
                      <a:pt x="171189" y="95613"/>
                    </a:cubicBezTo>
                    <a:cubicBezTo>
                      <a:pt x="143085" y="104303"/>
                      <a:pt x="126418" y="109483"/>
                      <a:pt x="123083" y="116342"/>
                    </a:cubicBezTo>
                    <a:cubicBezTo>
                      <a:pt x="119377" y="123964"/>
                      <a:pt x="133051" y="130634"/>
                      <a:pt x="140462" y="135168"/>
                    </a:cubicBezTo>
                    <a:cubicBezTo>
                      <a:pt x="143092" y="136781"/>
                      <a:pt x="142235" y="140763"/>
                      <a:pt x="139176" y="141148"/>
                    </a:cubicBezTo>
                    <a:cubicBezTo>
                      <a:pt x="113085" y="144439"/>
                      <a:pt x="79342" y="153689"/>
                      <a:pt x="58504" y="165001"/>
                    </a:cubicBezTo>
                    <a:cubicBezTo>
                      <a:pt x="18295" y="186821"/>
                      <a:pt x="0" y="212498"/>
                      <a:pt x="0" y="212498"/>
                    </a:cubicBezTo>
                    <a:cubicBezTo>
                      <a:pt x="8973" y="221653"/>
                      <a:pt x="47235" y="213806"/>
                      <a:pt x="86303" y="202943"/>
                    </a:cubicBezTo>
                    <a:cubicBezTo>
                      <a:pt x="122123" y="192982"/>
                      <a:pt x="159056" y="180543"/>
                      <a:pt x="178114" y="179482"/>
                    </a:cubicBezTo>
                    <a:cubicBezTo>
                      <a:pt x="190865" y="178770"/>
                      <a:pt x="200943" y="182933"/>
                      <a:pt x="196939" y="187881"/>
                    </a:cubicBezTo>
                    <a:cubicBezTo>
                      <a:pt x="188424" y="198402"/>
                      <a:pt x="146842" y="215164"/>
                      <a:pt x="146842" y="215164"/>
                    </a:cubicBezTo>
                    <a:cubicBezTo>
                      <a:pt x="146842" y="215164"/>
                      <a:pt x="114879" y="223629"/>
                      <a:pt x="116427" y="231905"/>
                    </a:cubicBezTo>
                    <a:cubicBezTo>
                      <a:pt x="117975" y="240181"/>
                      <a:pt x="144851" y="245703"/>
                      <a:pt x="169351" y="245114"/>
                    </a:cubicBezTo>
                    <a:cubicBezTo>
                      <a:pt x="186208" y="244707"/>
                      <a:pt x="237773" y="218006"/>
                      <a:pt x="282371" y="195699"/>
                    </a:cubicBezTo>
                    <a:cubicBezTo>
                      <a:pt x="311172" y="181299"/>
                      <a:pt x="339945" y="179736"/>
                      <a:pt x="350509" y="179736"/>
                    </a:cubicBezTo>
                    <a:cubicBezTo>
                      <a:pt x="377081" y="179736"/>
                      <a:pt x="346084" y="208516"/>
                      <a:pt x="326154" y="215157"/>
                    </a:cubicBezTo>
                    <a:cubicBezTo>
                      <a:pt x="306232" y="221798"/>
                      <a:pt x="273020" y="239512"/>
                      <a:pt x="277452" y="250578"/>
                    </a:cubicBezTo>
                    <a:cubicBezTo>
                      <a:pt x="281884" y="261644"/>
                      <a:pt x="341456" y="263656"/>
                      <a:pt x="376783" y="260278"/>
                    </a:cubicBezTo>
                    <a:cubicBezTo>
                      <a:pt x="422252" y="255933"/>
                      <a:pt x="471202" y="205247"/>
                      <a:pt x="495818" y="212338"/>
                    </a:cubicBezTo>
                    <a:cubicBezTo>
                      <a:pt x="515428" y="217984"/>
                      <a:pt x="458988" y="252787"/>
                      <a:pt x="443497" y="270501"/>
                    </a:cubicBezTo>
                    <a:cubicBezTo>
                      <a:pt x="427999" y="288215"/>
                      <a:pt x="537814" y="304301"/>
                      <a:pt x="562722" y="296193"/>
                    </a:cubicBezTo>
                    <a:cubicBezTo>
                      <a:pt x="593558" y="286151"/>
                      <a:pt x="603243" y="242033"/>
                      <a:pt x="608773" y="241743"/>
                    </a:cubicBezTo>
                    <a:cubicBezTo>
                      <a:pt x="614302" y="241460"/>
                      <a:pt x="622098" y="255170"/>
                      <a:pt x="622672" y="277948"/>
                    </a:cubicBezTo>
                    <a:cubicBezTo>
                      <a:pt x="623253" y="300828"/>
                      <a:pt x="684802" y="288215"/>
                      <a:pt x="684802" y="288215"/>
                    </a:cubicBezTo>
                    <a:cubicBezTo>
                      <a:pt x="744578" y="276590"/>
                      <a:pt x="729101" y="249583"/>
                      <a:pt x="717629" y="236809"/>
                    </a:cubicBezTo>
                    <a:cubicBezTo>
                      <a:pt x="714708" y="233547"/>
                      <a:pt x="716059" y="228367"/>
                      <a:pt x="720230" y="227000"/>
                    </a:cubicBezTo>
                    <a:close/>
                    <a:moveTo>
                      <a:pt x="317842" y="117999"/>
                    </a:moveTo>
                    <a:cubicBezTo>
                      <a:pt x="311594" y="116451"/>
                      <a:pt x="299598" y="112913"/>
                      <a:pt x="290196" y="106781"/>
                    </a:cubicBezTo>
                    <a:cubicBezTo>
                      <a:pt x="281419" y="101055"/>
                      <a:pt x="275657" y="92184"/>
                      <a:pt x="272751" y="86800"/>
                    </a:cubicBezTo>
                    <a:cubicBezTo>
                      <a:pt x="271748" y="84947"/>
                      <a:pt x="274248" y="81968"/>
                      <a:pt x="276296" y="82447"/>
                    </a:cubicBezTo>
                    <a:cubicBezTo>
                      <a:pt x="283628" y="84169"/>
                      <a:pt x="293378" y="86545"/>
                      <a:pt x="301785" y="90847"/>
                    </a:cubicBezTo>
                    <a:cubicBezTo>
                      <a:pt x="310242" y="95177"/>
                      <a:pt x="318504" y="108590"/>
                      <a:pt x="320727" y="114780"/>
                    </a:cubicBezTo>
                    <a:cubicBezTo>
                      <a:pt x="321388" y="116640"/>
                      <a:pt x="319746" y="118471"/>
                      <a:pt x="317842" y="1179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32ABE690-0B09-3447-B553-DA3D9893320C}"/>
                  </a:ext>
                </a:extLst>
              </p:cNvPr>
              <p:cNvSpPr/>
              <p:nvPr/>
            </p:nvSpPr>
            <p:spPr>
              <a:xfrm>
                <a:off x="9790673" y="3662442"/>
                <a:ext cx="715687" cy="243384"/>
              </a:xfrm>
              <a:custGeom>
                <a:avLst/>
                <a:gdLst>
                  <a:gd name="connsiteX0" fmla="*/ 696987 w 715687"/>
                  <a:gd name="connsiteY0" fmla="*/ 196891 h 243384"/>
                  <a:gd name="connsiteX1" fmla="*/ 679273 w 715687"/>
                  <a:gd name="connsiteY1" fmla="*/ 125453 h 243384"/>
                  <a:gd name="connsiteX2" fmla="*/ 619613 w 715687"/>
                  <a:gd name="connsiteY2" fmla="*/ 127807 h 243384"/>
                  <a:gd name="connsiteX3" fmla="*/ 618646 w 715687"/>
                  <a:gd name="connsiteY3" fmla="*/ 119793 h 243384"/>
                  <a:gd name="connsiteX4" fmla="*/ 650565 w 715687"/>
                  <a:gd name="connsiteY4" fmla="*/ 56835 h 243384"/>
                  <a:gd name="connsiteX5" fmla="*/ 613154 w 715687"/>
                  <a:gd name="connsiteY5" fmla="*/ 35132 h 243384"/>
                  <a:gd name="connsiteX6" fmla="*/ 575292 w 715687"/>
                  <a:gd name="connsiteY6" fmla="*/ 78974 h 243384"/>
                  <a:gd name="connsiteX7" fmla="*/ 526371 w 715687"/>
                  <a:gd name="connsiteY7" fmla="*/ 141983 h 243384"/>
                  <a:gd name="connsiteX8" fmla="*/ 523181 w 715687"/>
                  <a:gd name="connsiteY8" fmla="*/ 85470 h 243384"/>
                  <a:gd name="connsiteX9" fmla="*/ 560251 w 715687"/>
                  <a:gd name="connsiteY9" fmla="*/ 45697 h 243384"/>
                  <a:gd name="connsiteX10" fmla="*/ 508068 w 715687"/>
                  <a:gd name="connsiteY10" fmla="*/ 15645 h 243384"/>
                  <a:gd name="connsiteX11" fmla="*/ 435134 w 715687"/>
                  <a:gd name="connsiteY11" fmla="*/ 86632 h 243384"/>
                  <a:gd name="connsiteX12" fmla="*/ 442088 w 715687"/>
                  <a:gd name="connsiteY12" fmla="*/ 37973 h 243384"/>
                  <a:gd name="connsiteX13" fmla="*/ 415974 w 715687"/>
                  <a:gd name="connsiteY13" fmla="*/ 10922 h 243384"/>
                  <a:gd name="connsiteX14" fmla="*/ 358335 w 715687"/>
                  <a:gd name="connsiteY14" fmla="*/ 8125 h 243384"/>
                  <a:gd name="connsiteX15" fmla="*/ 341304 w 715687"/>
                  <a:gd name="connsiteY15" fmla="*/ 125 h 243384"/>
                  <a:gd name="connsiteX16" fmla="*/ 336196 w 715687"/>
                  <a:gd name="connsiteY16" fmla="*/ 30257 h 243384"/>
                  <a:gd name="connsiteX17" fmla="*/ 311841 w 715687"/>
                  <a:gd name="connsiteY17" fmla="*/ 59037 h 243384"/>
                  <a:gd name="connsiteX18" fmla="*/ 292645 w 715687"/>
                  <a:gd name="connsiteY18" fmla="*/ 21748 h 243384"/>
                  <a:gd name="connsiteX19" fmla="*/ 228829 w 715687"/>
                  <a:gd name="connsiteY19" fmla="*/ 16815 h 243384"/>
                  <a:gd name="connsiteX20" fmla="*/ 185736 w 715687"/>
                  <a:gd name="connsiteY20" fmla="*/ 24488 h 243384"/>
                  <a:gd name="connsiteX21" fmla="*/ 190088 w 715687"/>
                  <a:gd name="connsiteY21" fmla="*/ 43539 h 243384"/>
                  <a:gd name="connsiteX22" fmla="*/ 203450 w 715687"/>
                  <a:gd name="connsiteY22" fmla="*/ 64224 h 243384"/>
                  <a:gd name="connsiteX23" fmla="*/ 159092 w 715687"/>
                  <a:gd name="connsiteY23" fmla="*/ 61253 h 243384"/>
                  <a:gd name="connsiteX24" fmla="*/ 363 w 715687"/>
                  <a:gd name="connsiteY24" fmla="*/ 48109 h 243384"/>
                  <a:gd name="connsiteX25" fmla="*/ 94935 w 715687"/>
                  <a:gd name="connsiteY25" fmla="*/ 87780 h 243384"/>
                  <a:gd name="connsiteX26" fmla="*/ 99323 w 715687"/>
                  <a:gd name="connsiteY26" fmla="*/ 98860 h 243384"/>
                  <a:gd name="connsiteX27" fmla="*/ 94819 w 715687"/>
                  <a:gd name="connsiteY27" fmla="*/ 108328 h 243384"/>
                  <a:gd name="connsiteX28" fmla="*/ 260929 w 715687"/>
                  <a:gd name="connsiteY28" fmla="*/ 121028 h 243384"/>
                  <a:gd name="connsiteX29" fmla="*/ 271930 w 715687"/>
                  <a:gd name="connsiteY29" fmla="*/ 141387 h 243384"/>
                  <a:gd name="connsiteX30" fmla="*/ 208761 w 715687"/>
                  <a:gd name="connsiteY30" fmla="*/ 160867 h 243384"/>
                  <a:gd name="connsiteX31" fmla="*/ 362767 w 715687"/>
                  <a:gd name="connsiteY31" fmla="*/ 185229 h 243384"/>
                  <a:gd name="connsiteX32" fmla="*/ 421881 w 715687"/>
                  <a:gd name="connsiteY32" fmla="*/ 188615 h 243384"/>
                  <a:gd name="connsiteX33" fmla="*/ 380481 w 715687"/>
                  <a:gd name="connsiteY33" fmla="*/ 220650 h 243384"/>
                  <a:gd name="connsiteX34" fmla="*/ 504537 w 715687"/>
                  <a:gd name="connsiteY34" fmla="*/ 237020 h 243384"/>
                  <a:gd name="connsiteX35" fmla="*/ 696987 w 715687"/>
                  <a:gd name="connsiteY35" fmla="*/ 196891 h 243384"/>
                  <a:gd name="connsiteX36" fmla="*/ 398849 w 715687"/>
                  <a:gd name="connsiteY36" fmla="*/ 103612 h 243384"/>
                  <a:gd name="connsiteX37" fmla="*/ 406558 w 715687"/>
                  <a:gd name="connsiteY37" fmla="*/ 135291 h 243384"/>
                  <a:gd name="connsiteX38" fmla="*/ 391815 w 715687"/>
                  <a:gd name="connsiteY38" fmla="*/ 132872 h 243384"/>
                  <a:gd name="connsiteX39" fmla="*/ 383002 w 715687"/>
                  <a:gd name="connsiteY39" fmla="*/ 104404 h 243384"/>
                  <a:gd name="connsiteX40" fmla="*/ 398849 w 715687"/>
                  <a:gd name="connsiteY40" fmla="*/ 103612 h 24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715687" h="243384">
                    <a:moveTo>
                      <a:pt x="696987" y="196891"/>
                    </a:moveTo>
                    <a:cubicBezTo>
                      <a:pt x="727982" y="161470"/>
                      <a:pt x="719336" y="112447"/>
                      <a:pt x="679273" y="125453"/>
                    </a:cubicBezTo>
                    <a:cubicBezTo>
                      <a:pt x="648821" y="135342"/>
                      <a:pt x="629226" y="131448"/>
                      <a:pt x="619613" y="127807"/>
                    </a:cubicBezTo>
                    <a:cubicBezTo>
                      <a:pt x="616198" y="126514"/>
                      <a:pt x="615661" y="121900"/>
                      <a:pt x="618646" y="119793"/>
                    </a:cubicBezTo>
                    <a:cubicBezTo>
                      <a:pt x="641745" y="103481"/>
                      <a:pt x="670394" y="88906"/>
                      <a:pt x="650565" y="56835"/>
                    </a:cubicBezTo>
                    <a:cubicBezTo>
                      <a:pt x="641483" y="42143"/>
                      <a:pt x="627322" y="31034"/>
                      <a:pt x="613154" y="35132"/>
                    </a:cubicBezTo>
                    <a:cubicBezTo>
                      <a:pt x="599603" y="39048"/>
                      <a:pt x="586118" y="57329"/>
                      <a:pt x="575292" y="78974"/>
                    </a:cubicBezTo>
                    <a:cubicBezTo>
                      <a:pt x="553153" y="123252"/>
                      <a:pt x="526371" y="141983"/>
                      <a:pt x="526371" y="141983"/>
                    </a:cubicBezTo>
                    <a:cubicBezTo>
                      <a:pt x="499625" y="138757"/>
                      <a:pt x="504893" y="108829"/>
                      <a:pt x="523181" y="85470"/>
                    </a:cubicBezTo>
                    <a:cubicBezTo>
                      <a:pt x="538498" y="65917"/>
                      <a:pt x="559242" y="57801"/>
                      <a:pt x="560251" y="45697"/>
                    </a:cubicBezTo>
                    <a:cubicBezTo>
                      <a:pt x="562467" y="19133"/>
                      <a:pt x="545705" y="4572"/>
                      <a:pt x="508068" y="15645"/>
                    </a:cubicBezTo>
                    <a:cubicBezTo>
                      <a:pt x="470431" y="26711"/>
                      <a:pt x="466174" y="85186"/>
                      <a:pt x="435134" y="86632"/>
                    </a:cubicBezTo>
                    <a:cubicBezTo>
                      <a:pt x="409748" y="87816"/>
                      <a:pt x="419804" y="61093"/>
                      <a:pt x="442088" y="37973"/>
                    </a:cubicBezTo>
                    <a:cubicBezTo>
                      <a:pt x="464764" y="14453"/>
                      <a:pt x="437815" y="1477"/>
                      <a:pt x="415974" y="10922"/>
                    </a:cubicBezTo>
                    <a:cubicBezTo>
                      <a:pt x="395550" y="19750"/>
                      <a:pt x="389331" y="23623"/>
                      <a:pt x="358335" y="8125"/>
                    </a:cubicBezTo>
                    <a:cubicBezTo>
                      <a:pt x="351098" y="4507"/>
                      <a:pt x="344813" y="-892"/>
                      <a:pt x="341304" y="125"/>
                    </a:cubicBezTo>
                    <a:cubicBezTo>
                      <a:pt x="329780" y="3475"/>
                      <a:pt x="336196" y="30257"/>
                      <a:pt x="336196" y="30257"/>
                    </a:cubicBezTo>
                    <a:cubicBezTo>
                      <a:pt x="338412" y="65677"/>
                      <a:pt x="311841" y="59037"/>
                      <a:pt x="311841" y="59037"/>
                    </a:cubicBezTo>
                    <a:cubicBezTo>
                      <a:pt x="301909" y="54568"/>
                      <a:pt x="301298" y="29588"/>
                      <a:pt x="292645" y="21748"/>
                    </a:cubicBezTo>
                    <a:cubicBezTo>
                      <a:pt x="280917" y="11133"/>
                      <a:pt x="261932" y="10450"/>
                      <a:pt x="228829" y="16815"/>
                    </a:cubicBezTo>
                    <a:cubicBezTo>
                      <a:pt x="209815" y="20470"/>
                      <a:pt x="191512" y="20564"/>
                      <a:pt x="185736" y="24488"/>
                    </a:cubicBezTo>
                    <a:cubicBezTo>
                      <a:pt x="174016" y="32451"/>
                      <a:pt x="190088" y="43539"/>
                      <a:pt x="190088" y="43539"/>
                    </a:cubicBezTo>
                    <a:cubicBezTo>
                      <a:pt x="199083" y="53914"/>
                      <a:pt x="206298" y="61143"/>
                      <a:pt x="203450" y="64224"/>
                    </a:cubicBezTo>
                    <a:cubicBezTo>
                      <a:pt x="196460" y="71788"/>
                      <a:pt x="159092" y="61253"/>
                      <a:pt x="159092" y="61253"/>
                    </a:cubicBezTo>
                    <a:cubicBezTo>
                      <a:pt x="74969" y="28048"/>
                      <a:pt x="4497" y="36890"/>
                      <a:pt x="363" y="48109"/>
                    </a:cubicBezTo>
                    <a:cubicBezTo>
                      <a:pt x="-5776" y="64769"/>
                      <a:pt x="67565" y="81197"/>
                      <a:pt x="94935" y="87780"/>
                    </a:cubicBezTo>
                    <a:cubicBezTo>
                      <a:pt x="99839" y="88957"/>
                      <a:pt x="102084" y="94639"/>
                      <a:pt x="99323" y="98860"/>
                    </a:cubicBezTo>
                    <a:lnTo>
                      <a:pt x="94819" y="108328"/>
                    </a:lnTo>
                    <a:cubicBezTo>
                      <a:pt x="74380" y="144918"/>
                      <a:pt x="225509" y="121028"/>
                      <a:pt x="260929" y="121028"/>
                    </a:cubicBezTo>
                    <a:cubicBezTo>
                      <a:pt x="296350" y="121028"/>
                      <a:pt x="271930" y="141387"/>
                      <a:pt x="271930" y="141387"/>
                    </a:cubicBezTo>
                    <a:cubicBezTo>
                      <a:pt x="224113" y="144933"/>
                      <a:pt x="208761" y="160867"/>
                      <a:pt x="208761" y="160867"/>
                    </a:cubicBezTo>
                    <a:cubicBezTo>
                      <a:pt x="205223" y="205144"/>
                      <a:pt x="302991" y="205152"/>
                      <a:pt x="362767" y="185229"/>
                    </a:cubicBezTo>
                    <a:cubicBezTo>
                      <a:pt x="422543" y="165306"/>
                      <a:pt x="421881" y="188615"/>
                      <a:pt x="421881" y="188615"/>
                    </a:cubicBezTo>
                    <a:cubicBezTo>
                      <a:pt x="387638" y="198649"/>
                      <a:pt x="380481" y="220650"/>
                      <a:pt x="380481" y="220650"/>
                    </a:cubicBezTo>
                    <a:cubicBezTo>
                      <a:pt x="376448" y="259238"/>
                      <a:pt x="504537" y="237020"/>
                      <a:pt x="504537" y="237020"/>
                    </a:cubicBezTo>
                    <a:cubicBezTo>
                      <a:pt x="601935" y="245884"/>
                      <a:pt x="665991" y="232311"/>
                      <a:pt x="696987" y="196891"/>
                    </a:cubicBezTo>
                    <a:close/>
                    <a:moveTo>
                      <a:pt x="398849" y="103612"/>
                    </a:moveTo>
                    <a:cubicBezTo>
                      <a:pt x="406173" y="110188"/>
                      <a:pt x="426641" y="123092"/>
                      <a:pt x="406558" y="135291"/>
                    </a:cubicBezTo>
                    <a:cubicBezTo>
                      <a:pt x="402801" y="137573"/>
                      <a:pt x="395601" y="135109"/>
                      <a:pt x="391815" y="132872"/>
                    </a:cubicBezTo>
                    <a:cubicBezTo>
                      <a:pt x="383380" y="127887"/>
                      <a:pt x="369038" y="116429"/>
                      <a:pt x="383002" y="104404"/>
                    </a:cubicBezTo>
                    <a:cubicBezTo>
                      <a:pt x="383002" y="104397"/>
                      <a:pt x="393174" y="98512"/>
                      <a:pt x="398849" y="1036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0FD3901-8EA5-914D-955F-6D3A69341ACA}"/>
                  </a:ext>
                </a:extLst>
              </p:cNvPr>
              <p:cNvSpPr/>
              <p:nvPr/>
            </p:nvSpPr>
            <p:spPr>
              <a:xfrm>
                <a:off x="9764521" y="3900654"/>
                <a:ext cx="592909" cy="300065"/>
              </a:xfrm>
              <a:custGeom>
                <a:avLst/>
                <a:gdLst>
                  <a:gd name="connsiteX0" fmla="*/ 300 w 592909"/>
                  <a:gd name="connsiteY0" fmla="*/ 159999 h 300065"/>
                  <a:gd name="connsiteX1" fmla="*/ 6469 w 592909"/>
                  <a:gd name="connsiteY1" fmla="*/ 168014 h 300065"/>
                  <a:gd name="connsiteX2" fmla="*/ 76758 w 592909"/>
                  <a:gd name="connsiteY2" fmla="*/ 163988 h 300065"/>
                  <a:gd name="connsiteX3" fmla="*/ 165488 w 592909"/>
                  <a:gd name="connsiteY3" fmla="*/ 196350 h 300065"/>
                  <a:gd name="connsiteX4" fmla="*/ 275158 w 592909"/>
                  <a:gd name="connsiteY4" fmla="*/ 184768 h 300065"/>
                  <a:gd name="connsiteX5" fmla="*/ 298328 w 592909"/>
                  <a:gd name="connsiteY5" fmla="*/ 231110 h 300065"/>
                  <a:gd name="connsiteX6" fmla="*/ 229834 w 592909"/>
                  <a:gd name="connsiteY6" fmla="*/ 282733 h 300065"/>
                  <a:gd name="connsiteX7" fmla="*/ 230858 w 592909"/>
                  <a:gd name="connsiteY7" fmla="*/ 292106 h 300065"/>
                  <a:gd name="connsiteX8" fmla="*/ 362355 w 592909"/>
                  <a:gd name="connsiteY8" fmla="*/ 272467 h 300065"/>
                  <a:gd name="connsiteX9" fmla="*/ 415489 w 592909"/>
                  <a:gd name="connsiteY9" fmla="*/ 254753 h 300065"/>
                  <a:gd name="connsiteX10" fmla="*/ 468625 w 592909"/>
                  <a:gd name="connsiteY10" fmla="*/ 287957 h 300065"/>
                  <a:gd name="connsiteX11" fmla="*/ 537773 w 592909"/>
                  <a:gd name="connsiteY11" fmla="*/ 277466 h 300065"/>
                  <a:gd name="connsiteX12" fmla="*/ 589120 w 592909"/>
                  <a:gd name="connsiteY12" fmla="*/ 248860 h 300065"/>
                  <a:gd name="connsiteX13" fmla="*/ 475265 w 592909"/>
                  <a:gd name="connsiteY13" fmla="*/ 214900 h 300065"/>
                  <a:gd name="connsiteX14" fmla="*/ 448702 w 592909"/>
                  <a:gd name="connsiteY14" fmla="*/ 199402 h 300065"/>
                  <a:gd name="connsiteX15" fmla="*/ 497985 w 592909"/>
                  <a:gd name="connsiteY15" fmla="*/ 116797 h 300065"/>
                  <a:gd name="connsiteX16" fmla="*/ 391403 w 592909"/>
                  <a:gd name="connsiteY16" fmla="*/ 45745 h 300065"/>
                  <a:gd name="connsiteX17" fmla="*/ 286274 w 592909"/>
                  <a:gd name="connsiteY17" fmla="*/ 25386 h 300065"/>
                  <a:gd name="connsiteX18" fmla="*/ 169746 w 592909"/>
                  <a:gd name="connsiteY18" fmla="*/ 7519 h 300065"/>
                  <a:gd name="connsiteX19" fmla="*/ 45769 w 592909"/>
                  <a:gd name="connsiteY19" fmla="*/ 48862 h 300065"/>
                  <a:gd name="connsiteX20" fmla="*/ 3708 w 592909"/>
                  <a:gd name="connsiteY20" fmla="*/ 110846 h 300065"/>
                  <a:gd name="connsiteX21" fmla="*/ 300 w 592909"/>
                  <a:gd name="connsiteY21" fmla="*/ 159999 h 300065"/>
                  <a:gd name="connsiteX22" fmla="*/ 392530 w 592909"/>
                  <a:gd name="connsiteY22" fmla="*/ 73725 h 300065"/>
                  <a:gd name="connsiteX23" fmla="*/ 407606 w 592909"/>
                  <a:gd name="connsiteY23" fmla="*/ 151171 h 300065"/>
                  <a:gd name="connsiteX24" fmla="*/ 400268 w 592909"/>
                  <a:gd name="connsiteY24" fmla="*/ 153489 h 300065"/>
                  <a:gd name="connsiteX25" fmla="*/ 392530 w 592909"/>
                  <a:gd name="connsiteY25" fmla="*/ 73725 h 300065"/>
                  <a:gd name="connsiteX26" fmla="*/ 248514 w 592909"/>
                  <a:gd name="connsiteY26" fmla="*/ 64280 h 300065"/>
                  <a:gd name="connsiteX27" fmla="*/ 313601 w 592909"/>
                  <a:gd name="connsiteY27" fmla="*/ 129984 h 300065"/>
                  <a:gd name="connsiteX28" fmla="*/ 308290 w 592909"/>
                  <a:gd name="connsiteY28" fmla="*/ 131757 h 300065"/>
                  <a:gd name="connsiteX29" fmla="*/ 248514 w 592909"/>
                  <a:gd name="connsiteY29" fmla="*/ 64280 h 300065"/>
                  <a:gd name="connsiteX30" fmla="*/ 160373 w 592909"/>
                  <a:gd name="connsiteY30" fmla="*/ 104787 h 300065"/>
                  <a:gd name="connsiteX31" fmla="*/ 165095 w 592909"/>
                  <a:gd name="connsiteY31" fmla="*/ 98291 h 300065"/>
                  <a:gd name="connsiteX32" fmla="*/ 194021 w 592909"/>
                  <a:gd name="connsiteY32" fmla="*/ 127071 h 300065"/>
                  <a:gd name="connsiteX33" fmla="*/ 160373 w 592909"/>
                  <a:gd name="connsiteY33" fmla="*/ 104787 h 30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92909" h="300065">
                    <a:moveTo>
                      <a:pt x="300" y="159999"/>
                    </a:moveTo>
                    <a:cubicBezTo>
                      <a:pt x="-1015" y="164105"/>
                      <a:pt x="2167" y="168261"/>
                      <a:pt x="6469" y="168014"/>
                    </a:cubicBezTo>
                    <a:lnTo>
                      <a:pt x="76758" y="163988"/>
                    </a:lnTo>
                    <a:cubicBezTo>
                      <a:pt x="76758" y="163988"/>
                      <a:pt x="107856" y="163581"/>
                      <a:pt x="165488" y="196350"/>
                    </a:cubicBezTo>
                    <a:cubicBezTo>
                      <a:pt x="193905" y="212509"/>
                      <a:pt x="248587" y="182552"/>
                      <a:pt x="275158" y="184768"/>
                    </a:cubicBezTo>
                    <a:cubicBezTo>
                      <a:pt x="301729" y="186984"/>
                      <a:pt x="329325" y="204539"/>
                      <a:pt x="298328" y="231110"/>
                    </a:cubicBezTo>
                    <a:cubicBezTo>
                      <a:pt x="275855" y="250371"/>
                      <a:pt x="246567" y="273513"/>
                      <a:pt x="229834" y="282733"/>
                    </a:cubicBezTo>
                    <a:cubicBezTo>
                      <a:pt x="225859" y="284920"/>
                      <a:pt x="226506" y="290806"/>
                      <a:pt x="230858" y="292106"/>
                    </a:cubicBezTo>
                    <a:cubicBezTo>
                      <a:pt x="255933" y="299590"/>
                      <a:pt x="317532" y="312116"/>
                      <a:pt x="362355" y="272467"/>
                    </a:cubicBezTo>
                    <a:cubicBezTo>
                      <a:pt x="362355" y="272467"/>
                      <a:pt x="402207" y="234830"/>
                      <a:pt x="415489" y="254753"/>
                    </a:cubicBezTo>
                    <a:cubicBezTo>
                      <a:pt x="428771" y="274675"/>
                      <a:pt x="430988" y="292389"/>
                      <a:pt x="468625" y="287957"/>
                    </a:cubicBezTo>
                    <a:cubicBezTo>
                      <a:pt x="506261" y="283532"/>
                      <a:pt x="513389" y="266480"/>
                      <a:pt x="537773" y="277466"/>
                    </a:cubicBezTo>
                    <a:cubicBezTo>
                      <a:pt x="579689" y="296357"/>
                      <a:pt x="602402" y="295354"/>
                      <a:pt x="589120" y="248860"/>
                    </a:cubicBezTo>
                    <a:cubicBezTo>
                      <a:pt x="575839" y="202366"/>
                      <a:pt x="508477" y="214900"/>
                      <a:pt x="475265" y="214900"/>
                    </a:cubicBezTo>
                    <a:cubicBezTo>
                      <a:pt x="442053" y="214900"/>
                      <a:pt x="448702" y="199402"/>
                      <a:pt x="448702" y="199402"/>
                    </a:cubicBezTo>
                    <a:cubicBezTo>
                      <a:pt x="448702" y="199402"/>
                      <a:pt x="531198" y="174356"/>
                      <a:pt x="497985" y="116797"/>
                    </a:cubicBezTo>
                    <a:cubicBezTo>
                      <a:pt x="464773" y="59237"/>
                      <a:pt x="391403" y="45745"/>
                      <a:pt x="391403" y="45745"/>
                    </a:cubicBezTo>
                    <a:cubicBezTo>
                      <a:pt x="391403" y="45745"/>
                      <a:pt x="310630" y="38668"/>
                      <a:pt x="286274" y="25386"/>
                    </a:cubicBezTo>
                    <a:cubicBezTo>
                      <a:pt x="261919" y="12104"/>
                      <a:pt x="211807" y="-12411"/>
                      <a:pt x="169746" y="7519"/>
                    </a:cubicBezTo>
                    <a:cubicBezTo>
                      <a:pt x="127684" y="27442"/>
                      <a:pt x="132189" y="47234"/>
                      <a:pt x="45769" y="48862"/>
                    </a:cubicBezTo>
                    <a:cubicBezTo>
                      <a:pt x="-1182" y="49748"/>
                      <a:pt x="-2933" y="82066"/>
                      <a:pt x="3708" y="110846"/>
                    </a:cubicBezTo>
                    <a:cubicBezTo>
                      <a:pt x="8132" y="130042"/>
                      <a:pt x="3729" y="149297"/>
                      <a:pt x="300" y="159999"/>
                    </a:cubicBezTo>
                    <a:close/>
                    <a:moveTo>
                      <a:pt x="392530" y="73725"/>
                    </a:moveTo>
                    <a:cubicBezTo>
                      <a:pt x="413012" y="68530"/>
                      <a:pt x="410367" y="131953"/>
                      <a:pt x="407606" y="151171"/>
                    </a:cubicBezTo>
                    <a:cubicBezTo>
                      <a:pt x="407352" y="152944"/>
                      <a:pt x="400827" y="155189"/>
                      <a:pt x="400268" y="153489"/>
                    </a:cubicBezTo>
                    <a:cubicBezTo>
                      <a:pt x="394099" y="134562"/>
                      <a:pt x="365443" y="80591"/>
                      <a:pt x="392530" y="73725"/>
                    </a:cubicBezTo>
                    <a:close/>
                    <a:moveTo>
                      <a:pt x="248514" y="64280"/>
                    </a:moveTo>
                    <a:cubicBezTo>
                      <a:pt x="276161" y="36633"/>
                      <a:pt x="317256" y="123358"/>
                      <a:pt x="313601" y="129984"/>
                    </a:cubicBezTo>
                    <a:cubicBezTo>
                      <a:pt x="311392" y="133988"/>
                      <a:pt x="308464" y="131837"/>
                      <a:pt x="308290" y="131757"/>
                    </a:cubicBezTo>
                    <a:cubicBezTo>
                      <a:pt x="301606" y="128793"/>
                      <a:pt x="223803" y="88998"/>
                      <a:pt x="248514" y="64280"/>
                    </a:cubicBezTo>
                    <a:close/>
                    <a:moveTo>
                      <a:pt x="160373" y="104787"/>
                    </a:moveTo>
                    <a:cubicBezTo>
                      <a:pt x="159980" y="103217"/>
                      <a:pt x="163541" y="98719"/>
                      <a:pt x="165095" y="98291"/>
                    </a:cubicBezTo>
                    <a:cubicBezTo>
                      <a:pt x="173604" y="95944"/>
                      <a:pt x="209511" y="104823"/>
                      <a:pt x="194021" y="127071"/>
                    </a:cubicBezTo>
                    <a:cubicBezTo>
                      <a:pt x="180143" y="147015"/>
                      <a:pt x="163047" y="115562"/>
                      <a:pt x="160373" y="104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02F39C3-7EAE-0F42-99BD-7B18DA908B7A}"/>
                  </a:ext>
                </a:extLst>
              </p:cNvPr>
              <p:cNvSpPr/>
              <p:nvPr/>
            </p:nvSpPr>
            <p:spPr>
              <a:xfrm>
                <a:off x="10597673" y="4113613"/>
                <a:ext cx="421388" cy="365469"/>
              </a:xfrm>
              <a:custGeom>
                <a:avLst/>
                <a:gdLst>
                  <a:gd name="connsiteX0" fmla="*/ 47829 w 421388"/>
                  <a:gd name="connsiteY0" fmla="*/ 322805 h 365469"/>
                  <a:gd name="connsiteX1" fmla="*/ 148395 w 421388"/>
                  <a:gd name="connsiteY1" fmla="*/ 314231 h 365469"/>
                  <a:gd name="connsiteX2" fmla="*/ 153873 w 421388"/>
                  <a:gd name="connsiteY2" fmla="*/ 315924 h 365469"/>
                  <a:gd name="connsiteX3" fmla="*/ 156314 w 421388"/>
                  <a:gd name="connsiteY3" fmla="*/ 323938 h 365469"/>
                  <a:gd name="connsiteX4" fmla="*/ 188938 w 421388"/>
                  <a:gd name="connsiteY4" fmla="*/ 364329 h 365469"/>
                  <a:gd name="connsiteX5" fmla="*/ 193588 w 421388"/>
                  <a:gd name="connsiteY5" fmla="*/ 365470 h 365469"/>
                  <a:gd name="connsiteX6" fmla="*/ 202380 w 421388"/>
                  <a:gd name="connsiteY6" fmla="*/ 360267 h 365469"/>
                  <a:gd name="connsiteX7" fmla="*/ 306862 w 421388"/>
                  <a:gd name="connsiteY7" fmla="*/ 327440 h 365469"/>
                  <a:gd name="connsiteX8" fmla="*/ 307152 w 421388"/>
                  <a:gd name="connsiteY8" fmla="*/ 327484 h 365469"/>
                  <a:gd name="connsiteX9" fmla="*/ 331711 w 421388"/>
                  <a:gd name="connsiteY9" fmla="*/ 336639 h 365469"/>
                  <a:gd name="connsiteX10" fmla="*/ 345226 w 421388"/>
                  <a:gd name="connsiteY10" fmla="*/ 336872 h 365469"/>
                  <a:gd name="connsiteX11" fmla="*/ 368330 w 421388"/>
                  <a:gd name="connsiteY11" fmla="*/ 317748 h 365469"/>
                  <a:gd name="connsiteX12" fmla="*/ 413742 w 421388"/>
                  <a:gd name="connsiteY12" fmla="*/ 275694 h 365469"/>
                  <a:gd name="connsiteX13" fmla="*/ 412216 w 421388"/>
                  <a:gd name="connsiteY13" fmla="*/ 227935 h 365469"/>
                  <a:gd name="connsiteX14" fmla="*/ 404514 w 421388"/>
                  <a:gd name="connsiteY14" fmla="*/ 200870 h 365469"/>
                  <a:gd name="connsiteX15" fmla="*/ 404587 w 421388"/>
                  <a:gd name="connsiteY15" fmla="*/ 200609 h 365469"/>
                  <a:gd name="connsiteX16" fmla="*/ 407275 w 421388"/>
                  <a:gd name="connsiteY16" fmla="*/ 192776 h 365469"/>
                  <a:gd name="connsiteX17" fmla="*/ 411490 w 421388"/>
                  <a:gd name="connsiteY17" fmla="*/ 171829 h 365469"/>
                  <a:gd name="connsiteX18" fmla="*/ 402770 w 421388"/>
                  <a:gd name="connsiteY18" fmla="*/ 154783 h 365469"/>
                  <a:gd name="connsiteX19" fmla="*/ 379955 w 421388"/>
                  <a:gd name="connsiteY19" fmla="*/ 154507 h 365469"/>
                  <a:gd name="connsiteX20" fmla="*/ 285501 w 421388"/>
                  <a:gd name="connsiteY20" fmla="*/ 176537 h 365469"/>
                  <a:gd name="connsiteX21" fmla="*/ 240234 w 421388"/>
                  <a:gd name="connsiteY21" fmla="*/ 182371 h 365469"/>
                  <a:gd name="connsiteX22" fmla="*/ 234277 w 421388"/>
                  <a:gd name="connsiteY22" fmla="*/ 175999 h 365469"/>
                  <a:gd name="connsiteX23" fmla="*/ 301921 w 421388"/>
                  <a:gd name="connsiteY23" fmla="*/ 126374 h 365469"/>
                  <a:gd name="connsiteX24" fmla="*/ 351329 w 421388"/>
                  <a:gd name="connsiteY24" fmla="*/ 106393 h 365469"/>
                  <a:gd name="connsiteX25" fmla="*/ 358231 w 421388"/>
                  <a:gd name="connsiteY25" fmla="*/ 98437 h 365469"/>
                  <a:gd name="connsiteX26" fmla="*/ 354816 w 421388"/>
                  <a:gd name="connsiteY26" fmla="*/ 69061 h 365469"/>
                  <a:gd name="connsiteX27" fmla="*/ 335998 w 421388"/>
                  <a:gd name="connsiteY27" fmla="*/ 56760 h 365469"/>
                  <a:gd name="connsiteX28" fmla="*/ 308678 w 421388"/>
                  <a:gd name="connsiteY28" fmla="*/ 77584 h 365469"/>
                  <a:gd name="connsiteX29" fmla="*/ 284338 w 421388"/>
                  <a:gd name="connsiteY29" fmla="*/ 92900 h 365469"/>
                  <a:gd name="connsiteX30" fmla="*/ 229045 w 421388"/>
                  <a:gd name="connsiteY30" fmla="*/ 111479 h 365469"/>
                  <a:gd name="connsiteX31" fmla="*/ 224468 w 421388"/>
                  <a:gd name="connsiteY31" fmla="*/ 110498 h 365469"/>
                  <a:gd name="connsiteX32" fmla="*/ 223233 w 421388"/>
                  <a:gd name="connsiteY32" fmla="*/ 105449 h 365469"/>
                  <a:gd name="connsiteX33" fmla="*/ 242995 w 421388"/>
                  <a:gd name="connsiteY33" fmla="*/ 67020 h 365469"/>
                  <a:gd name="connsiteX34" fmla="*/ 259489 w 421388"/>
                  <a:gd name="connsiteY34" fmla="*/ 40688 h 365469"/>
                  <a:gd name="connsiteX35" fmla="*/ 259852 w 421388"/>
                  <a:gd name="connsiteY35" fmla="*/ 39860 h 365469"/>
                  <a:gd name="connsiteX36" fmla="*/ 260070 w 421388"/>
                  <a:gd name="connsiteY36" fmla="*/ 39243 h 365469"/>
                  <a:gd name="connsiteX37" fmla="*/ 256365 w 421388"/>
                  <a:gd name="connsiteY37" fmla="*/ 20453 h 365469"/>
                  <a:gd name="connsiteX38" fmla="*/ 201944 w 421388"/>
                  <a:gd name="connsiteY38" fmla="*/ 0 h 365469"/>
                  <a:gd name="connsiteX39" fmla="*/ 130150 w 421388"/>
                  <a:gd name="connsiteY39" fmla="*/ 770 h 365469"/>
                  <a:gd name="connsiteX40" fmla="*/ 90697 w 421388"/>
                  <a:gd name="connsiteY40" fmla="*/ 9954 h 365469"/>
                  <a:gd name="connsiteX41" fmla="*/ 85357 w 421388"/>
                  <a:gd name="connsiteY41" fmla="*/ 20075 h 365469"/>
                  <a:gd name="connsiteX42" fmla="*/ 96677 w 421388"/>
                  <a:gd name="connsiteY42" fmla="*/ 48797 h 365469"/>
                  <a:gd name="connsiteX43" fmla="*/ 105824 w 421388"/>
                  <a:gd name="connsiteY43" fmla="*/ 62166 h 365469"/>
                  <a:gd name="connsiteX44" fmla="*/ 125130 w 421388"/>
                  <a:gd name="connsiteY44" fmla="*/ 113913 h 365469"/>
                  <a:gd name="connsiteX45" fmla="*/ 81586 w 421388"/>
                  <a:gd name="connsiteY45" fmla="*/ 113986 h 365469"/>
                  <a:gd name="connsiteX46" fmla="*/ 66408 w 421388"/>
                  <a:gd name="connsiteY46" fmla="*/ 109205 h 365469"/>
                  <a:gd name="connsiteX47" fmla="*/ 34423 w 421388"/>
                  <a:gd name="connsiteY47" fmla="*/ 109764 h 365469"/>
                  <a:gd name="connsiteX48" fmla="*/ 15445 w 421388"/>
                  <a:gd name="connsiteY48" fmla="*/ 145665 h 365469"/>
                  <a:gd name="connsiteX49" fmla="*/ 47829 w 421388"/>
                  <a:gd name="connsiteY49" fmla="*/ 322805 h 365469"/>
                  <a:gd name="connsiteX50" fmla="*/ 260070 w 421388"/>
                  <a:gd name="connsiteY50" fmla="*/ 239670 h 365469"/>
                  <a:gd name="connsiteX51" fmla="*/ 299887 w 421388"/>
                  <a:gd name="connsiteY51" fmla="*/ 213106 h 365469"/>
                  <a:gd name="connsiteX52" fmla="*/ 365860 w 421388"/>
                  <a:gd name="connsiteY52" fmla="*/ 214879 h 365469"/>
                  <a:gd name="connsiteX53" fmla="*/ 324300 w 421388"/>
                  <a:gd name="connsiteY53" fmla="*/ 245431 h 365469"/>
                  <a:gd name="connsiteX54" fmla="*/ 260070 w 421388"/>
                  <a:gd name="connsiteY54" fmla="*/ 239670 h 365469"/>
                  <a:gd name="connsiteX55" fmla="*/ 206594 w 421388"/>
                  <a:gd name="connsiteY55" fmla="*/ 292703 h 365469"/>
                  <a:gd name="connsiteX56" fmla="*/ 236601 w 421388"/>
                  <a:gd name="connsiteY56" fmla="*/ 274204 h 365469"/>
                  <a:gd name="connsiteX57" fmla="*/ 264502 w 421388"/>
                  <a:gd name="connsiteY57" fmla="*/ 286520 h 365469"/>
                  <a:gd name="connsiteX58" fmla="*/ 232169 w 421388"/>
                  <a:gd name="connsiteY58" fmla="*/ 302098 h 365469"/>
                  <a:gd name="connsiteX59" fmla="*/ 206594 w 421388"/>
                  <a:gd name="connsiteY59" fmla="*/ 292703 h 365469"/>
                  <a:gd name="connsiteX60" fmla="*/ 74996 w 421388"/>
                  <a:gd name="connsiteY60" fmla="*/ 149784 h 365469"/>
                  <a:gd name="connsiteX61" fmla="*/ 101116 w 421388"/>
                  <a:gd name="connsiteY61" fmla="*/ 173253 h 365469"/>
                  <a:gd name="connsiteX62" fmla="*/ 102889 w 421388"/>
                  <a:gd name="connsiteY62" fmla="*/ 201146 h 365469"/>
                  <a:gd name="connsiteX63" fmla="*/ 74996 w 421388"/>
                  <a:gd name="connsiteY63" fmla="*/ 185648 h 365469"/>
                  <a:gd name="connsiteX64" fmla="*/ 74996 w 421388"/>
                  <a:gd name="connsiteY64" fmla="*/ 149784 h 36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21388" h="365469">
                    <a:moveTo>
                      <a:pt x="47829" y="322805"/>
                    </a:moveTo>
                    <a:cubicBezTo>
                      <a:pt x="77015" y="337976"/>
                      <a:pt x="122834" y="335346"/>
                      <a:pt x="148395" y="314231"/>
                    </a:cubicBezTo>
                    <a:cubicBezTo>
                      <a:pt x="150298" y="312662"/>
                      <a:pt x="153183" y="313556"/>
                      <a:pt x="153873" y="315924"/>
                    </a:cubicBezTo>
                    <a:cubicBezTo>
                      <a:pt x="154701" y="318772"/>
                      <a:pt x="155442" y="321802"/>
                      <a:pt x="156314" y="323938"/>
                    </a:cubicBezTo>
                    <a:cubicBezTo>
                      <a:pt x="162272" y="339567"/>
                      <a:pt x="169974" y="354375"/>
                      <a:pt x="188938" y="364329"/>
                    </a:cubicBezTo>
                    <a:cubicBezTo>
                      <a:pt x="190464" y="365099"/>
                      <a:pt x="192062" y="365470"/>
                      <a:pt x="193588" y="365470"/>
                    </a:cubicBezTo>
                    <a:cubicBezTo>
                      <a:pt x="197148" y="365470"/>
                      <a:pt x="200563" y="363588"/>
                      <a:pt x="202380" y="360267"/>
                    </a:cubicBezTo>
                    <a:cubicBezTo>
                      <a:pt x="224177" y="320218"/>
                      <a:pt x="259053" y="318990"/>
                      <a:pt x="306862" y="327440"/>
                    </a:cubicBezTo>
                    <a:cubicBezTo>
                      <a:pt x="307007" y="327455"/>
                      <a:pt x="307080" y="327470"/>
                      <a:pt x="307152" y="327484"/>
                    </a:cubicBezTo>
                    <a:cubicBezTo>
                      <a:pt x="318560" y="329170"/>
                      <a:pt x="327279" y="332425"/>
                      <a:pt x="331711" y="336639"/>
                    </a:cubicBezTo>
                    <a:cubicBezTo>
                      <a:pt x="335489" y="340243"/>
                      <a:pt x="341375" y="340345"/>
                      <a:pt x="345226" y="336872"/>
                    </a:cubicBezTo>
                    <a:cubicBezTo>
                      <a:pt x="352564" y="330332"/>
                      <a:pt x="360556" y="323931"/>
                      <a:pt x="368330" y="317748"/>
                    </a:cubicBezTo>
                    <a:cubicBezTo>
                      <a:pt x="384243" y="305084"/>
                      <a:pt x="400664" y="291991"/>
                      <a:pt x="413742" y="275694"/>
                    </a:cubicBezTo>
                    <a:cubicBezTo>
                      <a:pt x="427983" y="259883"/>
                      <a:pt x="419264" y="242176"/>
                      <a:pt x="412216" y="227935"/>
                    </a:cubicBezTo>
                    <a:cubicBezTo>
                      <a:pt x="407348" y="218098"/>
                      <a:pt x="402697" y="208804"/>
                      <a:pt x="404514" y="200870"/>
                    </a:cubicBezTo>
                    <a:cubicBezTo>
                      <a:pt x="404587" y="200783"/>
                      <a:pt x="404587" y="200696"/>
                      <a:pt x="404587" y="200609"/>
                    </a:cubicBezTo>
                    <a:cubicBezTo>
                      <a:pt x="405096" y="198298"/>
                      <a:pt x="406113" y="195617"/>
                      <a:pt x="407275" y="192776"/>
                    </a:cubicBezTo>
                    <a:cubicBezTo>
                      <a:pt x="409673" y="186717"/>
                      <a:pt x="412362" y="179850"/>
                      <a:pt x="411490" y="171829"/>
                    </a:cubicBezTo>
                    <a:cubicBezTo>
                      <a:pt x="411126" y="168813"/>
                      <a:pt x="410109" y="159622"/>
                      <a:pt x="402770" y="154783"/>
                    </a:cubicBezTo>
                    <a:cubicBezTo>
                      <a:pt x="395287" y="149850"/>
                      <a:pt x="386422" y="152538"/>
                      <a:pt x="379955" y="154507"/>
                    </a:cubicBezTo>
                    <a:cubicBezTo>
                      <a:pt x="374071" y="156287"/>
                      <a:pt x="307516" y="174394"/>
                      <a:pt x="285501" y="176537"/>
                    </a:cubicBezTo>
                    <a:cubicBezTo>
                      <a:pt x="270606" y="177983"/>
                      <a:pt x="255275" y="179472"/>
                      <a:pt x="240234" y="182371"/>
                    </a:cubicBezTo>
                    <a:cubicBezTo>
                      <a:pt x="238854" y="182648"/>
                      <a:pt x="233986" y="178390"/>
                      <a:pt x="234277" y="175999"/>
                    </a:cubicBezTo>
                    <a:cubicBezTo>
                      <a:pt x="240089" y="145004"/>
                      <a:pt x="270170" y="135950"/>
                      <a:pt x="301921" y="126374"/>
                    </a:cubicBezTo>
                    <a:cubicBezTo>
                      <a:pt x="319286" y="121143"/>
                      <a:pt x="337233" y="115730"/>
                      <a:pt x="351329" y="106393"/>
                    </a:cubicBezTo>
                    <a:cubicBezTo>
                      <a:pt x="352055" y="105892"/>
                      <a:pt x="357795" y="99454"/>
                      <a:pt x="358231" y="98437"/>
                    </a:cubicBezTo>
                    <a:cubicBezTo>
                      <a:pt x="361791" y="90910"/>
                      <a:pt x="360629" y="81021"/>
                      <a:pt x="354816" y="69061"/>
                    </a:cubicBezTo>
                    <a:cubicBezTo>
                      <a:pt x="354743" y="68909"/>
                      <a:pt x="347042" y="55053"/>
                      <a:pt x="335998" y="56760"/>
                    </a:cubicBezTo>
                    <a:cubicBezTo>
                      <a:pt x="325317" y="58410"/>
                      <a:pt x="311512" y="75579"/>
                      <a:pt x="308678" y="77584"/>
                    </a:cubicBezTo>
                    <a:cubicBezTo>
                      <a:pt x="300541" y="83324"/>
                      <a:pt x="292911" y="88744"/>
                      <a:pt x="284338" y="92900"/>
                    </a:cubicBezTo>
                    <a:cubicBezTo>
                      <a:pt x="267336" y="101162"/>
                      <a:pt x="248736" y="107410"/>
                      <a:pt x="229045" y="111479"/>
                    </a:cubicBezTo>
                    <a:cubicBezTo>
                      <a:pt x="227665" y="111755"/>
                      <a:pt x="225775" y="111813"/>
                      <a:pt x="224468" y="110498"/>
                    </a:cubicBezTo>
                    <a:cubicBezTo>
                      <a:pt x="223305" y="109372"/>
                      <a:pt x="222869" y="107534"/>
                      <a:pt x="223233" y="105449"/>
                    </a:cubicBezTo>
                    <a:cubicBezTo>
                      <a:pt x="225703" y="91375"/>
                      <a:pt x="234059" y="79546"/>
                      <a:pt x="242995" y="67020"/>
                    </a:cubicBezTo>
                    <a:cubicBezTo>
                      <a:pt x="248881" y="58758"/>
                      <a:pt x="254911" y="50221"/>
                      <a:pt x="259489" y="40688"/>
                    </a:cubicBezTo>
                    <a:cubicBezTo>
                      <a:pt x="259634" y="40420"/>
                      <a:pt x="259707" y="40144"/>
                      <a:pt x="259852" y="39860"/>
                    </a:cubicBezTo>
                    <a:lnTo>
                      <a:pt x="260070" y="39243"/>
                    </a:lnTo>
                    <a:cubicBezTo>
                      <a:pt x="262177" y="33532"/>
                      <a:pt x="263558" y="27792"/>
                      <a:pt x="256365" y="20453"/>
                    </a:cubicBezTo>
                    <a:cubicBezTo>
                      <a:pt x="242705" y="6452"/>
                      <a:pt x="218728" y="908"/>
                      <a:pt x="201944" y="0"/>
                    </a:cubicBezTo>
                    <a:cubicBezTo>
                      <a:pt x="201944" y="0"/>
                      <a:pt x="131502" y="719"/>
                      <a:pt x="130150" y="770"/>
                    </a:cubicBezTo>
                    <a:cubicBezTo>
                      <a:pt x="119455" y="1192"/>
                      <a:pt x="101537" y="4381"/>
                      <a:pt x="90697" y="9954"/>
                    </a:cubicBezTo>
                    <a:cubicBezTo>
                      <a:pt x="86977" y="11865"/>
                      <a:pt x="84783" y="15934"/>
                      <a:pt x="85357" y="20075"/>
                    </a:cubicBezTo>
                    <a:cubicBezTo>
                      <a:pt x="86803" y="30574"/>
                      <a:pt x="91881" y="41648"/>
                      <a:pt x="96677" y="48797"/>
                    </a:cubicBezTo>
                    <a:cubicBezTo>
                      <a:pt x="97701" y="50323"/>
                      <a:pt x="103659" y="59122"/>
                      <a:pt x="105824" y="62166"/>
                    </a:cubicBezTo>
                    <a:cubicBezTo>
                      <a:pt x="117711" y="78856"/>
                      <a:pt x="134662" y="98393"/>
                      <a:pt x="125130" y="113913"/>
                    </a:cubicBezTo>
                    <a:cubicBezTo>
                      <a:pt x="117958" y="125553"/>
                      <a:pt x="104037" y="121717"/>
                      <a:pt x="81586" y="113986"/>
                    </a:cubicBezTo>
                    <a:cubicBezTo>
                      <a:pt x="76129" y="112111"/>
                      <a:pt x="70970" y="110331"/>
                      <a:pt x="66408" y="109205"/>
                    </a:cubicBezTo>
                    <a:cubicBezTo>
                      <a:pt x="52413" y="105172"/>
                      <a:pt x="42249" y="105347"/>
                      <a:pt x="34423" y="109764"/>
                    </a:cubicBezTo>
                    <a:cubicBezTo>
                      <a:pt x="23350" y="116013"/>
                      <a:pt x="15445" y="145665"/>
                      <a:pt x="15445" y="145665"/>
                    </a:cubicBezTo>
                    <a:cubicBezTo>
                      <a:pt x="-13117" y="234489"/>
                      <a:pt x="-1920" y="295740"/>
                      <a:pt x="47829" y="322805"/>
                    </a:cubicBezTo>
                    <a:close/>
                    <a:moveTo>
                      <a:pt x="260070" y="239670"/>
                    </a:moveTo>
                    <a:cubicBezTo>
                      <a:pt x="260070" y="230813"/>
                      <a:pt x="278671" y="217974"/>
                      <a:pt x="299887" y="213106"/>
                    </a:cubicBezTo>
                    <a:cubicBezTo>
                      <a:pt x="321175" y="208238"/>
                      <a:pt x="361864" y="207351"/>
                      <a:pt x="365860" y="214879"/>
                    </a:cubicBezTo>
                    <a:cubicBezTo>
                      <a:pt x="368984" y="220750"/>
                      <a:pt x="355688" y="242329"/>
                      <a:pt x="324300" y="245431"/>
                    </a:cubicBezTo>
                    <a:cubicBezTo>
                      <a:pt x="292839" y="248519"/>
                      <a:pt x="260070" y="248519"/>
                      <a:pt x="260070" y="239670"/>
                    </a:cubicBezTo>
                    <a:close/>
                    <a:moveTo>
                      <a:pt x="206594" y="292703"/>
                    </a:moveTo>
                    <a:cubicBezTo>
                      <a:pt x="206957" y="286214"/>
                      <a:pt x="227301" y="275977"/>
                      <a:pt x="236601" y="274204"/>
                    </a:cubicBezTo>
                    <a:cubicBezTo>
                      <a:pt x="245902" y="272431"/>
                      <a:pt x="264502" y="280322"/>
                      <a:pt x="264502" y="286520"/>
                    </a:cubicBezTo>
                    <a:cubicBezTo>
                      <a:pt x="264502" y="292717"/>
                      <a:pt x="246774" y="301211"/>
                      <a:pt x="232169" y="302098"/>
                    </a:cubicBezTo>
                    <a:cubicBezTo>
                      <a:pt x="217565" y="302984"/>
                      <a:pt x="206376" y="297186"/>
                      <a:pt x="206594" y="292703"/>
                    </a:cubicBezTo>
                    <a:close/>
                    <a:moveTo>
                      <a:pt x="74996" y="149784"/>
                    </a:moveTo>
                    <a:cubicBezTo>
                      <a:pt x="82523" y="146246"/>
                      <a:pt x="91823" y="160850"/>
                      <a:pt x="101116" y="173253"/>
                    </a:cubicBezTo>
                    <a:cubicBezTo>
                      <a:pt x="110417" y="185648"/>
                      <a:pt x="109530" y="194949"/>
                      <a:pt x="102889" y="201146"/>
                    </a:cubicBezTo>
                    <a:cubicBezTo>
                      <a:pt x="96248" y="207344"/>
                      <a:pt x="82080" y="195835"/>
                      <a:pt x="74996" y="185648"/>
                    </a:cubicBezTo>
                    <a:cubicBezTo>
                      <a:pt x="67911" y="175462"/>
                      <a:pt x="64780" y="154587"/>
                      <a:pt x="74996" y="1497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E8BDBBB-6DF6-0A44-BD4A-FCD8F0794D62}"/>
                  </a:ext>
                </a:extLst>
              </p:cNvPr>
              <p:cNvSpPr/>
              <p:nvPr/>
            </p:nvSpPr>
            <p:spPr>
              <a:xfrm>
                <a:off x="10731223" y="4435305"/>
                <a:ext cx="717485" cy="525995"/>
              </a:xfrm>
              <a:custGeom>
                <a:avLst/>
                <a:gdLst>
                  <a:gd name="connsiteX0" fmla="*/ 13944 w 717485"/>
                  <a:gd name="connsiteY0" fmla="*/ 147534 h 525995"/>
                  <a:gd name="connsiteX1" fmla="*/ 35843 w 717485"/>
                  <a:gd name="connsiteY1" fmla="*/ 157183 h 525995"/>
                  <a:gd name="connsiteX2" fmla="*/ 74206 w 717485"/>
                  <a:gd name="connsiteY2" fmla="*/ 137987 h 525995"/>
                  <a:gd name="connsiteX3" fmla="*/ 100000 w 717485"/>
                  <a:gd name="connsiteY3" fmla="*/ 123055 h 525995"/>
                  <a:gd name="connsiteX4" fmla="*/ 115912 w 717485"/>
                  <a:gd name="connsiteY4" fmla="*/ 122474 h 525995"/>
                  <a:gd name="connsiteX5" fmla="*/ 109155 w 717485"/>
                  <a:gd name="connsiteY5" fmla="*/ 143436 h 525995"/>
                  <a:gd name="connsiteX6" fmla="*/ 97239 w 717485"/>
                  <a:gd name="connsiteY6" fmla="*/ 166236 h 525995"/>
                  <a:gd name="connsiteX7" fmla="*/ 115912 w 717485"/>
                  <a:gd name="connsiteY7" fmla="*/ 212032 h 525995"/>
                  <a:gd name="connsiteX8" fmla="*/ 155656 w 717485"/>
                  <a:gd name="connsiteY8" fmla="*/ 245259 h 525995"/>
                  <a:gd name="connsiteX9" fmla="*/ 174111 w 717485"/>
                  <a:gd name="connsiteY9" fmla="*/ 244402 h 525995"/>
                  <a:gd name="connsiteX10" fmla="*/ 185155 w 717485"/>
                  <a:gd name="connsiteY10" fmla="*/ 222023 h 525995"/>
                  <a:gd name="connsiteX11" fmla="*/ 196054 w 717485"/>
                  <a:gd name="connsiteY11" fmla="*/ 200247 h 525995"/>
                  <a:gd name="connsiteX12" fmla="*/ 231293 w 717485"/>
                  <a:gd name="connsiteY12" fmla="*/ 183841 h 525995"/>
                  <a:gd name="connsiteX13" fmla="*/ 233037 w 717485"/>
                  <a:gd name="connsiteY13" fmla="*/ 185519 h 525995"/>
                  <a:gd name="connsiteX14" fmla="*/ 232601 w 717485"/>
                  <a:gd name="connsiteY14" fmla="*/ 187903 h 525995"/>
                  <a:gd name="connsiteX15" fmla="*/ 280628 w 717485"/>
                  <a:gd name="connsiteY15" fmla="*/ 363597 h 525995"/>
                  <a:gd name="connsiteX16" fmla="*/ 299155 w 717485"/>
                  <a:gd name="connsiteY16" fmla="*/ 372469 h 525995"/>
                  <a:gd name="connsiteX17" fmla="*/ 308165 w 717485"/>
                  <a:gd name="connsiteY17" fmla="*/ 369577 h 525995"/>
                  <a:gd name="connsiteX18" fmla="*/ 308456 w 717485"/>
                  <a:gd name="connsiteY18" fmla="*/ 369337 h 525995"/>
                  <a:gd name="connsiteX19" fmla="*/ 311144 w 717485"/>
                  <a:gd name="connsiteY19" fmla="*/ 365813 h 525995"/>
                  <a:gd name="connsiteX20" fmla="*/ 311289 w 717485"/>
                  <a:gd name="connsiteY20" fmla="*/ 365646 h 525995"/>
                  <a:gd name="connsiteX21" fmla="*/ 317030 w 717485"/>
                  <a:gd name="connsiteY21" fmla="*/ 310114 h 525995"/>
                  <a:gd name="connsiteX22" fmla="*/ 317974 w 717485"/>
                  <a:gd name="connsiteY22" fmla="*/ 265799 h 525995"/>
                  <a:gd name="connsiteX23" fmla="*/ 325022 w 717485"/>
                  <a:gd name="connsiteY23" fmla="*/ 250497 h 525995"/>
                  <a:gd name="connsiteX24" fmla="*/ 328437 w 717485"/>
                  <a:gd name="connsiteY24" fmla="*/ 251965 h 525995"/>
                  <a:gd name="connsiteX25" fmla="*/ 356701 w 717485"/>
                  <a:gd name="connsiteY25" fmla="*/ 310375 h 525995"/>
                  <a:gd name="connsiteX26" fmla="*/ 378498 w 717485"/>
                  <a:gd name="connsiteY26" fmla="*/ 368886 h 525995"/>
                  <a:gd name="connsiteX27" fmla="*/ 378716 w 717485"/>
                  <a:gd name="connsiteY27" fmla="*/ 369148 h 525995"/>
                  <a:gd name="connsiteX28" fmla="*/ 468158 w 717485"/>
                  <a:gd name="connsiteY28" fmla="*/ 444524 h 525995"/>
                  <a:gd name="connsiteX29" fmla="*/ 486322 w 717485"/>
                  <a:gd name="connsiteY29" fmla="*/ 446856 h 525995"/>
                  <a:gd name="connsiteX30" fmla="*/ 479928 w 717485"/>
                  <a:gd name="connsiteY30" fmla="*/ 429614 h 525995"/>
                  <a:gd name="connsiteX31" fmla="*/ 468957 w 717485"/>
                  <a:gd name="connsiteY31" fmla="*/ 413680 h 525995"/>
                  <a:gd name="connsiteX32" fmla="*/ 458930 w 717485"/>
                  <a:gd name="connsiteY32" fmla="*/ 399069 h 525995"/>
                  <a:gd name="connsiteX33" fmla="*/ 456824 w 717485"/>
                  <a:gd name="connsiteY33" fmla="*/ 352313 h 525995"/>
                  <a:gd name="connsiteX34" fmla="*/ 459875 w 717485"/>
                  <a:gd name="connsiteY34" fmla="*/ 352575 h 525995"/>
                  <a:gd name="connsiteX35" fmla="*/ 508120 w 717485"/>
                  <a:gd name="connsiteY35" fmla="*/ 407221 h 525995"/>
                  <a:gd name="connsiteX36" fmla="*/ 598434 w 717485"/>
                  <a:gd name="connsiteY36" fmla="*/ 500201 h 525995"/>
                  <a:gd name="connsiteX37" fmla="*/ 645516 w 717485"/>
                  <a:gd name="connsiteY37" fmla="*/ 525290 h 525995"/>
                  <a:gd name="connsiteX38" fmla="*/ 649222 w 717485"/>
                  <a:gd name="connsiteY38" fmla="*/ 525995 h 525995"/>
                  <a:gd name="connsiteX39" fmla="*/ 657214 w 717485"/>
                  <a:gd name="connsiteY39" fmla="*/ 522108 h 525995"/>
                  <a:gd name="connsiteX40" fmla="*/ 659322 w 717485"/>
                  <a:gd name="connsiteY40" fmla="*/ 516026 h 525995"/>
                  <a:gd name="connsiteX41" fmla="*/ 663681 w 717485"/>
                  <a:gd name="connsiteY41" fmla="*/ 475301 h 525995"/>
                  <a:gd name="connsiteX42" fmla="*/ 666877 w 717485"/>
                  <a:gd name="connsiteY42" fmla="*/ 451673 h 525995"/>
                  <a:gd name="connsiteX43" fmla="*/ 647768 w 717485"/>
                  <a:gd name="connsiteY43" fmla="*/ 362950 h 525995"/>
                  <a:gd name="connsiteX44" fmla="*/ 504341 w 717485"/>
                  <a:gd name="connsiteY44" fmla="*/ 315381 h 525995"/>
                  <a:gd name="connsiteX45" fmla="*/ 502380 w 717485"/>
                  <a:gd name="connsiteY45" fmla="*/ 311792 h 525995"/>
                  <a:gd name="connsiteX46" fmla="*/ 503034 w 717485"/>
                  <a:gd name="connsiteY46" fmla="*/ 310462 h 525995"/>
                  <a:gd name="connsiteX47" fmla="*/ 606934 w 717485"/>
                  <a:gd name="connsiteY47" fmla="*/ 291012 h 525995"/>
                  <a:gd name="connsiteX48" fmla="*/ 654018 w 717485"/>
                  <a:gd name="connsiteY48" fmla="*/ 320416 h 525995"/>
                  <a:gd name="connsiteX49" fmla="*/ 689838 w 717485"/>
                  <a:gd name="connsiteY49" fmla="*/ 346072 h 525995"/>
                  <a:gd name="connsiteX50" fmla="*/ 709383 w 717485"/>
                  <a:gd name="connsiteY50" fmla="*/ 344437 h 525995"/>
                  <a:gd name="connsiteX51" fmla="*/ 707421 w 717485"/>
                  <a:gd name="connsiteY51" fmla="*/ 288374 h 525995"/>
                  <a:gd name="connsiteX52" fmla="*/ 706622 w 717485"/>
                  <a:gd name="connsiteY52" fmla="*/ 286434 h 525995"/>
                  <a:gd name="connsiteX53" fmla="*/ 663100 w 717485"/>
                  <a:gd name="connsiteY53" fmla="*/ 229630 h 525995"/>
                  <a:gd name="connsiteX54" fmla="*/ 658013 w 717485"/>
                  <a:gd name="connsiteY54" fmla="*/ 206823 h 525995"/>
                  <a:gd name="connsiteX55" fmla="*/ 574966 w 717485"/>
                  <a:gd name="connsiteY55" fmla="*/ 133794 h 525995"/>
                  <a:gd name="connsiteX56" fmla="*/ 570896 w 717485"/>
                  <a:gd name="connsiteY56" fmla="*/ 113813 h 525995"/>
                  <a:gd name="connsiteX57" fmla="*/ 487194 w 717485"/>
                  <a:gd name="connsiteY57" fmla="*/ 64290 h 525995"/>
                  <a:gd name="connsiteX58" fmla="*/ 445416 w 717485"/>
                  <a:gd name="connsiteY58" fmla="*/ 45115 h 525995"/>
                  <a:gd name="connsiteX59" fmla="*/ 445126 w 717485"/>
                  <a:gd name="connsiteY59" fmla="*/ 44963 h 525995"/>
                  <a:gd name="connsiteX60" fmla="*/ 409886 w 717485"/>
                  <a:gd name="connsiteY60" fmla="*/ 29537 h 525995"/>
                  <a:gd name="connsiteX61" fmla="*/ 351397 w 717485"/>
                  <a:gd name="connsiteY61" fmla="*/ 26064 h 525995"/>
                  <a:gd name="connsiteX62" fmla="*/ 324876 w 717485"/>
                  <a:gd name="connsiteY62" fmla="*/ 11656 h 525995"/>
                  <a:gd name="connsiteX63" fmla="*/ 320590 w 717485"/>
                  <a:gd name="connsiteY63" fmla="*/ 9956 h 525995"/>
                  <a:gd name="connsiteX64" fmla="*/ 251710 w 717485"/>
                  <a:gd name="connsiteY64" fmla="*/ 11809 h 525995"/>
                  <a:gd name="connsiteX65" fmla="*/ 229258 w 717485"/>
                  <a:gd name="connsiteY65" fmla="*/ 35401 h 525995"/>
                  <a:gd name="connsiteX66" fmla="*/ 191186 w 717485"/>
                  <a:gd name="connsiteY66" fmla="*/ 66033 h 525995"/>
                  <a:gd name="connsiteX67" fmla="*/ 184574 w 717485"/>
                  <a:gd name="connsiteY67" fmla="*/ 64297 h 525995"/>
                  <a:gd name="connsiteX68" fmla="*/ 197725 w 717485"/>
                  <a:gd name="connsiteY68" fmla="*/ 31971 h 525995"/>
                  <a:gd name="connsiteX69" fmla="*/ 202011 w 717485"/>
                  <a:gd name="connsiteY69" fmla="*/ 25200 h 525995"/>
                  <a:gd name="connsiteX70" fmla="*/ 195981 w 717485"/>
                  <a:gd name="connsiteY70" fmla="*/ 14381 h 525995"/>
                  <a:gd name="connsiteX71" fmla="*/ 163431 w 717485"/>
                  <a:gd name="connsiteY71" fmla="*/ 6367 h 525995"/>
                  <a:gd name="connsiteX72" fmla="*/ 157327 w 717485"/>
                  <a:gd name="connsiteY72" fmla="*/ 6476 h 525995"/>
                  <a:gd name="connsiteX73" fmla="*/ 62944 w 717485"/>
                  <a:gd name="connsiteY73" fmla="*/ 59509 h 525995"/>
                  <a:gd name="connsiteX74" fmla="*/ 47250 w 717485"/>
                  <a:gd name="connsiteY74" fmla="*/ 76177 h 525995"/>
                  <a:gd name="connsiteX75" fmla="*/ 12876 w 717485"/>
                  <a:gd name="connsiteY75" fmla="*/ 85622 h 525995"/>
                  <a:gd name="connsiteX76" fmla="*/ 12868 w 717485"/>
                  <a:gd name="connsiteY76" fmla="*/ 85629 h 525995"/>
                  <a:gd name="connsiteX77" fmla="*/ 30 w 717485"/>
                  <a:gd name="connsiteY77" fmla="*/ 112745 h 525995"/>
                  <a:gd name="connsiteX78" fmla="*/ 13944 w 717485"/>
                  <a:gd name="connsiteY78" fmla="*/ 147534 h 525995"/>
                  <a:gd name="connsiteX79" fmla="*/ 303878 w 717485"/>
                  <a:gd name="connsiteY79" fmla="*/ 115237 h 525995"/>
                  <a:gd name="connsiteX80" fmla="*/ 418895 w 717485"/>
                  <a:gd name="connsiteY80" fmla="*/ 121610 h 525995"/>
                  <a:gd name="connsiteX81" fmla="*/ 417952 w 717485"/>
                  <a:gd name="connsiteY81" fmla="*/ 129427 h 525995"/>
                  <a:gd name="connsiteX82" fmla="*/ 298647 w 717485"/>
                  <a:gd name="connsiteY82" fmla="*/ 144889 h 525995"/>
                  <a:gd name="connsiteX83" fmla="*/ 292399 w 717485"/>
                  <a:gd name="connsiteY83" fmla="*/ 134666 h 525995"/>
                  <a:gd name="connsiteX84" fmla="*/ 303878 w 717485"/>
                  <a:gd name="connsiteY84" fmla="*/ 115237 h 52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717485" h="525995">
                    <a:moveTo>
                      <a:pt x="13944" y="147534"/>
                    </a:moveTo>
                    <a:cubicBezTo>
                      <a:pt x="20606" y="153586"/>
                      <a:pt x="30611" y="158164"/>
                      <a:pt x="35843" y="157183"/>
                    </a:cubicBezTo>
                    <a:cubicBezTo>
                      <a:pt x="47904" y="155563"/>
                      <a:pt x="60692" y="147025"/>
                      <a:pt x="74206" y="137987"/>
                    </a:cubicBezTo>
                    <a:cubicBezTo>
                      <a:pt x="84960" y="130859"/>
                      <a:pt x="90773" y="125802"/>
                      <a:pt x="100000" y="123055"/>
                    </a:cubicBezTo>
                    <a:cubicBezTo>
                      <a:pt x="108646" y="120469"/>
                      <a:pt x="112570" y="117693"/>
                      <a:pt x="115912" y="122474"/>
                    </a:cubicBezTo>
                    <a:cubicBezTo>
                      <a:pt x="118164" y="127727"/>
                      <a:pt x="116130" y="133206"/>
                      <a:pt x="109155" y="143436"/>
                    </a:cubicBezTo>
                    <a:cubicBezTo>
                      <a:pt x="104141" y="150724"/>
                      <a:pt x="98982" y="158258"/>
                      <a:pt x="97239" y="166236"/>
                    </a:cubicBezTo>
                    <a:cubicBezTo>
                      <a:pt x="93388" y="184357"/>
                      <a:pt x="110535" y="205871"/>
                      <a:pt x="115912" y="212032"/>
                    </a:cubicBezTo>
                    <a:cubicBezTo>
                      <a:pt x="125721" y="223236"/>
                      <a:pt x="139090" y="238545"/>
                      <a:pt x="155656" y="245259"/>
                    </a:cubicBezTo>
                    <a:cubicBezTo>
                      <a:pt x="162340" y="248005"/>
                      <a:pt x="171640" y="247635"/>
                      <a:pt x="174111" y="244402"/>
                    </a:cubicBezTo>
                    <a:cubicBezTo>
                      <a:pt x="174257" y="244256"/>
                      <a:pt x="182176" y="229470"/>
                      <a:pt x="185155" y="222023"/>
                    </a:cubicBezTo>
                    <a:cubicBezTo>
                      <a:pt x="188424" y="214081"/>
                      <a:pt x="191404" y="206576"/>
                      <a:pt x="196054" y="200247"/>
                    </a:cubicBezTo>
                    <a:cubicBezTo>
                      <a:pt x="205136" y="187808"/>
                      <a:pt x="215090" y="179830"/>
                      <a:pt x="231293" y="183841"/>
                    </a:cubicBezTo>
                    <a:cubicBezTo>
                      <a:pt x="231801" y="184030"/>
                      <a:pt x="232746" y="184902"/>
                      <a:pt x="233037" y="185519"/>
                    </a:cubicBezTo>
                    <a:lnTo>
                      <a:pt x="232601" y="187903"/>
                    </a:lnTo>
                    <a:cubicBezTo>
                      <a:pt x="220394" y="255838"/>
                      <a:pt x="209859" y="314516"/>
                      <a:pt x="280628" y="363597"/>
                    </a:cubicBezTo>
                    <a:cubicBezTo>
                      <a:pt x="285859" y="367295"/>
                      <a:pt x="292108" y="371357"/>
                      <a:pt x="299155" y="372469"/>
                    </a:cubicBezTo>
                    <a:cubicBezTo>
                      <a:pt x="302498" y="373035"/>
                      <a:pt x="305767" y="371982"/>
                      <a:pt x="308165" y="369577"/>
                    </a:cubicBezTo>
                    <a:cubicBezTo>
                      <a:pt x="308310" y="369497"/>
                      <a:pt x="308383" y="369417"/>
                      <a:pt x="308456" y="369337"/>
                    </a:cubicBezTo>
                    <a:cubicBezTo>
                      <a:pt x="309618" y="368087"/>
                      <a:pt x="310563" y="366736"/>
                      <a:pt x="311144" y="365813"/>
                    </a:cubicBezTo>
                    <a:cubicBezTo>
                      <a:pt x="311217" y="365755"/>
                      <a:pt x="311217" y="365704"/>
                      <a:pt x="311289" y="365646"/>
                    </a:cubicBezTo>
                    <a:cubicBezTo>
                      <a:pt x="317102" y="356927"/>
                      <a:pt x="317247" y="339736"/>
                      <a:pt x="317030" y="310114"/>
                    </a:cubicBezTo>
                    <a:cubicBezTo>
                      <a:pt x="316884" y="294717"/>
                      <a:pt x="316739" y="278805"/>
                      <a:pt x="317974" y="265799"/>
                    </a:cubicBezTo>
                    <a:cubicBezTo>
                      <a:pt x="319500" y="250011"/>
                      <a:pt x="324295" y="251319"/>
                      <a:pt x="325022" y="250497"/>
                    </a:cubicBezTo>
                    <a:cubicBezTo>
                      <a:pt x="325530" y="250585"/>
                      <a:pt x="326693" y="250941"/>
                      <a:pt x="328437" y="251965"/>
                    </a:cubicBezTo>
                    <a:cubicBezTo>
                      <a:pt x="347037" y="267739"/>
                      <a:pt x="350815" y="285642"/>
                      <a:pt x="356701" y="310375"/>
                    </a:cubicBezTo>
                    <a:cubicBezTo>
                      <a:pt x="361424" y="330400"/>
                      <a:pt x="366291" y="351100"/>
                      <a:pt x="378498" y="368886"/>
                    </a:cubicBezTo>
                    <a:cubicBezTo>
                      <a:pt x="378571" y="368974"/>
                      <a:pt x="378644" y="369061"/>
                      <a:pt x="378716" y="369148"/>
                    </a:cubicBezTo>
                    <a:cubicBezTo>
                      <a:pt x="394846" y="391178"/>
                      <a:pt x="427906" y="430261"/>
                      <a:pt x="468158" y="444524"/>
                    </a:cubicBezTo>
                    <a:cubicBezTo>
                      <a:pt x="472808" y="446187"/>
                      <a:pt x="483998" y="451513"/>
                      <a:pt x="486322" y="446856"/>
                    </a:cubicBezTo>
                    <a:cubicBezTo>
                      <a:pt x="487921" y="443724"/>
                      <a:pt x="481745" y="432637"/>
                      <a:pt x="479928" y="429614"/>
                    </a:cubicBezTo>
                    <a:cubicBezTo>
                      <a:pt x="476586" y="423947"/>
                      <a:pt x="472735" y="418723"/>
                      <a:pt x="468957" y="413680"/>
                    </a:cubicBezTo>
                    <a:cubicBezTo>
                      <a:pt x="465251" y="408689"/>
                      <a:pt x="461764" y="403980"/>
                      <a:pt x="458930" y="399069"/>
                    </a:cubicBezTo>
                    <a:cubicBezTo>
                      <a:pt x="450066" y="383883"/>
                      <a:pt x="449412" y="368589"/>
                      <a:pt x="456824" y="352313"/>
                    </a:cubicBezTo>
                    <a:cubicBezTo>
                      <a:pt x="457405" y="352139"/>
                      <a:pt x="458713" y="352124"/>
                      <a:pt x="459875" y="352575"/>
                    </a:cubicBezTo>
                    <a:cubicBezTo>
                      <a:pt x="485741" y="366823"/>
                      <a:pt x="496131" y="385554"/>
                      <a:pt x="508120" y="407221"/>
                    </a:cubicBezTo>
                    <a:cubicBezTo>
                      <a:pt x="524178" y="436095"/>
                      <a:pt x="542342" y="468813"/>
                      <a:pt x="598434" y="500201"/>
                    </a:cubicBezTo>
                    <a:cubicBezTo>
                      <a:pt x="613038" y="509342"/>
                      <a:pt x="628805" y="518686"/>
                      <a:pt x="645516" y="525290"/>
                    </a:cubicBezTo>
                    <a:cubicBezTo>
                      <a:pt x="646752" y="525762"/>
                      <a:pt x="647986" y="525995"/>
                      <a:pt x="649222" y="525995"/>
                    </a:cubicBezTo>
                    <a:cubicBezTo>
                      <a:pt x="652201" y="525995"/>
                      <a:pt x="655180" y="524665"/>
                      <a:pt x="657214" y="522108"/>
                    </a:cubicBezTo>
                    <a:cubicBezTo>
                      <a:pt x="658522" y="520386"/>
                      <a:pt x="659249" y="518221"/>
                      <a:pt x="659322" y="516026"/>
                    </a:cubicBezTo>
                    <a:cubicBezTo>
                      <a:pt x="659757" y="502577"/>
                      <a:pt x="661792" y="488714"/>
                      <a:pt x="663681" y="475301"/>
                    </a:cubicBezTo>
                    <a:cubicBezTo>
                      <a:pt x="664844" y="467585"/>
                      <a:pt x="666005" y="459607"/>
                      <a:pt x="666877" y="451673"/>
                    </a:cubicBezTo>
                    <a:cubicBezTo>
                      <a:pt x="673199" y="415300"/>
                      <a:pt x="666806" y="385453"/>
                      <a:pt x="647768" y="362950"/>
                    </a:cubicBezTo>
                    <a:cubicBezTo>
                      <a:pt x="621902" y="332296"/>
                      <a:pt x="573657" y="316311"/>
                      <a:pt x="504341" y="315381"/>
                    </a:cubicBezTo>
                    <a:cubicBezTo>
                      <a:pt x="502525" y="315359"/>
                      <a:pt x="501436" y="313354"/>
                      <a:pt x="502380" y="311792"/>
                    </a:cubicBezTo>
                    <a:cubicBezTo>
                      <a:pt x="502598" y="311371"/>
                      <a:pt x="502816" y="310927"/>
                      <a:pt x="503034" y="310462"/>
                    </a:cubicBezTo>
                    <a:cubicBezTo>
                      <a:pt x="516185" y="278798"/>
                      <a:pt x="571550" y="280142"/>
                      <a:pt x="606934" y="291012"/>
                    </a:cubicBezTo>
                    <a:cubicBezTo>
                      <a:pt x="624736" y="296199"/>
                      <a:pt x="638977" y="307963"/>
                      <a:pt x="654018" y="320416"/>
                    </a:cubicBezTo>
                    <a:cubicBezTo>
                      <a:pt x="665134" y="329593"/>
                      <a:pt x="676541" y="339053"/>
                      <a:pt x="689838" y="346072"/>
                    </a:cubicBezTo>
                    <a:cubicBezTo>
                      <a:pt x="695505" y="349051"/>
                      <a:pt x="704369" y="348368"/>
                      <a:pt x="709383" y="344437"/>
                    </a:cubicBezTo>
                    <a:cubicBezTo>
                      <a:pt x="725440" y="331860"/>
                      <a:pt x="713742" y="303603"/>
                      <a:pt x="707421" y="288374"/>
                    </a:cubicBezTo>
                    <a:lnTo>
                      <a:pt x="706622" y="286434"/>
                    </a:lnTo>
                    <a:cubicBezTo>
                      <a:pt x="688893" y="241800"/>
                      <a:pt x="663173" y="233300"/>
                      <a:pt x="663100" y="229630"/>
                    </a:cubicBezTo>
                    <a:cubicBezTo>
                      <a:pt x="662954" y="222757"/>
                      <a:pt x="661792" y="212563"/>
                      <a:pt x="658013" y="206823"/>
                    </a:cubicBezTo>
                    <a:cubicBezTo>
                      <a:pt x="632365" y="167994"/>
                      <a:pt x="616817" y="150818"/>
                      <a:pt x="574966" y="133794"/>
                    </a:cubicBezTo>
                    <a:cubicBezTo>
                      <a:pt x="574021" y="133402"/>
                      <a:pt x="573004" y="117519"/>
                      <a:pt x="570896" y="113813"/>
                    </a:cubicBezTo>
                    <a:cubicBezTo>
                      <a:pt x="552659" y="80747"/>
                      <a:pt x="520108" y="72914"/>
                      <a:pt x="487194" y="64290"/>
                    </a:cubicBezTo>
                    <a:cubicBezTo>
                      <a:pt x="471428" y="60141"/>
                      <a:pt x="458204" y="51553"/>
                      <a:pt x="445416" y="45115"/>
                    </a:cubicBezTo>
                    <a:cubicBezTo>
                      <a:pt x="445343" y="45064"/>
                      <a:pt x="445270" y="45014"/>
                      <a:pt x="445126" y="44963"/>
                    </a:cubicBezTo>
                    <a:cubicBezTo>
                      <a:pt x="439458" y="42332"/>
                      <a:pt x="409959" y="29574"/>
                      <a:pt x="409886" y="29537"/>
                    </a:cubicBezTo>
                    <a:cubicBezTo>
                      <a:pt x="372685" y="13480"/>
                      <a:pt x="355248" y="26609"/>
                      <a:pt x="351397" y="26064"/>
                    </a:cubicBezTo>
                    <a:cubicBezTo>
                      <a:pt x="345148" y="25170"/>
                      <a:pt x="328509" y="13087"/>
                      <a:pt x="324876" y="11656"/>
                    </a:cubicBezTo>
                    <a:cubicBezTo>
                      <a:pt x="323424" y="11097"/>
                      <a:pt x="322043" y="10523"/>
                      <a:pt x="320590" y="9956"/>
                    </a:cubicBezTo>
                    <a:cubicBezTo>
                      <a:pt x="300100" y="1760"/>
                      <a:pt x="274670" y="-8434"/>
                      <a:pt x="251710" y="11809"/>
                    </a:cubicBezTo>
                    <a:cubicBezTo>
                      <a:pt x="243063" y="19024"/>
                      <a:pt x="236089" y="27350"/>
                      <a:pt x="229258" y="35401"/>
                    </a:cubicBezTo>
                    <a:cubicBezTo>
                      <a:pt x="215744" y="51429"/>
                      <a:pt x="211893" y="64151"/>
                      <a:pt x="191186" y="66033"/>
                    </a:cubicBezTo>
                    <a:cubicBezTo>
                      <a:pt x="189369" y="65852"/>
                      <a:pt x="185300" y="66840"/>
                      <a:pt x="184574" y="64297"/>
                    </a:cubicBezTo>
                    <a:cubicBezTo>
                      <a:pt x="181377" y="53355"/>
                      <a:pt x="191258" y="36687"/>
                      <a:pt x="197725" y="31971"/>
                    </a:cubicBezTo>
                    <a:cubicBezTo>
                      <a:pt x="199978" y="30336"/>
                      <a:pt x="201576" y="27946"/>
                      <a:pt x="202011" y="25200"/>
                    </a:cubicBezTo>
                    <a:cubicBezTo>
                      <a:pt x="202738" y="20499"/>
                      <a:pt x="200122" y="16125"/>
                      <a:pt x="195981" y="14381"/>
                    </a:cubicBezTo>
                    <a:cubicBezTo>
                      <a:pt x="188134" y="11118"/>
                      <a:pt x="171786" y="6054"/>
                      <a:pt x="163431" y="6367"/>
                    </a:cubicBezTo>
                    <a:cubicBezTo>
                      <a:pt x="160960" y="6461"/>
                      <a:pt x="158635" y="6541"/>
                      <a:pt x="157327" y="6476"/>
                    </a:cubicBezTo>
                    <a:cubicBezTo>
                      <a:pt x="108210" y="2523"/>
                      <a:pt x="81618" y="9476"/>
                      <a:pt x="62944" y="59509"/>
                    </a:cubicBezTo>
                    <a:cubicBezTo>
                      <a:pt x="62000" y="62132"/>
                      <a:pt x="60547" y="74309"/>
                      <a:pt x="47250" y="76177"/>
                    </a:cubicBezTo>
                    <a:cubicBezTo>
                      <a:pt x="37005" y="77622"/>
                      <a:pt x="20505" y="79584"/>
                      <a:pt x="12876" y="85622"/>
                    </a:cubicBezTo>
                    <a:cubicBezTo>
                      <a:pt x="12876" y="85622"/>
                      <a:pt x="12868" y="85629"/>
                      <a:pt x="12868" y="85629"/>
                    </a:cubicBezTo>
                    <a:cubicBezTo>
                      <a:pt x="4985" y="91885"/>
                      <a:pt x="422" y="101512"/>
                      <a:pt x="30" y="112745"/>
                    </a:cubicBezTo>
                    <a:cubicBezTo>
                      <a:pt x="-450" y="125904"/>
                      <a:pt x="4891" y="139251"/>
                      <a:pt x="13944" y="147534"/>
                    </a:cubicBezTo>
                    <a:close/>
                    <a:moveTo>
                      <a:pt x="303878" y="115237"/>
                    </a:moveTo>
                    <a:cubicBezTo>
                      <a:pt x="330399" y="100510"/>
                      <a:pt x="387072" y="107972"/>
                      <a:pt x="418895" y="121610"/>
                    </a:cubicBezTo>
                    <a:cubicBezTo>
                      <a:pt x="419696" y="121958"/>
                      <a:pt x="422238" y="127894"/>
                      <a:pt x="417952" y="129427"/>
                    </a:cubicBezTo>
                    <a:cubicBezTo>
                      <a:pt x="386708" y="139614"/>
                      <a:pt x="322043" y="159791"/>
                      <a:pt x="298647" y="144889"/>
                    </a:cubicBezTo>
                    <a:cubicBezTo>
                      <a:pt x="294869" y="142506"/>
                      <a:pt x="292907" y="139353"/>
                      <a:pt x="292399" y="134666"/>
                    </a:cubicBezTo>
                    <a:cubicBezTo>
                      <a:pt x="292180" y="133162"/>
                      <a:pt x="299373" y="118035"/>
                      <a:pt x="303878" y="115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3813BC1-05F4-1C40-9E2D-E55326B92E6A}"/>
                  </a:ext>
                </a:extLst>
              </p:cNvPr>
              <p:cNvSpPr/>
              <p:nvPr/>
            </p:nvSpPr>
            <p:spPr>
              <a:xfrm>
                <a:off x="10500178" y="4557665"/>
                <a:ext cx="561526" cy="521718"/>
              </a:xfrm>
              <a:custGeom>
                <a:avLst/>
                <a:gdLst>
                  <a:gd name="connsiteX0" fmla="*/ 59333 w 561526"/>
                  <a:gd name="connsiteY0" fmla="*/ 275909 h 521718"/>
                  <a:gd name="connsiteX1" fmla="*/ 66075 w 561526"/>
                  <a:gd name="connsiteY1" fmla="*/ 288283 h 521718"/>
                  <a:gd name="connsiteX2" fmla="*/ 66315 w 561526"/>
                  <a:gd name="connsiteY2" fmla="*/ 288697 h 521718"/>
                  <a:gd name="connsiteX3" fmla="*/ 75775 w 561526"/>
                  <a:gd name="connsiteY3" fmla="*/ 305089 h 521718"/>
                  <a:gd name="connsiteX4" fmla="*/ 191730 w 561526"/>
                  <a:gd name="connsiteY4" fmla="*/ 423827 h 521718"/>
                  <a:gd name="connsiteX5" fmla="*/ 202157 w 561526"/>
                  <a:gd name="connsiteY5" fmla="*/ 420927 h 521718"/>
                  <a:gd name="connsiteX6" fmla="*/ 221273 w 561526"/>
                  <a:gd name="connsiteY6" fmla="*/ 338679 h 521718"/>
                  <a:gd name="connsiteX7" fmla="*/ 240390 w 561526"/>
                  <a:gd name="connsiteY7" fmla="*/ 255849 h 521718"/>
                  <a:gd name="connsiteX8" fmla="*/ 250235 w 561526"/>
                  <a:gd name="connsiteY8" fmla="*/ 250639 h 521718"/>
                  <a:gd name="connsiteX9" fmla="*/ 261657 w 561526"/>
                  <a:gd name="connsiteY9" fmla="*/ 272625 h 521718"/>
                  <a:gd name="connsiteX10" fmla="*/ 265217 w 561526"/>
                  <a:gd name="connsiteY10" fmla="*/ 306135 h 521718"/>
                  <a:gd name="connsiteX11" fmla="*/ 349936 w 561526"/>
                  <a:gd name="connsiteY11" fmla="*/ 457983 h 521718"/>
                  <a:gd name="connsiteX12" fmla="*/ 366647 w 561526"/>
                  <a:gd name="connsiteY12" fmla="*/ 463803 h 521718"/>
                  <a:gd name="connsiteX13" fmla="*/ 363596 w 561526"/>
                  <a:gd name="connsiteY13" fmla="*/ 445646 h 521718"/>
                  <a:gd name="connsiteX14" fmla="*/ 350372 w 561526"/>
                  <a:gd name="connsiteY14" fmla="*/ 412412 h 521718"/>
                  <a:gd name="connsiteX15" fmla="*/ 346739 w 561526"/>
                  <a:gd name="connsiteY15" fmla="*/ 311149 h 521718"/>
                  <a:gd name="connsiteX16" fmla="*/ 349936 w 561526"/>
                  <a:gd name="connsiteY16" fmla="*/ 308787 h 521718"/>
                  <a:gd name="connsiteX17" fmla="*/ 354077 w 561526"/>
                  <a:gd name="connsiteY17" fmla="*/ 310131 h 521718"/>
                  <a:gd name="connsiteX18" fmla="*/ 383940 w 561526"/>
                  <a:gd name="connsiteY18" fmla="*/ 375109 h 521718"/>
                  <a:gd name="connsiteX19" fmla="*/ 491183 w 561526"/>
                  <a:gd name="connsiteY19" fmla="*/ 515928 h 521718"/>
                  <a:gd name="connsiteX20" fmla="*/ 502808 w 561526"/>
                  <a:gd name="connsiteY20" fmla="*/ 521719 h 521718"/>
                  <a:gd name="connsiteX21" fmla="*/ 507967 w 561526"/>
                  <a:gd name="connsiteY21" fmla="*/ 520280 h 521718"/>
                  <a:gd name="connsiteX22" fmla="*/ 512763 w 561526"/>
                  <a:gd name="connsiteY22" fmla="*/ 510914 h 521718"/>
                  <a:gd name="connsiteX23" fmla="*/ 537176 w 561526"/>
                  <a:gd name="connsiteY23" fmla="*/ 423427 h 521718"/>
                  <a:gd name="connsiteX24" fmla="*/ 559554 w 561526"/>
                  <a:gd name="connsiteY24" fmla="*/ 377827 h 521718"/>
                  <a:gd name="connsiteX25" fmla="*/ 559627 w 561526"/>
                  <a:gd name="connsiteY25" fmla="*/ 377529 h 521718"/>
                  <a:gd name="connsiteX26" fmla="*/ 546985 w 561526"/>
                  <a:gd name="connsiteY26" fmla="*/ 331544 h 521718"/>
                  <a:gd name="connsiteX27" fmla="*/ 537830 w 561526"/>
                  <a:gd name="connsiteY27" fmla="*/ 316729 h 521718"/>
                  <a:gd name="connsiteX28" fmla="*/ 535868 w 561526"/>
                  <a:gd name="connsiteY28" fmla="*/ 264226 h 521718"/>
                  <a:gd name="connsiteX29" fmla="*/ 529111 w 561526"/>
                  <a:gd name="connsiteY29" fmla="*/ 253262 h 521718"/>
                  <a:gd name="connsiteX30" fmla="*/ 456525 w 561526"/>
                  <a:gd name="connsiteY30" fmla="*/ 175307 h 521718"/>
                  <a:gd name="connsiteX31" fmla="*/ 452675 w 561526"/>
                  <a:gd name="connsiteY31" fmla="*/ 156976 h 521718"/>
                  <a:gd name="connsiteX32" fmla="*/ 458487 w 561526"/>
                  <a:gd name="connsiteY32" fmla="*/ 82726 h 521718"/>
                  <a:gd name="connsiteX33" fmla="*/ 459650 w 561526"/>
                  <a:gd name="connsiteY33" fmla="*/ 76078 h 521718"/>
                  <a:gd name="connsiteX34" fmla="*/ 458778 w 561526"/>
                  <a:gd name="connsiteY34" fmla="*/ 65281 h 521718"/>
                  <a:gd name="connsiteX35" fmla="*/ 446862 w 561526"/>
                  <a:gd name="connsiteY35" fmla="*/ 64765 h 521718"/>
                  <a:gd name="connsiteX36" fmla="*/ 419542 w 561526"/>
                  <a:gd name="connsiteY36" fmla="*/ 100324 h 521718"/>
                  <a:gd name="connsiteX37" fmla="*/ 403630 w 561526"/>
                  <a:gd name="connsiteY37" fmla="*/ 126394 h 521718"/>
                  <a:gd name="connsiteX38" fmla="*/ 390988 w 561526"/>
                  <a:gd name="connsiteY38" fmla="*/ 128305 h 521718"/>
                  <a:gd name="connsiteX39" fmla="*/ 327630 w 561526"/>
                  <a:gd name="connsiteY39" fmla="*/ 60609 h 521718"/>
                  <a:gd name="connsiteX40" fmla="*/ 339401 w 561526"/>
                  <a:gd name="connsiteY40" fmla="*/ 20102 h 521718"/>
                  <a:gd name="connsiteX41" fmla="*/ 346376 w 561526"/>
                  <a:gd name="connsiteY41" fmla="*/ 1567 h 521718"/>
                  <a:gd name="connsiteX42" fmla="*/ 324724 w 561526"/>
                  <a:gd name="connsiteY42" fmla="*/ 3413 h 521718"/>
                  <a:gd name="connsiteX43" fmla="*/ 308957 w 561526"/>
                  <a:gd name="connsiteY43" fmla="*/ 13839 h 521718"/>
                  <a:gd name="connsiteX44" fmla="*/ 269504 w 561526"/>
                  <a:gd name="connsiteY44" fmla="*/ 34365 h 521718"/>
                  <a:gd name="connsiteX45" fmla="*/ 233080 w 561526"/>
                  <a:gd name="connsiteY45" fmla="*/ 11761 h 521718"/>
                  <a:gd name="connsiteX46" fmla="*/ 228219 w 561526"/>
                  <a:gd name="connsiteY46" fmla="*/ 405 h 521718"/>
                  <a:gd name="connsiteX47" fmla="*/ 216478 w 561526"/>
                  <a:gd name="connsiteY47" fmla="*/ 7685 h 521718"/>
                  <a:gd name="connsiteX48" fmla="*/ 188962 w 561526"/>
                  <a:gd name="connsiteY48" fmla="*/ 51200 h 521718"/>
                  <a:gd name="connsiteX49" fmla="*/ 184995 w 561526"/>
                  <a:gd name="connsiteY49" fmla="*/ 59418 h 521718"/>
                  <a:gd name="connsiteX50" fmla="*/ 180854 w 561526"/>
                  <a:gd name="connsiteY50" fmla="*/ 61263 h 521718"/>
                  <a:gd name="connsiteX51" fmla="*/ 149640 w 561526"/>
                  <a:gd name="connsiteY51" fmla="*/ 44893 h 521718"/>
                  <a:gd name="connsiteX52" fmla="*/ 50498 w 561526"/>
                  <a:gd name="connsiteY52" fmla="*/ 28000 h 521718"/>
                  <a:gd name="connsiteX53" fmla="*/ 49924 w 561526"/>
                  <a:gd name="connsiteY53" fmla="*/ 28284 h 521718"/>
                  <a:gd name="connsiteX54" fmla="*/ 4164 w 561526"/>
                  <a:gd name="connsiteY54" fmla="*/ 82094 h 521718"/>
                  <a:gd name="connsiteX55" fmla="*/ 59333 w 561526"/>
                  <a:gd name="connsiteY55" fmla="*/ 275909 h 521718"/>
                  <a:gd name="connsiteX56" fmla="*/ 423393 w 561526"/>
                  <a:gd name="connsiteY56" fmla="*/ 234422 h 521718"/>
                  <a:gd name="connsiteX57" fmla="*/ 468224 w 561526"/>
                  <a:gd name="connsiteY57" fmla="*/ 252186 h 521718"/>
                  <a:gd name="connsiteX58" fmla="*/ 477887 w 561526"/>
                  <a:gd name="connsiteY58" fmla="*/ 297750 h 521718"/>
                  <a:gd name="connsiteX59" fmla="*/ 435528 w 561526"/>
                  <a:gd name="connsiteY59" fmla="*/ 274485 h 521718"/>
                  <a:gd name="connsiteX60" fmla="*/ 423393 w 561526"/>
                  <a:gd name="connsiteY60" fmla="*/ 234422 h 521718"/>
                  <a:gd name="connsiteX61" fmla="*/ 370135 w 561526"/>
                  <a:gd name="connsiteY61" fmla="*/ 161822 h 521718"/>
                  <a:gd name="connsiteX62" fmla="*/ 391206 w 561526"/>
                  <a:gd name="connsiteY62" fmla="*/ 147327 h 521718"/>
                  <a:gd name="connsiteX63" fmla="*/ 411041 w 561526"/>
                  <a:gd name="connsiteY63" fmla="*/ 148307 h 521718"/>
                  <a:gd name="connsiteX64" fmla="*/ 429715 w 561526"/>
                  <a:gd name="connsiteY64" fmla="*/ 160819 h 521718"/>
                  <a:gd name="connsiteX65" fmla="*/ 413367 w 561526"/>
                  <a:gd name="connsiteY65" fmla="*/ 180357 h 521718"/>
                  <a:gd name="connsiteX66" fmla="*/ 408353 w 561526"/>
                  <a:gd name="connsiteY66" fmla="*/ 182289 h 521718"/>
                  <a:gd name="connsiteX67" fmla="*/ 374785 w 561526"/>
                  <a:gd name="connsiteY67" fmla="*/ 177269 h 521718"/>
                  <a:gd name="connsiteX68" fmla="*/ 370135 w 561526"/>
                  <a:gd name="connsiteY68" fmla="*/ 161822 h 521718"/>
                  <a:gd name="connsiteX69" fmla="*/ 132253 w 561526"/>
                  <a:gd name="connsiteY69" fmla="*/ 240597 h 521718"/>
                  <a:gd name="connsiteX70" fmla="*/ 179749 w 561526"/>
                  <a:gd name="connsiteY70" fmla="*/ 185762 h 521718"/>
                  <a:gd name="connsiteX71" fmla="*/ 164302 w 561526"/>
                  <a:gd name="connsiteY71" fmla="*/ 258748 h 521718"/>
                  <a:gd name="connsiteX72" fmla="*/ 110622 w 561526"/>
                  <a:gd name="connsiteY72" fmla="*/ 311265 h 521718"/>
                  <a:gd name="connsiteX73" fmla="*/ 132253 w 561526"/>
                  <a:gd name="connsiteY73" fmla="*/ 240597 h 52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61526" h="521718">
                    <a:moveTo>
                      <a:pt x="59333" y="275909"/>
                    </a:moveTo>
                    <a:cubicBezTo>
                      <a:pt x="61702" y="280233"/>
                      <a:pt x="63961" y="284367"/>
                      <a:pt x="66075" y="288283"/>
                    </a:cubicBezTo>
                    <a:cubicBezTo>
                      <a:pt x="66148" y="288421"/>
                      <a:pt x="66228" y="288566"/>
                      <a:pt x="66315" y="288697"/>
                    </a:cubicBezTo>
                    <a:cubicBezTo>
                      <a:pt x="68902" y="292991"/>
                      <a:pt x="72084" y="298593"/>
                      <a:pt x="75775" y="305089"/>
                    </a:cubicBezTo>
                    <a:cubicBezTo>
                      <a:pt x="102441" y="352062"/>
                      <a:pt x="146515" y="433258"/>
                      <a:pt x="191730" y="423827"/>
                    </a:cubicBezTo>
                    <a:cubicBezTo>
                      <a:pt x="193852" y="423383"/>
                      <a:pt x="200726" y="422555"/>
                      <a:pt x="202157" y="420927"/>
                    </a:cubicBezTo>
                    <a:cubicBezTo>
                      <a:pt x="219072" y="401724"/>
                      <a:pt x="219530" y="371317"/>
                      <a:pt x="221273" y="338679"/>
                    </a:cubicBezTo>
                    <a:cubicBezTo>
                      <a:pt x="222959" y="307123"/>
                      <a:pt x="224100" y="274304"/>
                      <a:pt x="240390" y="255849"/>
                    </a:cubicBezTo>
                    <a:cubicBezTo>
                      <a:pt x="242983" y="253160"/>
                      <a:pt x="246558" y="249389"/>
                      <a:pt x="250235" y="250639"/>
                    </a:cubicBezTo>
                    <a:cubicBezTo>
                      <a:pt x="255263" y="252339"/>
                      <a:pt x="260203" y="259503"/>
                      <a:pt x="261657" y="272625"/>
                    </a:cubicBezTo>
                    <a:cubicBezTo>
                      <a:pt x="263110" y="284091"/>
                      <a:pt x="264127" y="295295"/>
                      <a:pt x="265217" y="306135"/>
                    </a:cubicBezTo>
                    <a:cubicBezTo>
                      <a:pt x="270957" y="367059"/>
                      <a:pt x="276406" y="424604"/>
                      <a:pt x="349936" y="457983"/>
                    </a:cubicBezTo>
                    <a:cubicBezTo>
                      <a:pt x="353569" y="459633"/>
                      <a:pt x="363668" y="466477"/>
                      <a:pt x="366647" y="463803"/>
                    </a:cubicBezTo>
                    <a:cubicBezTo>
                      <a:pt x="369626" y="461129"/>
                      <a:pt x="364831" y="449438"/>
                      <a:pt x="363596" y="445646"/>
                    </a:cubicBezTo>
                    <a:cubicBezTo>
                      <a:pt x="359672" y="433984"/>
                      <a:pt x="354950" y="423020"/>
                      <a:pt x="350372" y="412412"/>
                    </a:cubicBezTo>
                    <a:cubicBezTo>
                      <a:pt x="334823" y="376323"/>
                      <a:pt x="322544" y="347819"/>
                      <a:pt x="346739" y="311149"/>
                    </a:cubicBezTo>
                    <a:cubicBezTo>
                      <a:pt x="347611" y="309768"/>
                      <a:pt x="348701" y="308969"/>
                      <a:pt x="349936" y="308787"/>
                    </a:cubicBezTo>
                    <a:cubicBezTo>
                      <a:pt x="351171" y="308598"/>
                      <a:pt x="352697" y="309085"/>
                      <a:pt x="354077" y="310131"/>
                    </a:cubicBezTo>
                    <a:cubicBezTo>
                      <a:pt x="377038" y="334385"/>
                      <a:pt x="380234" y="353268"/>
                      <a:pt x="383940" y="375109"/>
                    </a:cubicBezTo>
                    <a:cubicBezTo>
                      <a:pt x="390334" y="412630"/>
                      <a:pt x="393167" y="454030"/>
                      <a:pt x="491183" y="515928"/>
                    </a:cubicBezTo>
                    <a:cubicBezTo>
                      <a:pt x="492854" y="516960"/>
                      <a:pt x="500920" y="521719"/>
                      <a:pt x="502808" y="521719"/>
                    </a:cubicBezTo>
                    <a:cubicBezTo>
                      <a:pt x="504553" y="521719"/>
                      <a:pt x="506369" y="521239"/>
                      <a:pt x="507967" y="520280"/>
                    </a:cubicBezTo>
                    <a:cubicBezTo>
                      <a:pt x="511164" y="518326"/>
                      <a:pt x="513053" y="514700"/>
                      <a:pt x="512763" y="510914"/>
                    </a:cubicBezTo>
                    <a:cubicBezTo>
                      <a:pt x="510583" y="481989"/>
                      <a:pt x="522208" y="450020"/>
                      <a:pt x="537176" y="423427"/>
                    </a:cubicBezTo>
                    <a:cubicBezTo>
                      <a:pt x="545314" y="408844"/>
                      <a:pt x="553814" y="393768"/>
                      <a:pt x="559554" y="377827"/>
                    </a:cubicBezTo>
                    <a:cubicBezTo>
                      <a:pt x="559554" y="377725"/>
                      <a:pt x="559627" y="377623"/>
                      <a:pt x="559627" y="377529"/>
                    </a:cubicBezTo>
                    <a:cubicBezTo>
                      <a:pt x="565876" y="358158"/>
                      <a:pt x="555413" y="343401"/>
                      <a:pt x="546985" y="331544"/>
                    </a:cubicBezTo>
                    <a:cubicBezTo>
                      <a:pt x="543425" y="326443"/>
                      <a:pt x="540010" y="321626"/>
                      <a:pt x="537830" y="316729"/>
                    </a:cubicBezTo>
                    <a:cubicBezTo>
                      <a:pt x="530709" y="300453"/>
                      <a:pt x="533325" y="282034"/>
                      <a:pt x="535868" y="264226"/>
                    </a:cubicBezTo>
                    <a:cubicBezTo>
                      <a:pt x="536594" y="259401"/>
                      <a:pt x="533760" y="254780"/>
                      <a:pt x="529111" y="253262"/>
                    </a:cubicBezTo>
                    <a:cubicBezTo>
                      <a:pt x="498303" y="243148"/>
                      <a:pt x="468441" y="211091"/>
                      <a:pt x="456525" y="175307"/>
                    </a:cubicBezTo>
                    <a:cubicBezTo>
                      <a:pt x="454781" y="169734"/>
                      <a:pt x="453474" y="163515"/>
                      <a:pt x="452675" y="156976"/>
                    </a:cubicBezTo>
                    <a:cubicBezTo>
                      <a:pt x="449696" y="133013"/>
                      <a:pt x="454128" y="107452"/>
                      <a:pt x="458487" y="82726"/>
                    </a:cubicBezTo>
                    <a:lnTo>
                      <a:pt x="459650" y="76078"/>
                    </a:lnTo>
                    <a:cubicBezTo>
                      <a:pt x="460231" y="72656"/>
                      <a:pt x="461321" y="67584"/>
                      <a:pt x="458778" y="65281"/>
                    </a:cubicBezTo>
                    <a:cubicBezTo>
                      <a:pt x="456162" y="62978"/>
                      <a:pt x="450204" y="63763"/>
                      <a:pt x="446862" y="64765"/>
                    </a:cubicBezTo>
                    <a:cubicBezTo>
                      <a:pt x="430659" y="69633"/>
                      <a:pt x="424774" y="85938"/>
                      <a:pt x="419542" y="100324"/>
                    </a:cubicBezTo>
                    <a:cubicBezTo>
                      <a:pt x="415328" y="111840"/>
                      <a:pt x="411405" y="122710"/>
                      <a:pt x="403630" y="126394"/>
                    </a:cubicBezTo>
                    <a:cubicBezTo>
                      <a:pt x="401233" y="127556"/>
                      <a:pt x="393022" y="128966"/>
                      <a:pt x="390988" y="128305"/>
                    </a:cubicBezTo>
                    <a:cubicBezTo>
                      <a:pt x="364468" y="119658"/>
                      <a:pt x="336640" y="89927"/>
                      <a:pt x="327630" y="60609"/>
                    </a:cubicBezTo>
                    <a:cubicBezTo>
                      <a:pt x="323489" y="47771"/>
                      <a:pt x="327703" y="37918"/>
                      <a:pt x="339401" y="20102"/>
                    </a:cubicBezTo>
                    <a:cubicBezTo>
                      <a:pt x="342016" y="16179"/>
                      <a:pt x="349645" y="4946"/>
                      <a:pt x="346376" y="1567"/>
                    </a:cubicBezTo>
                    <a:cubicBezTo>
                      <a:pt x="343106" y="-1811"/>
                      <a:pt x="328720" y="964"/>
                      <a:pt x="324724" y="3413"/>
                    </a:cubicBezTo>
                    <a:cubicBezTo>
                      <a:pt x="319274" y="6697"/>
                      <a:pt x="314043" y="10330"/>
                      <a:pt x="308957" y="13839"/>
                    </a:cubicBezTo>
                    <a:cubicBezTo>
                      <a:pt x="295879" y="22863"/>
                      <a:pt x="283527" y="31386"/>
                      <a:pt x="269504" y="34365"/>
                    </a:cubicBezTo>
                    <a:cubicBezTo>
                      <a:pt x="253446" y="37962"/>
                      <a:pt x="238508" y="28661"/>
                      <a:pt x="233080" y="11761"/>
                    </a:cubicBezTo>
                    <a:cubicBezTo>
                      <a:pt x="232012" y="8441"/>
                      <a:pt x="231605" y="1233"/>
                      <a:pt x="228219" y="405"/>
                    </a:cubicBezTo>
                    <a:cubicBezTo>
                      <a:pt x="224834" y="-424"/>
                      <a:pt x="218955" y="5237"/>
                      <a:pt x="216478" y="7685"/>
                    </a:cubicBezTo>
                    <a:cubicBezTo>
                      <a:pt x="203784" y="20211"/>
                      <a:pt x="196250" y="35964"/>
                      <a:pt x="188962" y="51200"/>
                    </a:cubicBezTo>
                    <a:cubicBezTo>
                      <a:pt x="187661" y="53925"/>
                      <a:pt x="186347" y="56671"/>
                      <a:pt x="184995" y="59418"/>
                    </a:cubicBezTo>
                    <a:cubicBezTo>
                      <a:pt x="184428" y="60311"/>
                      <a:pt x="181943" y="61423"/>
                      <a:pt x="180854" y="61263"/>
                    </a:cubicBezTo>
                    <a:cubicBezTo>
                      <a:pt x="170274" y="56911"/>
                      <a:pt x="159783" y="50800"/>
                      <a:pt x="149640" y="44893"/>
                    </a:cubicBezTo>
                    <a:cubicBezTo>
                      <a:pt x="121608" y="28567"/>
                      <a:pt x="89835" y="10068"/>
                      <a:pt x="50498" y="28000"/>
                    </a:cubicBezTo>
                    <a:cubicBezTo>
                      <a:pt x="50302" y="28087"/>
                      <a:pt x="50113" y="28182"/>
                      <a:pt x="49924" y="28284"/>
                    </a:cubicBezTo>
                    <a:cubicBezTo>
                      <a:pt x="26448" y="40853"/>
                      <a:pt x="11052" y="58960"/>
                      <a:pt x="4164" y="82094"/>
                    </a:cubicBezTo>
                    <a:cubicBezTo>
                      <a:pt x="-13761" y="142306"/>
                      <a:pt x="30226" y="222709"/>
                      <a:pt x="59333" y="275909"/>
                    </a:cubicBezTo>
                    <a:close/>
                    <a:moveTo>
                      <a:pt x="423393" y="234422"/>
                    </a:moveTo>
                    <a:cubicBezTo>
                      <a:pt x="436181" y="233572"/>
                      <a:pt x="456308" y="241128"/>
                      <a:pt x="468224" y="252186"/>
                    </a:cubicBezTo>
                    <a:cubicBezTo>
                      <a:pt x="480139" y="263238"/>
                      <a:pt x="488059" y="291800"/>
                      <a:pt x="477887" y="297750"/>
                    </a:cubicBezTo>
                    <a:cubicBezTo>
                      <a:pt x="467642" y="303701"/>
                      <a:pt x="446571" y="287237"/>
                      <a:pt x="435528" y="274485"/>
                    </a:cubicBezTo>
                    <a:cubicBezTo>
                      <a:pt x="424483" y="261727"/>
                      <a:pt x="406464" y="235555"/>
                      <a:pt x="423393" y="234422"/>
                    </a:cubicBezTo>
                    <a:close/>
                    <a:moveTo>
                      <a:pt x="370135" y="161822"/>
                    </a:moveTo>
                    <a:cubicBezTo>
                      <a:pt x="371080" y="156038"/>
                      <a:pt x="380307" y="151112"/>
                      <a:pt x="391206" y="147327"/>
                    </a:cubicBezTo>
                    <a:cubicBezTo>
                      <a:pt x="393894" y="146382"/>
                      <a:pt x="407554" y="147545"/>
                      <a:pt x="411041" y="148307"/>
                    </a:cubicBezTo>
                    <a:cubicBezTo>
                      <a:pt x="419542" y="150160"/>
                      <a:pt x="429134" y="157012"/>
                      <a:pt x="429715" y="160819"/>
                    </a:cubicBezTo>
                    <a:cubicBezTo>
                      <a:pt x="430441" y="165498"/>
                      <a:pt x="424556" y="175925"/>
                      <a:pt x="413367" y="180357"/>
                    </a:cubicBezTo>
                    <a:cubicBezTo>
                      <a:pt x="413294" y="180393"/>
                      <a:pt x="408426" y="182253"/>
                      <a:pt x="408353" y="182289"/>
                    </a:cubicBezTo>
                    <a:cubicBezTo>
                      <a:pt x="394984" y="188029"/>
                      <a:pt x="381179" y="182311"/>
                      <a:pt x="374785" y="177269"/>
                    </a:cubicBezTo>
                    <a:cubicBezTo>
                      <a:pt x="370208" y="173701"/>
                      <a:pt x="369481" y="165912"/>
                      <a:pt x="370135" y="161822"/>
                    </a:cubicBezTo>
                    <a:close/>
                    <a:moveTo>
                      <a:pt x="132253" y="240597"/>
                    </a:moveTo>
                    <a:cubicBezTo>
                      <a:pt x="158119" y="204915"/>
                      <a:pt x="172956" y="181585"/>
                      <a:pt x="179749" y="185762"/>
                    </a:cubicBezTo>
                    <a:cubicBezTo>
                      <a:pt x="189791" y="191938"/>
                      <a:pt x="188308" y="221438"/>
                      <a:pt x="164302" y="258748"/>
                    </a:cubicBezTo>
                    <a:cubicBezTo>
                      <a:pt x="140296" y="296058"/>
                      <a:pt x="122597" y="322076"/>
                      <a:pt x="110622" y="311265"/>
                    </a:cubicBezTo>
                    <a:cubicBezTo>
                      <a:pt x="101722" y="303222"/>
                      <a:pt x="106386" y="276280"/>
                      <a:pt x="132253" y="2405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7" name="Graphic 3">
              <a:extLst>
                <a:ext uri="{FF2B5EF4-FFF2-40B4-BE49-F238E27FC236}">
                  <a16:creationId xmlns:a16="http://schemas.microsoft.com/office/drawing/2014/main" id="{E3B89DFD-BD78-1E49-8061-52367D66F49A}"/>
                </a:ext>
              </a:extLst>
            </p:cNvPr>
            <p:cNvGrpSpPr/>
            <p:nvPr/>
          </p:nvGrpSpPr>
          <p:grpSpPr>
            <a:xfrm>
              <a:off x="9673582" y="3654220"/>
              <a:ext cx="1782150" cy="2062941"/>
              <a:chOff x="9673582" y="3654220"/>
              <a:chExt cx="1782150" cy="2062941"/>
            </a:xfrm>
            <a:solidFill>
              <a:srgbClr val="000000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B8D30F4-AA3B-684A-9484-6B35642CCB42}"/>
                  </a:ext>
                </a:extLst>
              </p:cNvPr>
              <p:cNvSpPr/>
              <p:nvPr/>
            </p:nvSpPr>
            <p:spPr>
              <a:xfrm>
                <a:off x="9673582" y="3654220"/>
                <a:ext cx="1782150" cy="2062941"/>
              </a:xfrm>
              <a:custGeom>
                <a:avLst/>
                <a:gdLst>
                  <a:gd name="connsiteX0" fmla="*/ 1769785 w 1782150"/>
                  <a:gd name="connsiteY0" fmla="*/ 1061387 h 2062941"/>
                  <a:gd name="connsiteX1" fmla="*/ 1532556 w 1782150"/>
                  <a:gd name="connsiteY1" fmla="*/ 978673 h 2062941"/>
                  <a:gd name="connsiteX2" fmla="*/ 1462223 w 1782150"/>
                  <a:gd name="connsiteY2" fmla="*/ 976849 h 2062941"/>
                  <a:gd name="connsiteX3" fmla="*/ 1462223 w 1782150"/>
                  <a:gd name="connsiteY3" fmla="*/ 993342 h 2062941"/>
                  <a:gd name="connsiteX4" fmla="*/ 1750748 w 1782150"/>
                  <a:gd name="connsiteY4" fmla="*/ 1059185 h 2062941"/>
                  <a:gd name="connsiteX5" fmla="*/ 1762228 w 1782150"/>
                  <a:gd name="connsiteY5" fmla="*/ 1119891 h 2062941"/>
                  <a:gd name="connsiteX6" fmla="*/ 1735417 w 1782150"/>
                  <a:gd name="connsiteY6" fmla="*/ 1110264 h 2062941"/>
                  <a:gd name="connsiteX7" fmla="*/ 1687100 w 1782150"/>
                  <a:gd name="connsiteY7" fmla="*/ 1072976 h 2062941"/>
                  <a:gd name="connsiteX8" fmla="*/ 1552683 w 1782150"/>
                  <a:gd name="connsiteY8" fmla="*/ 1091540 h 2062941"/>
                  <a:gd name="connsiteX9" fmla="*/ 1550575 w 1782150"/>
                  <a:gd name="connsiteY9" fmla="*/ 1103921 h 2062941"/>
                  <a:gd name="connsiteX10" fmla="*/ 1713619 w 1782150"/>
                  <a:gd name="connsiteY10" fmla="*/ 1175293 h 2062941"/>
                  <a:gd name="connsiteX11" fmla="*/ 1708170 w 1782150"/>
                  <a:gd name="connsiteY11" fmla="*/ 1301514 h 2062941"/>
                  <a:gd name="connsiteX12" fmla="*/ 1590029 w 1782150"/>
                  <a:gd name="connsiteY12" fmla="*/ 1218241 h 2062941"/>
                  <a:gd name="connsiteX13" fmla="*/ 1561110 w 1782150"/>
                  <a:gd name="connsiteY13" fmla="*/ 1170272 h 2062941"/>
                  <a:gd name="connsiteX14" fmla="*/ 1508506 w 1782150"/>
                  <a:gd name="connsiteY14" fmla="*/ 1131444 h 2062941"/>
                  <a:gd name="connsiteX15" fmla="*/ 1511922 w 1782150"/>
                  <a:gd name="connsiteY15" fmla="*/ 1184753 h 2062941"/>
                  <a:gd name="connsiteX16" fmla="*/ 1535680 w 1782150"/>
                  <a:gd name="connsiteY16" fmla="*/ 1220915 h 2062941"/>
                  <a:gd name="connsiteX17" fmla="*/ 1432724 w 1782150"/>
                  <a:gd name="connsiteY17" fmla="*/ 1131865 h 2062941"/>
                  <a:gd name="connsiteX18" fmla="*/ 1388112 w 1782150"/>
                  <a:gd name="connsiteY18" fmla="*/ 1023844 h 2062941"/>
                  <a:gd name="connsiteX19" fmla="*/ 1375978 w 1782150"/>
                  <a:gd name="connsiteY19" fmla="*/ 1025407 h 2062941"/>
                  <a:gd name="connsiteX20" fmla="*/ 1365733 w 1782150"/>
                  <a:gd name="connsiteY20" fmla="*/ 1142618 h 2062941"/>
                  <a:gd name="connsiteX21" fmla="*/ 1363190 w 1782150"/>
                  <a:gd name="connsiteY21" fmla="*/ 1146978 h 2062941"/>
                  <a:gd name="connsiteX22" fmla="*/ 1358612 w 1782150"/>
                  <a:gd name="connsiteY22" fmla="*/ 1148177 h 2062941"/>
                  <a:gd name="connsiteX23" fmla="*/ 1291840 w 1782150"/>
                  <a:gd name="connsiteY23" fmla="*/ 1074058 h 2062941"/>
                  <a:gd name="connsiteX24" fmla="*/ 1298089 w 1782150"/>
                  <a:gd name="connsiteY24" fmla="*/ 969620 h 2062941"/>
                  <a:gd name="connsiteX25" fmla="*/ 1291986 w 1782150"/>
                  <a:gd name="connsiteY25" fmla="*/ 961635 h 2062941"/>
                  <a:gd name="connsiteX26" fmla="*/ 1222670 w 1782150"/>
                  <a:gd name="connsiteY26" fmla="*/ 1023321 h 2062941"/>
                  <a:gd name="connsiteX27" fmla="*/ 1194841 w 1782150"/>
                  <a:gd name="connsiteY27" fmla="*/ 1006261 h 2062941"/>
                  <a:gd name="connsiteX28" fmla="*/ 1163381 w 1782150"/>
                  <a:gd name="connsiteY28" fmla="*/ 951419 h 2062941"/>
                  <a:gd name="connsiteX29" fmla="*/ 1184451 w 1782150"/>
                  <a:gd name="connsiteY29" fmla="*/ 911210 h 2062941"/>
                  <a:gd name="connsiteX30" fmla="*/ 1159167 w 1782150"/>
                  <a:gd name="connsiteY30" fmla="*/ 894985 h 2062941"/>
                  <a:gd name="connsiteX31" fmla="*/ 1090723 w 1782150"/>
                  <a:gd name="connsiteY31" fmla="*/ 930660 h 2062941"/>
                  <a:gd name="connsiteX32" fmla="*/ 1069913 w 1782150"/>
                  <a:gd name="connsiteY32" fmla="*/ 909975 h 2062941"/>
                  <a:gd name="connsiteX33" fmla="*/ 1074244 w 1782150"/>
                  <a:gd name="connsiteY33" fmla="*/ 878238 h 2062941"/>
                  <a:gd name="connsiteX34" fmla="*/ 1137805 w 1782150"/>
                  <a:gd name="connsiteY34" fmla="*/ 870253 h 2062941"/>
                  <a:gd name="connsiteX35" fmla="*/ 1145652 w 1782150"/>
                  <a:gd name="connsiteY35" fmla="*/ 856804 h 2062941"/>
                  <a:gd name="connsiteX36" fmla="*/ 1126834 w 1782150"/>
                  <a:gd name="connsiteY36" fmla="*/ 850010 h 2062941"/>
                  <a:gd name="connsiteX37" fmla="*/ 1222742 w 1782150"/>
                  <a:gd name="connsiteY37" fmla="*/ 797406 h 2062941"/>
                  <a:gd name="connsiteX38" fmla="*/ 1252895 w 1782150"/>
                  <a:gd name="connsiteY38" fmla="*/ 803618 h 2062941"/>
                  <a:gd name="connsiteX39" fmla="*/ 1234803 w 1782150"/>
                  <a:gd name="connsiteY39" fmla="*/ 850424 h 2062941"/>
                  <a:gd name="connsiteX40" fmla="*/ 1243377 w 1782150"/>
                  <a:gd name="connsiteY40" fmla="*/ 856942 h 2062941"/>
                  <a:gd name="connsiteX41" fmla="*/ 1314146 w 1782150"/>
                  <a:gd name="connsiteY41" fmla="*/ 801315 h 2062941"/>
                  <a:gd name="connsiteX42" fmla="*/ 1390509 w 1782150"/>
                  <a:gd name="connsiteY42" fmla="*/ 805405 h 2062941"/>
                  <a:gd name="connsiteX43" fmla="*/ 1357523 w 1782150"/>
                  <a:gd name="connsiteY43" fmla="*/ 825444 h 2062941"/>
                  <a:gd name="connsiteX44" fmla="*/ 1323664 w 1782150"/>
                  <a:gd name="connsiteY44" fmla="*/ 861904 h 2062941"/>
                  <a:gd name="connsiteX45" fmla="*/ 1332674 w 1782150"/>
                  <a:gd name="connsiteY45" fmla="*/ 868807 h 2062941"/>
                  <a:gd name="connsiteX46" fmla="*/ 1363263 w 1782150"/>
                  <a:gd name="connsiteY46" fmla="*/ 841872 h 2062941"/>
                  <a:gd name="connsiteX47" fmla="*/ 1396322 w 1782150"/>
                  <a:gd name="connsiteY47" fmla="*/ 819792 h 2062941"/>
                  <a:gd name="connsiteX48" fmla="*/ 1526380 w 1782150"/>
                  <a:gd name="connsiteY48" fmla="*/ 845687 h 2062941"/>
                  <a:gd name="connsiteX49" fmla="*/ 1627447 w 1782150"/>
                  <a:gd name="connsiteY49" fmla="*/ 905325 h 2062941"/>
                  <a:gd name="connsiteX50" fmla="*/ 1483294 w 1782150"/>
                  <a:gd name="connsiteY50" fmla="*/ 900515 h 2062941"/>
                  <a:gd name="connsiteX51" fmla="*/ 1418338 w 1782150"/>
                  <a:gd name="connsiteY51" fmla="*/ 885307 h 2062941"/>
                  <a:gd name="connsiteX52" fmla="*/ 1352364 w 1782150"/>
                  <a:gd name="connsiteY52" fmla="*/ 892326 h 2062941"/>
                  <a:gd name="connsiteX53" fmla="*/ 1344808 w 1782150"/>
                  <a:gd name="connsiteY53" fmla="*/ 918396 h 2062941"/>
                  <a:gd name="connsiteX54" fmla="*/ 1376269 w 1782150"/>
                  <a:gd name="connsiteY54" fmla="*/ 937774 h 2062941"/>
                  <a:gd name="connsiteX55" fmla="*/ 1531539 w 1782150"/>
                  <a:gd name="connsiteY55" fmla="*/ 904453 h 2062941"/>
                  <a:gd name="connsiteX56" fmla="*/ 1652805 w 1782150"/>
                  <a:gd name="connsiteY56" fmla="*/ 932353 h 2062941"/>
                  <a:gd name="connsiteX57" fmla="*/ 1719869 w 1782150"/>
                  <a:gd name="connsiteY57" fmla="*/ 1001102 h 2062941"/>
                  <a:gd name="connsiteX58" fmla="*/ 1721830 w 1782150"/>
                  <a:gd name="connsiteY58" fmla="*/ 1000281 h 2062941"/>
                  <a:gd name="connsiteX59" fmla="*/ 1637111 w 1782150"/>
                  <a:gd name="connsiteY59" fmla="*/ 909590 h 2062941"/>
                  <a:gd name="connsiteX60" fmla="*/ 1507416 w 1782150"/>
                  <a:gd name="connsiteY60" fmla="*/ 824914 h 2062941"/>
                  <a:gd name="connsiteX61" fmla="*/ 1421316 w 1782150"/>
                  <a:gd name="connsiteY61" fmla="*/ 796519 h 2062941"/>
                  <a:gd name="connsiteX62" fmla="*/ 1308769 w 1782150"/>
                  <a:gd name="connsiteY62" fmla="*/ 784378 h 2062941"/>
                  <a:gd name="connsiteX63" fmla="*/ 1251515 w 1782150"/>
                  <a:gd name="connsiteY63" fmla="*/ 837295 h 2062941"/>
                  <a:gd name="connsiteX64" fmla="*/ 1267136 w 1782150"/>
                  <a:gd name="connsiteY64" fmla="*/ 806132 h 2062941"/>
                  <a:gd name="connsiteX65" fmla="*/ 1267427 w 1782150"/>
                  <a:gd name="connsiteY65" fmla="*/ 802579 h 2062941"/>
                  <a:gd name="connsiteX66" fmla="*/ 1356869 w 1782150"/>
                  <a:gd name="connsiteY66" fmla="*/ 710848 h 2062941"/>
                  <a:gd name="connsiteX67" fmla="*/ 1340666 w 1782150"/>
                  <a:gd name="connsiteY67" fmla="*/ 666592 h 2062941"/>
                  <a:gd name="connsiteX68" fmla="*/ 1343718 w 1782150"/>
                  <a:gd name="connsiteY68" fmla="*/ 654502 h 2062941"/>
                  <a:gd name="connsiteX69" fmla="*/ 1343427 w 1782150"/>
                  <a:gd name="connsiteY69" fmla="*/ 615506 h 2062941"/>
                  <a:gd name="connsiteX70" fmla="*/ 1275056 w 1782150"/>
                  <a:gd name="connsiteY70" fmla="*/ 610362 h 2062941"/>
                  <a:gd name="connsiteX71" fmla="*/ 1176096 w 1782150"/>
                  <a:gd name="connsiteY71" fmla="*/ 626325 h 2062941"/>
                  <a:gd name="connsiteX72" fmla="*/ 1297508 w 1782150"/>
                  <a:gd name="connsiteY72" fmla="*/ 549300 h 2062941"/>
                  <a:gd name="connsiteX73" fmla="*/ 1251515 w 1782150"/>
                  <a:gd name="connsiteY73" fmla="*/ 509077 h 2062941"/>
                  <a:gd name="connsiteX74" fmla="*/ 1209228 w 1782150"/>
                  <a:gd name="connsiteY74" fmla="*/ 536360 h 2062941"/>
                  <a:gd name="connsiteX75" fmla="*/ 1164761 w 1782150"/>
                  <a:gd name="connsiteY75" fmla="*/ 554314 h 2062941"/>
                  <a:gd name="connsiteX76" fmla="*/ 1186122 w 1782150"/>
                  <a:gd name="connsiteY76" fmla="*/ 521828 h 2062941"/>
                  <a:gd name="connsiteX77" fmla="*/ 1068206 w 1782150"/>
                  <a:gd name="connsiteY77" fmla="*/ 450638 h 2062941"/>
                  <a:gd name="connsiteX78" fmla="*/ 1002966 w 1782150"/>
                  <a:gd name="connsiteY78" fmla="*/ 493412 h 2062941"/>
                  <a:gd name="connsiteX79" fmla="*/ 1041642 w 1782150"/>
                  <a:gd name="connsiteY79" fmla="*/ 568482 h 2062941"/>
                  <a:gd name="connsiteX80" fmla="*/ 1021283 w 1782150"/>
                  <a:gd name="connsiteY80" fmla="*/ 565460 h 2062941"/>
                  <a:gd name="connsiteX81" fmla="*/ 937727 w 1782150"/>
                  <a:gd name="connsiteY81" fmla="*/ 573394 h 2062941"/>
                  <a:gd name="connsiteX82" fmla="*/ 917099 w 1782150"/>
                  <a:gd name="connsiteY82" fmla="*/ 644635 h 2062941"/>
                  <a:gd name="connsiteX83" fmla="*/ 969812 w 1782150"/>
                  <a:gd name="connsiteY83" fmla="*/ 790852 h 2062941"/>
                  <a:gd name="connsiteX84" fmla="*/ 1073677 w 1782150"/>
                  <a:gd name="connsiteY84" fmla="*/ 778863 h 2062941"/>
                  <a:gd name="connsiteX85" fmla="*/ 1075668 w 1782150"/>
                  <a:gd name="connsiteY85" fmla="*/ 783731 h 2062941"/>
                  <a:gd name="connsiteX86" fmla="*/ 993383 w 1782150"/>
                  <a:gd name="connsiteY86" fmla="*/ 944843 h 2062941"/>
                  <a:gd name="connsiteX87" fmla="*/ 949461 w 1782150"/>
                  <a:gd name="connsiteY87" fmla="*/ 920248 h 2062941"/>
                  <a:gd name="connsiteX88" fmla="*/ 839536 w 1782150"/>
                  <a:gd name="connsiteY88" fmla="*/ 948948 h 2062941"/>
                  <a:gd name="connsiteX89" fmla="*/ 664089 w 1782150"/>
                  <a:gd name="connsiteY89" fmla="*/ 260252 h 2062941"/>
                  <a:gd name="connsiteX90" fmla="*/ 839464 w 1782150"/>
                  <a:gd name="connsiteY90" fmla="*/ 172380 h 2062941"/>
                  <a:gd name="connsiteX91" fmla="*/ 775183 w 1782150"/>
                  <a:gd name="connsiteY91" fmla="*/ 126525 h 2062941"/>
                  <a:gd name="connsiteX92" fmla="*/ 741681 w 1782150"/>
                  <a:gd name="connsiteY92" fmla="*/ 131284 h 2062941"/>
                  <a:gd name="connsiteX93" fmla="*/ 768753 w 1782150"/>
                  <a:gd name="connsiteY93" fmla="*/ 52487 h 2062941"/>
                  <a:gd name="connsiteX94" fmla="*/ 678962 w 1782150"/>
                  <a:gd name="connsiteY94" fmla="*/ 91780 h 2062941"/>
                  <a:gd name="connsiteX95" fmla="*/ 638695 w 1782150"/>
                  <a:gd name="connsiteY95" fmla="*/ 141108 h 2062941"/>
                  <a:gd name="connsiteX96" fmla="*/ 635680 w 1782150"/>
                  <a:gd name="connsiteY96" fmla="*/ 124818 h 2062941"/>
                  <a:gd name="connsiteX97" fmla="*/ 648148 w 1782150"/>
                  <a:gd name="connsiteY97" fmla="*/ 97745 h 2062941"/>
                  <a:gd name="connsiteX98" fmla="*/ 684368 w 1782150"/>
                  <a:gd name="connsiteY98" fmla="*/ 59418 h 2062941"/>
                  <a:gd name="connsiteX99" fmla="*/ 656155 w 1782150"/>
                  <a:gd name="connsiteY99" fmla="*/ 14530 h 2062941"/>
                  <a:gd name="connsiteX100" fmla="*/ 597629 w 1782150"/>
                  <a:gd name="connsiteY100" fmla="*/ 34613 h 2062941"/>
                  <a:gd name="connsiteX101" fmla="*/ 551811 w 1782150"/>
                  <a:gd name="connsiteY101" fmla="*/ 88547 h 2062941"/>
                  <a:gd name="connsiteX102" fmla="*/ 551440 w 1782150"/>
                  <a:gd name="connsiteY102" fmla="*/ 88467 h 2062941"/>
                  <a:gd name="connsiteX103" fmla="*/ 563603 w 1782150"/>
                  <a:gd name="connsiteY103" fmla="*/ 55851 h 2062941"/>
                  <a:gd name="connsiteX104" fmla="*/ 573419 w 1782150"/>
                  <a:gd name="connsiteY104" fmla="*/ 19471 h 2062941"/>
                  <a:gd name="connsiteX105" fmla="*/ 550263 w 1782150"/>
                  <a:gd name="connsiteY105" fmla="*/ 7010 h 2062941"/>
                  <a:gd name="connsiteX106" fmla="*/ 494963 w 1782150"/>
                  <a:gd name="connsiteY106" fmla="*/ 16804 h 2062941"/>
                  <a:gd name="connsiteX107" fmla="*/ 442897 w 1782150"/>
                  <a:gd name="connsiteY107" fmla="*/ 17197 h 2062941"/>
                  <a:gd name="connsiteX108" fmla="*/ 439605 w 1782150"/>
                  <a:gd name="connsiteY108" fmla="*/ 57108 h 2062941"/>
                  <a:gd name="connsiteX109" fmla="*/ 437847 w 1782150"/>
                  <a:gd name="connsiteY109" fmla="*/ 61889 h 2062941"/>
                  <a:gd name="connsiteX110" fmla="*/ 437621 w 1782150"/>
                  <a:gd name="connsiteY110" fmla="*/ 61751 h 2062941"/>
                  <a:gd name="connsiteX111" fmla="*/ 427239 w 1782150"/>
                  <a:gd name="connsiteY111" fmla="*/ 52312 h 2062941"/>
                  <a:gd name="connsiteX112" fmla="*/ 407846 w 1782150"/>
                  <a:gd name="connsiteY112" fmla="*/ 20292 h 2062941"/>
                  <a:gd name="connsiteX113" fmla="*/ 333989 w 1782150"/>
                  <a:gd name="connsiteY113" fmla="*/ 19849 h 2062941"/>
                  <a:gd name="connsiteX114" fmla="*/ 293003 w 1782150"/>
                  <a:gd name="connsiteY114" fmla="*/ 23700 h 2062941"/>
                  <a:gd name="connsiteX115" fmla="*/ 284197 w 1782150"/>
                  <a:gd name="connsiteY115" fmla="*/ 32506 h 2062941"/>
                  <a:gd name="connsiteX116" fmla="*/ 311262 w 1782150"/>
                  <a:gd name="connsiteY116" fmla="*/ 68668 h 2062941"/>
                  <a:gd name="connsiteX117" fmla="*/ 233700 w 1782150"/>
                  <a:gd name="connsiteY117" fmla="*/ 49682 h 2062941"/>
                  <a:gd name="connsiteX118" fmla="*/ 107093 w 1782150"/>
                  <a:gd name="connsiteY118" fmla="*/ 50089 h 2062941"/>
                  <a:gd name="connsiteX119" fmla="*/ 103002 w 1782150"/>
                  <a:gd name="connsiteY119" fmla="*/ 65587 h 2062941"/>
                  <a:gd name="connsiteX120" fmla="*/ 209926 w 1782150"/>
                  <a:gd name="connsiteY120" fmla="*/ 105222 h 2062941"/>
                  <a:gd name="connsiteX121" fmla="*/ 230575 w 1782150"/>
                  <a:gd name="connsiteY121" fmla="*/ 142045 h 2062941"/>
                  <a:gd name="connsiteX122" fmla="*/ 390408 w 1782150"/>
                  <a:gd name="connsiteY122" fmla="*/ 135171 h 2062941"/>
                  <a:gd name="connsiteX123" fmla="*/ 356985 w 1782150"/>
                  <a:gd name="connsiteY123" fmla="*/ 147465 h 2062941"/>
                  <a:gd name="connsiteX124" fmla="*/ 317918 w 1782150"/>
                  <a:gd name="connsiteY124" fmla="*/ 177357 h 2062941"/>
                  <a:gd name="connsiteX125" fmla="*/ 362340 w 1782150"/>
                  <a:gd name="connsiteY125" fmla="*/ 211361 h 2062941"/>
                  <a:gd name="connsiteX126" fmla="*/ 529301 w 1782150"/>
                  <a:gd name="connsiteY126" fmla="*/ 194678 h 2062941"/>
                  <a:gd name="connsiteX127" fmla="*/ 491868 w 1782150"/>
                  <a:gd name="connsiteY127" fmla="*/ 242756 h 2062941"/>
                  <a:gd name="connsiteX128" fmla="*/ 589157 w 1782150"/>
                  <a:gd name="connsiteY128" fmla="*/ 254723 h 2062941"/>
                  <a:gd name="connsiteX129" fmla="*/ 636407 w 1782150"/>
                  <a:gd name="connsiteY129" fmla="*/ 253866 h 2062941"/>
                  <a:gd name="connsiteX130" fmla="*/ 639131 w 1782150"/>
                  <a:gd name="connsiteY130" fmla="*/ 263238 h 2062941"/>
                  <a:gd name="connsiteX131" fmla="*/ 661524 w 1782150"/>
                  <a:gd name="connsiteY131" fmla="*/ 297286 h 2062941"/>
                  <a:gd name="connsiteX132" fmla="*/ 710605 w 1782150"/>
                  <a:gd name="connsiteY132" fmla="*/ 390252 h 2062941"/>
                  <a:gd name="connsiteX133" fmla="*/ 819846 w 1782150"/>
                  <a:gd name="connsiteY133" fmla="*/ 994076 h 2062941"/>
                  <a:gd name="connsiteX134" fmla="*/ 590981 w 1782150"/>
                  <a:gd name="connsiteY134" fmla="*/ 531368 h 2062941"/>
                  <a:gd name="connsiteX135" fmla="*/ 638666 w 1782150"/>
                  <a:gd name="connsiteY135" fmla="*/ 536600 h 2062941"/>
                  <a:gd name="connsiteX136" fmla="*/ 680234 w 1782150"/>
                  <a:gd name="connsiteY136" fmla="*/ 479069 h 2062941"/>
                  <a:gd name="connsiteX137" fmla="*/ 578317 w 1782150"/>
                  <a:gd name="connsiteY137" fmla="*/ 450863 h 2062941"/>
                  <a:gd name="connsiteX138" fmla="*/ 559825 w 1782150"/>
                  <a:gd name="connsiteY138" fmla="*/ 452861 h 2062941"/>
                  <a:gd name="connsiteX139" fmla="*/ 542053 w 1782150"/>
                  <a:gd name="connsiteY139" fmla="*/ 458710 h 2062941"/>
                  <a:gd name="connsiteX140" fmla="*/ 542765 w 1782150"/>
                  <a:gd name="connsiteY140" fmla="*/ 463964 h 2062941"/>
                  <a:gd name="connsiteX141" fmla="*/ 662004 w 1782150"/>
                  <a:gd name="connsiteY141" fmla="*/ 481169 h 2062941"/>
                  <a:gd name="connsiteX142" fmla="*/ 674385 w 1782150"/>
                  <a:gd name="connsiteY142" fmla="*/ 522497 h 2062941"/>
                  <a:gd name="connsiteX143" fmla="*/ 629555 w 1782150"/>
                  <a:gd name="connsiteY143" fmla="*/ 516226 h 2062941"/>
                  <a:gd name="connsiteX144" fmla="*/ 575127 w 1782150"/>
                  <a:gd name="connsiteY144" fmla="*/ 520361 h 2062941"/>
                  <a:gd name="connsiteX145" fmla="*/ 528095 w 1782150"/>
                  <a:gd name="connsiteY145" fmla="*/ 515187 h 2062941"/>
                  <a:gd name="connsiteX146" fmla="*/ 467992 w 1782150"/>
                  <a:gd name="connsiteY146" fmla="*/ 499319 h 2062941"/>
                  <a:gd name="connsiteX147" fmla="*/ 423889 w 1782150"/>
                  <a:gd name="connsiteY147" fmla="*/ 532407 h 2062941"/>
                  <a:gd name="connsiteX148" fmla="*/ 329513 w 1782150"/>
                  <a:gd name="connsiteY148" fmla="*/ 532313 h 2062941"/>
                  <a:gd name="connsiteX149" fmla="*/ 409510 w 1782150"/>
                  <a:gd name="connsiteY149" fmla="*/ 458819 h 2062941"/>
                  <a:gd name="connsiteX150" fmla="*/ 319654 w 1782150"/>
                  <a:gd name="connsiteY150" fmla="*/ 433513 h 2062941"/>
                  <a:gd name="connsiteX151" fmla="*/ 235116 w 1782150"/>
                  <a:gd name="connsiteY151" fmla="*/ 422519 h 2062941"/>
                  <a:gd name="connsiteX152" fmla="*/ 100561 w 1782150"/>
                  <a:gd name="connsiteY152" fmla="*/ 406077 h 2062941"/>
                  <a:gd name="connsiteX153" fmla="*/ 165815 w 1782150"/>
                  <a:gd name="connsiteY153" fmla="*/ 298587 h 2062941"/>
                  <a:gd name="connsiteX154" fmla="*/ 242455 w 1782150"/>
                  <a:gd name="connsiteY154" fmla="*/ 273759 h 2062941"/>
                  <a:gd name="connsiteX155" fmla="*/ 271409 w 1782150"/>
                  <a:gd name="connsiteY155" fmla="*/ 258007 h 2062941"/>
                  <a:gd name="connsiteX156" fmla="*/ 390234 w 1782150"/>
                  <a:gd name="connsiteY156" fmla="*/ 287383 h 2062941"/>
                  <a:gd name="connsiteX157" fmla="*/ 466953 w 1782150"/>
                  <a:gd name="connsiteY157" fmla="*/ 298681 h 2062941"/>
                  <a:gd name="connsiteX158" fmla="*/ 578070 w 1782150"/>
                  <a:gd name="connsiteY158" fmla="*/ 363899 h 2062941"/>
                  <a:gd name="connsiteX159" fmla="*/ 531735 w 1782150"/>
                  <a:gd name="connsiteY159" fmla="*/ 444484 h 2062941"/>
                  <a:gd name="connsiteX160" fmla="*/ 536124 w 1782150"/>
                  <a:gd name="connsiteY160" fmla="*/ 460389 h 2062941"/>
                  <a:gd name="connsiteX161" fmla="*/ 514334 w 1782150"/>
                  <a:gd name="connsiteY161" fmla="*/ 294888 h 2062941"/>
                  <a:gd name="connsiteX162" fmla="*/ 471597 w 1782150"/>
                  <a:gd name="connsiteY162" fmla="*/ 281861 h 2062941"/>
                  <a:gd name="connsiteX163" fmla="*/ 391200 w 1782150"/>
                  <a:gd name="connsiteY163" fmla="*/ 269131 h 2062941"/>
                  <a:gd name="connsiteX164" fmla="*/ 307491 w 1782150"/>
                  <a:gd name="connsiteY164" fmla="*/ 238913 h 2062941"/>
                  <a:gd name="connsiteX165" fmla="*/ 192691 w 1782150"/>
                  <a:gd name="connsiteY165" fmla="*/ 281723 h 2062941"/>
                  <a:gd name="connsiteX166" fmla="*/ 140516 w 1782150"/>
                  <a:gd name="connsiteY166" fmla="*/ 283757 h 2062941"/>
                  <a:gd name="connsiteX167" fmla="*/ 86458 w 1782150"/>
                  <a:gd name="connsiteY167" fmla="*/ 344608 h 2062941"/>
                  <a:gd name="connsiteX168" fmla="*/ 82927 w 1782150"/>
                  <a:gd name="connsiteY168" fmla="*/ 408700 h 2062941"/>
                  <a:gd name="connsiteX169" fmla="*/ 87606 w 1782150"/>
                  <a:gd name="connsiteY169" fmla="*/ 420202 h 2062941"/>
                  <a:gd name="connsiteX170" fmla="*/ 211248 w 1782150"/>
                  <a:gd name="connsiteY170" fmla="*/ 428150 h 2062941"/>
                  <a:gd name="connsiteX171" fmla="*/ 306212 w 1782150"/>
                  <a:gd name="connsiteY171" fmla="*/ 453566 h 2062941"/>
                  <a:gd name="connsiteX172" fmla="*/ 392014 w 1782150"/>
                  <a:gd name="connsiteY172" fmla="*/ 450115 h 2062941"/>
                  <a:gd name="connsiteX173" fmla="*/ 306815 w 1782150"/>
                  <a:gd name="connsiteY173" fmla="*/ 528113 h 2062941"/>
                  <a:gd name="connsiteX174" fmla="*/ 308559 w 1782150"/>
                  <a:gd name="connsiteY174" fmla="*/ 541657 h 2062941"/>
                  <a:gd name="connsiteX175" fmla="*/ 441342 w 1782150"/>
                  <a:gd name="connsiteY175" fmla="*/ 541759 h 2062941"/>
                  <a:gd name="connsiteX176" fmla="*/ 491417 w 1782150"/>
                  <a:gd name="connsiteY176" fmla="*/ 506316 h 2062941"/>
                  <a:gd name="connsiteX177" fmla="*/ 503588 w 1782150"/>
                  <a:gd name="connsiteY177" fmla="*/ 513247 h 2062941"/>
                  <a:gd name="connsiteX178" fmla="*/ 525603 w 1782150"/>
                  <a:gd name="connsiteY178" fmla="*/ 534391 h 2062941"/>
                  <a:gd name="connsiteX179" fmla="*/ 574604 w 1782150"/>
                  <a:gd name="connsiteY179" fmla="*/ 538787 h 2062941"/>
                  <a:gd name="connsiteX180" fmla="*/ 776920 w 1782150"/>
                  <a:gd name="connsiteY180" fmla="*/ 921498 h 2062941"/>
                  <a:gd name="connsiteX181" fmla="*/ 843707 w 1782150"/>
                  <a:gd name="connsiteY181" fmla="*/ 1325753 h 2062941"/>
                  <a:gd name="connsiteX182" fmla="*/ 723792 w 1782150"/>
                  <a:gd name="connsiteY182" fmla="*/ 1175111 h 2062941"/>
                  <a:gd name="connsiteX183" fmla="*/ 738411 w 1782150"/>
                  <a:gd name="connsiteY183" fmla="*/ 1119441 h 2062941"/>
                  <a:gd name="connsiteX184" fmla="*/ 738549 w 1782150"/>
                  <a:gd name="connsiteY184" fmla="*/ 1118685 h 2062941"/>
                  <a:gd name="connsiteX185" fmla="*/ 780306 w 1782150"/>
                  <a:gd name="connsiteY185" fmla="*/ 987443 h 2062941"/>
                  <a:gd name="connsiteX186" fmla="*/ 723378 w 1782150"/>
                  <a:gd name="connsiteY186" fmla="*/ 958183 h 2062941"/>
                  <a:gd name="connsiteX187" fmla="*/ 686351 w 1782150"/>
                  <a:gd name="connsiteY187" fmla="*/ 993713 h 2062941"/>
                  <a:gd name="connsiteX188" fmla="*/ 685610 w 1782150"/>
                  <a:gd name="connsiteY188" fmla="*/ 993321 h 2062941"/>
                  <a:gd name="connsiteX189" fmla="*/ 694366 w 1782150"/>
                  <a:gd name="connsiteY189" fmla="*/ 962172 h 2062941"/>
                  <a:gd name="connsiteX190" fmla="*/ 625740 w 1782150"/>
                  <a:gd name="connsiteY190" fmla="*/ 894542 h 2062941"/>
                  <a:gd name="connsiteX191" fmla="*/ 570869 w 1782150"/>
                  <a:gd name="connsiteY191" fmla="*/ 883651 h 2062941"/>
                  <a:gd name="connsiteX192" fmla="*/ 577474 w 1782150"/>
                  <a:gd name="connsiteY192" fmla="*/ 994970 h 2062941"/>
                  <a:gd name="connsiteX193" fmla="*/ 576798 w 1782150"/>
                  <a:gd name="connsiteY193" fmla="*/ 994919 h 2062941"/>
                  <a:gd name="connsiteX194" fmla="*/ 539888 w 1782150"/>
                  <a:gd name="connsiteY194" fmla="*/ 887647 h 2062941"/>
                  <a:gd name="connsiteX195" fmla="*/ 501124 w 1782150"/>
                  <a:gd name="connsiteY195" fmla="*/ 887000 h 2062941"/>
                  <a:gd name="connsiteX196" fmla="*/ 481892 w 1782150"/>
                  <a:gd name="connsiteY196" fmla="*/ 887167 h 2062941"/>
                  <a:gd name="connsiteX197" fmla="*/ 462427 w 1782150"/>
                  <a:gd name="connsiteY197" fmla="*/ 880439 h 2062941"/>
                  <a:gd name="connsiteX198" fmla="*/ 428423 w 1782150"/>
                  <a:gd name="connsiteY198" fmla="*/ 907097 h 2062941"/>
                  <a:gd name="connsiteX199" fmla="*/ 458227 w 1782150"/>
                  <a:gd name="connsiteY199" fmla="*/ 956287 h 2062941"/>
                  <a:gd name="connsiteX200" fmla="*/ 463241 w 1782150"/>
                  <a:gd name="connsiteY200" fmla="*/ 981376 h 2062941"/>
                  <a:gd name="connsiteX201" fmla="*/ 463103 w 1782150"/>
                  <a:gd name="connsiteY201" fmla="*/ 981666 h 2062941"/>
                  <a:gd name="connsiteX202" fmla="*/ 462819 w 1782150"/>
                  <a:gd name="connsiteY202" fmla="*/ 981732 h 2062941"/>
                  <a:gd name="connsiteX203" fmla="*/ 427660 w 1782150"/>
                  <a:gd name="connsiteY203" fmla="*/ 934802 h 2062941"/>
                  <a:gd name="connsiteX204" fmla="*/ 347555 w 1782150"/>
                  <a:gd name="connsiteY204" fmla="*/ 934482 h 2062941"/>
                  <a:gd name="connsiteX205" fmla="*/ 255744 w 1782150"/>
                  <a:gd name="connsiteY205" fmla="*/ 936204 h 2062941"/>
                  <a:gd name="connsiteX206" fmla="*/ 264535 w 1782150"/>
                  <a:gd name="connsiteY206" fmla="*/ 958764 h 2062941"/>
                  <a:gd name="connsiteX207" fmla="*/ 264179 w 1782150"/>
                  <a:gd name="connsiteY207" fmla="*/ 959527 h 2062941"/>
                  <a:gd name="connsiteX208" fmla="*/ 160620 w 1782150"/>
                  <a:gd name="connsiteY208" fmla="*/ 984130 h 2062941"/>
                  <a:gd name="connsiteX209" fmla="*/ 126631 w 1782150"/>
                  <a:gd name="connsiteY209" fmla="*/ 999293 h 2062941"/>
                  <a:gd name="connsiteX210" fmla="*/ 146197 w 1782150"/>
                  <a:gd name="connsiteY210" fmla="*/ 1023932 h 2062941"/>
                  <a:gd name="connsiteX211" fmla="*/ 76162 w 1782150"/>
                  <a:gd name="connsiteY211" fmla="*/ 1040265 h 2062941"/>
                  <a:gd name="connsiteX212" fmla="*/ 2342 w 1782150"/>
                  <a:gd name="connsiteY212" fmla="*/ 1094490 h 2062941"/>
                  <a:gd name="connsiteX213" fmla="*/ 5807 w 1782150"/>
                  <a:gd name="connsiteY213" fmla="*/ 1107626 h 2062941"/>
                  <a:gd name="connsiteX214" fmla="*/ 54837 w 1782150"/>
                  <a:gd name="connsiteY214" fmla="*/ 1103964 h 2062941"/>
                  <a:gd name="connsiteX215" fmla="*/ 201730 w 1782150"/>
                  <a:gd name="connsiteY215" fmla="*/ 1072373 h 2062941"/>
                  <a:gd name="connsiteX216" fmla="*/ 118725 w 1782150"/>
                  <a:gd name="connsiteY216" fmla="*/ 1111419 h 2062941"/>
                  <a:gd name="connsiteX217" fmla="*/ 120535 w 1782150"/>
                  <a:gd name="connsiteY217" fmla="*/ 1125435 h 2062941"/>
                  <a:gd name="connsiteX218" fmla="*/ 217627 w 1782150"/>
                  <a:gd name="connsiteY218" fmla="*/ 1128021 h 2062941"/>
                  <a:gd name="connsiteX219" fmla="*/ 365051 w 1782150"/>
                  <a:gd name="connsiteY219" fmla="*/ 1073339 h 2062941"/>
                  <a:gd name="connsiteX220" fmla="*/ 326941 w 1782150"/>
                  <a:gd name="connsiteY220" fmla="*/ 1098355 h 2062941"/>
                  <a:gd name="connsiteX221" fmla="*/ 279401 w 1782150"/>
                  <a:gd name="connsiteY221" fmla="*/ 1131327 h 2062941"/>
                  <a:gd name="connsiteX222" fmla="*/ 282300 w 1782150"/>
                  <a:gd name="connsiteY222" fmla="*/ 1142386 h 2062941"/>
                  <a:gd name="connsiteX223" fmla="*/ 354305 w 1782150"/>
                  <a:gd name="connsiteY223" fmla="*/ 1157056 h 2062941"/>
                  <a:gd name="connsiteX224" fmla="*/ 466685 w 1782150"/>
                  <a:gd name="connsiteY224" fmla="*/ 1121170 h 2062941"/>
                  <a:gd name="connsiteX225" fmla="*/ 506451 w 1782150"/>
                  <a:gd name="connsiteY225" fmla="*/ 1103754 h 2062941"/>
                  <a:gd name="connsiteX226" fmla="*/ 482052 w 1782150"/>
                  <a:gd name="connsiteY226" fmla="*/ 1127244 h 2062941"/>
                  <a:gd name="connsiteX227" fmla="*/ 450337 w 1782150"/>
                  <a:gd name="connsiteY227" fmla="*/ 1168790 h 2062941"/>
                  <a:gd name="connsiteX228" fmla="*/ 599925 w 1782150"/>
                  <a:gd name="connsiteY228" fmla="*/ 1180321 h 2062941"/>
                  <a:gd name="connsiteX229" fmla="*/ 623444 w 1782150"/>
                  <a:gd name="connsiteY229" fmla="*/ 1140148 h 2062941"/>
                  <a:gd name="connsiteX230" fmla="*/ 632222 w 1782150"/>
                  <a:gd name="connsiteY230" fmla="*/ 1175503 h 2062941"/>
                  <a:gd name="connsiteX231" fmla="*/ 703710 w 1782150"/>
                  <a:gd name="connsiteY231" fmla="*/ 1181941 h 2062941"/>
                  <a:gd name="connsiteX232" fmla="*/ 708004 w 1782150"/>
                  <a:gd name="connsiteY232" fmla="*/ 1188044 h 2062941"/>
                  <a:gd name="connsiteX233" fmla="*/ 801783 w 1782150"/>
                  <a:gd name="connsiteY233" fmla="*/ 1284120 h 2062941"/>
                  <a:gd name="connsiteX234" fmla="*/ 839246 w 1782150"/>
                  <a:gd name="connsiteY234" fmla="*/ 1378009 h 2062941"/>
                  <a:gd name="connsiteX235" fmla="*/ 844397 w 1782150"/>
                  <a:gd name="connsiteY235" fmla="*/ 1414265 h 2062941"/>
                  <a:gd name="connsiteX236" fmla="*/ 836674 w 1782150"/>
                  <a:gd name="connsiteY236" fmla="*/ 1570363 h 2062941"/>
                  <a:gd name="connsiteX237" fmla="*/ 660391 w 1782150"/>
                  <a:gd name="connsiteY237" fmla="*/ 1622997 h 2062941"/>
                  <a:gd name="connsiteX238" fmla="*/ 651752 w 1782150"/>
                  <a:gd name="connsiteY238" fmla="*/ 1638364 h 2062941"/>
                  <a:gd name="connsiteX239" fmla="*/ 665107 w 1782150"/>
                  <a:gd name="connsiteY239" fmla="*/ 1718680 h 2062941"/>
                  <a:gd name="connsiteX240" fmla="*/ 750800 w 1782150"/>
                  <a:gd name="connsiteY240" fmla="*/ 2025551 h 2062941"/>
                  <a:gd name="connsiteX241" fmla="*/ 972726 w 1782150"/>
                  <a:gd name="connsiteY241" fmla="*/ 2055378 h 2062941"/>
                  <a:gd name="connsiteX242" fmla="*/ 1104891 w 1782150"/>
                  <a:gd name="connsiteY242" fmla="*/ 1869111 h 2062941"/>
                  <a:gd name="connsiteX243" fmla="*/ 1134754 w 1782150"/>
                  <a:gd name="connsiteY243" fmla="*/ 1672695 h 2062941"/>
                  <a:gd name="connsiteX244" fmla="*/ 1136497 w 1782150"/>
                  <a:gd name="connsiteY244" fmla="*/ 1646625 h 2062941"/>
                  <a:gd name="connsiteX245" fmla="*/ 1136570 w 1782150"/>
                  <a:gd name="connsiteY245" fmla="*/ 1640050 h 2062941"/>
                  <a:gd name="connsiteX246" fmla="*/ 969870 w 1782150"/>
                  <a:gd name="connsiteY246" fmla="*/ 1571846 h 2062941"/>
                  <a:gd name="connsiteX247" fmla="*/ 987832 w 1782150"/>
                  <a:gd name="connsiteY247" fmla="*/ 1331311 h 2062941"/>
                  <a:gd name="connsiteX248" fmla="*/ 1057983 w 1782150"/>
                  <a:gd name="connsiteY248" fmla="*/ 1231116 h 2062941"/>
                  <a:gd name="connsiteX249" fmla="*/ 1073619 w 1782150"/>
                  <a:gd name="connsiteY249" fmla="*/ 1165753 h 2062941"/>
                  <a:gd name="connsiteX250" fmla="*/ 1088543 w 1782150"/>
                  <a:gd name="connsiteY250" fmla="*/ 1272015 h 2062941"/>
                  <a:gd name="connsiteX251" fmla="*/ 1194624 w 1782150"/>
                  <a:gd name="connsiteY251" fmla="*/ 1380326 h 2062941"/>
                  <a:gd name="connsiteX252" fmla="*/ 1182199 w 1782150"/>
                  <a:gd name="connsiteY252" fmla="*/ 1295854 h 2062941"/>
                  <a:gd name="connsiteX253" fmla="*/ 1178929 w 1782150"/>
                  <a:gd name="connsiteY253" fmla="*/ 1232482 h 2062941"/>
                  <a:gd name="connsiteX254" fmla="*/ 1210972 w 1782150"/>
                  <a:gd name="connsiteY254" fmla="*/ 1332416 h 2062941"/>
                  <a:gd name="connsiteX255" fmla="*/ 1340302 w 1782150"/>
                  <a:gd name="connsiteY255" fmla="*/ 1440669 h 2062941"/>
                  <a:gd name="connsiteX256" fmla="*/ 1351928 w 1782150"/>
                  <a:gd name="connsiteY256" fmla="*/ 1429051 h 2062941"/>
                  <a:gd name="connsiteX257" fmla="*/ 1355707 w 1782150"/>
                  <a:gd name="connsiteY257" fmla="*/ 1366848 h 2062941"/>
                  <a:gd name="connsiteX258" fmla="*/ 1397267 w 1782150"/>
                  <a:gd name="connsiteY258" fmla="*/ 1254672 h 2062941"/>
                  <a:gd name="connsiteX259" fmla="*/ 1371764 w 1782150"/>
                  <a:gd name="connsiteY259" fmla="*/ 1212370 h 2062941"/>
                  <a:gd name="connsiteX260" fmla="*/ 1369584 w 1782150"/>
                  <a:gd name="connsiteY260" fmla="*/ 1162352 h 2062941"/>
                  <a:gd name="connsiteX261" fmla="*/ 1386514 w 1782150"/>
                  <a:gd name="connsiteY261" fmla="*/ 1044559 h 2062941"/>
                  <a:gd name="connsiteX262" fmla="*/ 1420444 w 1782150"/>
                  <a:gd name="connsiteY262" fmla="*/ 1142059 h 2062941"/>
                  <a:gd name="connsiteX263" fmla="*/ 1494338 w 1782150"/>
                  <a:gd name="connsiteY263" fmla="*/ 1219948 h 2062941"/>
                  <a:gd name="connsiteX264" fmla="*/ 1548251 w 1782150"/>
                  <a:gd name="connsiteY264" fmla="*/ 1235664 h 2062941"/>
                  <a:gd name="connsiteX265" fmla="*/ 1553627 w 1782150"/>
                  <a:gd name="connsiteY265" fmla="*/ 1226175 h 2062941"/>
                  <a:gd name="connsiteX266" fmla="*/ 1519259 w 1782150"/>
                  <a:gd name="connsiteY266" fmla="*/ 1146680 h 2062941"/>
                  <a:gd name="connsiteX267" fmla="*/ 1577458 w 1782150"/>
                  <a:gd name="connsiteY267" fmla="*/ 1227679 h 2062941"/>
                  <a:gd name="connsiteX268" fmla="*/ 1714274 w 1782150"/>
                  <a:gd name="connsiteY268" fmla="*/ 1319730 h 2062941"/>
                  <a:gd name="connsiteX269" fmla="*/ 1724155 w 1782150"/>
                  <a:gd name="connsiteY269" fmla="*/ 1312210 h 2062941"/>
                  <a:gd name="connsiteX270" fmla="*/ 1728878 w 1782150"/>
                  <a:gd name="connsiteY270" fmla="*/ 1173186 h 2062941"/>
                  <a:gd name="connsiteX271" fmla="*/ 1570483 w 1782150"/>
                  <a:gd name="connsiteY271" fmla="*/ 1090675 h 2062941"/>
                  <a:gd name="connsiteX272" fmla="*/ 1569975 w 1782150"/>
                  <a:gd name="connsiteY272" fmla="*/ 1089019 h 2062941"/>
                  <a:gd name="connsiteX273" fmla="*/ 1684629 w 1782150"/>
                  <a:gd name="connsiteY273" fmla="*/ 1091365 h 2062941"/>
                  <a:gd name="connsiteX274" fmla="*/ 1737016 w 1782150"/>
                  <a:gd name="connsiteY274" fmla="*/ 1131516 h 2062941"/>
                  <a:gd name="connsiteX275" fmla="*/ 1779883 w 1782150"/>
                  <a:gd name="connsiteY275" fmla="*/ 1121584 h 2062941"/>
                  <a:gd name="connsiteX276" fmla="*/ 1769785 w 1782150"/>
                  <a:gd name="connsiteY276" fmla="*/ 1061387 h 2062941"/>
                  <a:gd name="connsiteX277" fmla="*/ 1388693 w 1782150"/>
                  <a:gd name="connsiteY277" fmla="*/ 921702 h 2062941"/>
                  <a:gd name="connsiteX278" fmla="*/ 1360429 w 1782150"/>
                  <a:gd name="connsiteY278" fmla="*/ 917335 h 2062941"/>
                  <a:gd name="connsiteX279" fmla="*/ 1358976 w 1782150"/>
                  <a:gd name="connsiteY279" fmla="*/ 914777 h 2062941"/>
                  <a:gd name="connsiteX280" fmla="*/ 1369076 w 1782150"/>
                  <a:gd name="connsiteY280" fmla="*/ 901859 h 2062941"/>
                  <a:gd name="connsiteX281" fmla="*/ 1471814 w 1782150"/>
                  <a:gd name="connsiteY281" fmla="*/ 903929 h 2062941"/>
                  <a:gd name="connsiteX282" fmla="*/ 1388693 w 1782150"/>
                  <a:gd name="connsiteY282" fmla="*/ 921702 h 2062941"/>
                  <a:gd name="connsiteX283" fmla="*/ 616040 w 1782150"/>
                  <a:gd name="connsiteY283" fmla="*/ 235781 h 2062941"/>
                  <a:gd name="connsiteX284" fmla="*/ 555109 w 1782150"/>
                  <a:gd name="connsiteY284" fmla="*/ 239320 h 2062941"/>
                  <a:gd name="connsiteX285" fmla="*/ 512263 w 1782150"/>
                  <a:gd name="connsiteY285" fmla="*/ 239239 h 2062941"/>
                  <a:gd name="connsiteX286" fmla="*/ 511478 w 1782150"/>
                  <a:gd name="connsiteY286" fmla="*/ 219665 h 2062941"/>
                  <a:gd name="connsiteX287" fmla="*/ 546950 w 1782150"/>
                  <a:gd name="connsiteY287" fmla="*/ 192324 h 2062941"/>
                  <a:gd name="connsiteX288" fmla="*/ 513861 w 1782150"/>
                  <a:gd name="connsiteY288" fmla="*/ 175300 h 2062941"/>
                  <a:gd name="connsiteX289" fmla="*/ 476719 w 1782150"/>
                  <a:gd name="connsiteY289" fmla="*/ 185807 h 2062941"/>
                  <a:gd name="connsiteX290" fmla="*/ 427784 w 1782150"/>
                  <a:gd name="connsiteY290" fmla="*/ 199350 h 2062941"/>
                  <a:gd name="connsiteX291" fmla="*/ 335529 w 1782150"/>
                  <a:gd name="connsiteY291" fmla="*/ 178599 h 2062941"/>
                  <a:gd name="connsiteX292" fmla="*/ 397660 w 1782150"/>
                  <a:gd name="connsiteY292" fmla="*/ 151796 h 2062941"/>
                  <a:gd name="connsiteX293" fmla="*/ 396897 w 1782150"/>
                  <a:gd name="connsiteY293" fmla="*/ 120008 h 2062941"/>
                  <a:gd name="connsiteX294" fmla="*/ 325481 w 1782150"/>
                  <a:gd name="connsiteY294" fmla="*/ 125304 h 2062941"/>
                  <a:gd name="connsiteX295" fmla="*/ 249517 w 1782150"/>
                  <a:gd name="connsiteY295" fmla="*/ 128872 h 2062941"/>
                  <a:gd name="connsiteX296" fmla="*/ 219495 w 1782150"/>
                  <a:gd name="connsiteY296" fmla="*/ 120553 h 2062941"/>
                  <a:gd name="connsiteX297" fmla="*/ 219160 w 1782150"/>
                  <a:gd name="connsiteY297" fmla="*/ 119594 h 2062941"/>
                  <a:gd name="connsiteX298" fmla="*/ 219568 w 1782150"/>
                  <a:gd name="connsiteY298" fmla="*/ 118300 h 2062941"/>
                  <a:gd name="connsiteX299" fmla="*/ 226092 w 1782150"/>
                  <a:gd name="connsiteY299" fmla="*/ 96743 h 2062941"/>
                  <a:gd name="connsiteX300" fmla="*/ 130365 w 1782150"/>
                  <a:gd name="connsiteY300" fmla="*/ 62935 h 2062941"/>
                  <a:gd name="connsiteX301" fmla="*/ 286130 w 1782150"/>
                  <a:gd name="connsiteY301" fmla="*/ 81717 h 2062941"/>
                  <a:gd name="connsiteX302" fmla="*/ 331533 w 1782150"/>
                  <a:gd name="connsiteY302" fmla="*/ 66938 h 2062941"/>
                  <a:gd name="connsiteX303" fmla="*/ 304774 w 1782150"/>
                  <a:gd name="connsiteY303" fmla="*/ 40810 h 2062941"/>
                  <a:gd name="connsiteX304" fmla="*/ 404983 w 1782150"/>
                  <a:gd name="connsiteY304" fmla="*/ 33930 h 2062941"/>
                  <a:gd name="connsiteX305" fmla="*/ 432681 w 1782150"/>
                  <a:gd name="connsiteY305" fmla="*/ 77837 h 2062941"/>
                  <a:gd name="connsiteX306" fmla="*/ 459782 w 1782150"/>
                  <a:gd name="connsiteY306" fmla="*/ 16099 h 2062941"/>
                  <a:gd name="connsiteX307" fmla="*/ 459935 w 1782150"/>
                  <a:gd name="connsiteY307" fmla="*/ 15729 h 2062941"/>
                  <a:gd name="connsiteX308" fmla="*/ 486310 w 1782150"/>
                  <a:gd name="connsiteY308" fmla="*/ 30108 h 2062941"/>
                  <a:gd name="connsiteX309" fmla="*/ 540760 w 1782150"/>
                  <a:gd name="connsiteY309" fmla="*/ 24048 h 2062941"/>
                  <a:gd name="connsiteX310" fmla="*/ 560247 w 1782150"/>
                  <a:gd name="connsiteY310" fmla="*/ 32557 h 2062941"/>
                  <a:gd name="connsiteX311" fmla="*/ 533072 w 1782150"/>
                  <a:gd name="connsiteY311" fmla="*/ 74989 h 2062941"/>
                  <a:gd name="connsiteX312" fmla="*/ 553671 w 1782150"/>
                  <a:gd name="connsiteY312" fmla="*/ 104582 h 2062941"/>
                  <a:gd name="connsiteX313" fmla="*/ 610758 w 1782150"/>
                  <a:gd name="connsiteY313" fmla="*/ 44175 h 2062941"/>
                  <a:gd name="connsiteX314" fmla="*/ 667693 w 1782150"/>
                  <a:gd name="connsiteY314" fmla="*/ 40767 h 2062941"/>
                  <a:gd name="connsiteX315" fmla="*/ 630739 w 1782150"/>
                  <a:gd name="connsiteY315" fmla="*/ 94316 h 2062941"/>
                  <a:gd name="connsiteX316" fmla="*/ 643331 w 1782150"/>
                  <a:gd name="connsiteY316" fmla="*/ 156722 h 2062941"/>
                  <a:gd name="connsiteX317" fmla="*/ 722325 w 1782150"/>
                  <a:gd name="connsiteY317" fmla="*/ 53809 h 2062941"/>
                  <a:gd name="connsiteX318" fmla="*/ 766588 w 1782150"/>
                  <a:gd name="connsiteY318" fmla="*/ 77198 h 2062941"/>
                  <a:gd name="connsiteX319" fmla="*/ 722601 w 1782150"/>
                  <a:gd name="connsiteY319" fmla="*/ 128363 h 2062941"/>
                  <a:gd name="connsiteX320" fmla="*/ 755827 w 1782150"/>
                  <a:gd name="connsiteY320" fmla="*/ 149311 h 2062941"/>
                  <a:gd name="connsiteX321" fmla="*/ 791481 w 1782150"/>
                  <a:gd name="connsiteY321" fmla="*/ 141405 h 2062941"/>
                  <a:gd name="connsiteX322" fmla="*/ 821575 w 1782150"/>
                  <a:gd name="connsiteY322" fmla="*/ 163007 h 2062941"/>
                  <a:gd name="connsiteX323" fmla="*/ 691300 w 1782150"/>
                  <a:gd name="connsiteY323" fmla="*/ 241688 h 2062941"/>
                  <a:gd name="connsiteX324" fmla="*/ 616040 w 1782150"/>
                  <a:gd name="connsiteY324" fmla="*/ 235781 h 2062941"/>
                  <a:gd name="connsiteX325" fmla="*/ 661256 w 1782150"/>
                  <a:gd name="connsiteY325" fmla="*/ 1170766 h 2062941"/>
                  <a:gd name="connsiteX326" fmla="*/ 645285 w 1782150"/>
                  <a:gd name="connsiteY326" fmla="*/ 1165389 h 2062941"/>
                  <a:gd name="connsiteX327" fmla="*/ 644166 w 1782150"/>
                  <a:gd name="connsiteY327" fmla="*/ 1162716 h 2062941"/>
                  <a:gd name="connsiteX328" fmla="*/ 610736 w 1782150"/>
                  <a:gd name="connsiteY328" fmla="*/ 1129402 h 2062941"/>
                  <a:gd name="connsiteX329" fmla="*/ 595587 w 1782150"/>
                  <a:gd name="connsiteY329" fmla="*/ 1160354 h 2062941"/>
                  <a:gd name="connsiteX330" fmla="*/ 466343 w 1782150"/>
                  <a:gd name="connsiteY330" fmla="*/ 1158967 h 2062941"/>
                  <a:gd name="connsiteX331" fmla="*/ 524259 w 1782150"/>
                  <a:gd name="connsiteY331" fmla="*/ 1095609 h 2062941"/>
                  <a:gd name="connsiteX332" fmla="*/ 516237 w 1782150"/>
                  <a:gd name="connsiteY332" fmla="*/ 1087587 h 2062941"/>
                  <a:gd name="connsiteX333" fmla="*/ 421404 w 1782150"/>
                  <a:gd name="connsiteY333" fmla="*/ 1131451 h 2062941"/>
                  <a:gd name="connsiteX334" fmla="*/ 298867 w 1782150"/>
                  <a:gd name="connsiteY334" fmla="*/ 1131494 h 2062941"/>
                  <a:gd name="connsiteX335" fmla="*/ 382670 w 1782150"/>
                  <a:gd name="connsiteY335" fmla="*/ 1066873 h 2062941"/>
                  <a:gd name="connsiteX336" fmla="*/ 376879 w 1782150"/>
                  <a:gd name="connsiteY336" fmla="*/ 1059272 h 2062941"/>
                  <a:gd name="connsiteX337" fmla="*/ 141453 w 1782150"/>
                  <a:gd name="connsiteY337" fmla="*/ 1116977 h 2062941"/>
                  <a:gd name="connsiteX338" fmla="*/ 221565 w 1782150"/>
                  <a:gd name="connsiteY338" fmla="*/ 1070331 h 2062941"/>
                  <a:gd name="connsiteX339" fmla="*/ 215651 w 1782150"/>
                  <a:gd name="connsiteY339" fmla="*/ 1060028 h 2062941"/>
                  <a:gd name="connsiteX340" fmla="*/ 25752 w 1782150"/>
                  <a:gd name="connsiteY340" fmla="*/ 1096640 h 2062941"/>
                  <a:gd name="connsiteX341" fmla="*/ 25541 w 1782150"/>
                  <a:gd name="connsiteY341" fmla="*/ 1095870 h 2062941"/>
                  <a:gd name="connsiteX342" fmla="*/ 83297 w 1782150"/>
                  <a:gd name="connsiteY342" fmla="*/ 1052479 h 2062941"/>
                  <a:gd name="connsiteX343" fmla="*/ 164086 w 1782150"/>
                  <a:gd name="connsiteY343" fmla="*/ 1030260 h 2062941"/>
                  <a:gd name="connsiteX344" fmla="*/ 165416 w 1782150"/>
                  <a:gd name="connsiteY344" fmla="*/ 1020066 h 2062941"/>
                  <a:gd name="connsiteX345" fmla="*/ 143596 w 1782150"/>
                  <a:gd name="connsiteY345" fmla="*/ 1006632 h 2062941"/>
                  <a:gd name="connsiteX346" fmla="*/ 176598 w 1782150"/>
                  <a:gd name="connsiteY346" fmla="*/ 995028 h 2062941"/>
                  <a:gd name="connsiteX347" fmla="*/ 231461 w 1782150"/>
                  <a:gd name="connsiteY347" fmla="*/ 973035 h 2062941"/>
                  <a:gd name="connsiteX348" fmla="*/ 337208 w 1782150"/>
                  <a:gd name="connsiteY348" fmla="*/ 1014413 h 2062941"/>
                  <a:gd name="connsiteX349" fmla="*/ 344416 w 1782150"/>
                  <a:gd name="connsiteY349" fmla="*/ 1007206 h 2062941"/>
                  <a:gd name="connsiteX350" fmla="*/ 272448 w 1782150"/>
                  <a:gd name="connsiteY350" fmla="*/ 946841 h 2062941"/>
                  <a:gd name="connsiteX351" fmla="*/ 339315 w 1782150"/>
                  <a:gd name="connsiteY351" fmla="*/ 949806 h 2062941"/>
                  <a:gd name="connsiteX352" fmla="*/ 379873 w 1782150"/>
                  <a:gd name="connsiteY352" fmla="*/ 940963 h 2062941"/>
                  <a:gd name="connsiteX353" fmla="*/ 415279 w 1782150"/>
                  <a:gd name="connsiteY353" fmla="*/ 942278 h 2062941"/>
                  <a:gd name="connsiteX354" fmla="*/ 441450 w 1782150"/>
                  <a:gd name="connsiteY354" fmla="*/ 986658 h 2062941"/>
                  <a:gd name="connsiteX355" fmla="*/ 478172 w 1782150"/>
                  <a:gd name="connsiteY355" fmla="*/ 982676 h 2062941"/>
                  <a:gd name="connsiteX356" fmla="*/ 448280 w 1782150"/>
                  <a:gd name="connsiteY356" fmla="*/ 912169 h 2062941"/>
                  <a:gd name="connsiteX357" fmla="*/ 441865 w 1782150"/>
                  <a:gd name="connsiteY357" fmla="*/ 894789 h 2062941"/>
                  <a:gd name="connsiteX358" fmla="*/ 474459 w 1782150"/>
                  <a:gd name="connsiteY358" fmla="*/ 899476 h 2062941"/>
                  <a:gd name="connsiteX359" fmla="*/ 513251 w 1782150"/>
                  <a:gd name="connsiteY359" fmla="*/ 898822 h 2062941"/>
                  <a:gd name="connsiteX360" fmla="*/ 570499 w 1782150"/>
                  <a:gd name="connsiteY360" fmla="*/ 1010395 h 2062941"/>
                  <a:gd name="connsiteX361" fmla="*/ 579748 w 1782150"/>
                  <a:gd name="connsiteY361" fmla="*/ 1011587 h 2062941"/>
                  <a:gd name="connsiteX362" fmla="*/ 584216 w 1782150"/>
                  <a:gd name="connsiteY362" fmla="*/ 894157 h 2062941"/>
                  <a:gd name="connsiteX363" fmla="*/ 678701 w 1782150"/>
                  <a:gd name="connsiteY363" fmla="*/ 965413 h 2062941"/>
                  <a:gd name="connsiteX364" fmla="*/ 670156 w 1782150"/>
                  <a:gd name="connsiteY364" fmla="*/ 1009422 h 2062941"/>
                  <a:gd name="connsiteX365" fmla="*/ 681302 w 1782150"/>
                  <a:gd name="connsiteY365" fmla="*/ 1015816 h 2062941"/>
                  <a:gd name="connsiteX366" fmla="*/ 761916 w 1782150"/>
                  <a:gd name="connsiteY366" fmla="*/ 989288 h 2062941"/>
                  <a:gd name="connsiteX367" fmla="*/ 721402 w 1782150"/>
                  <a:gd name="connsiteY367" fmla="*/ 1110315 h 2062941"/>
                  <a:gd name="connsiteX368" fmla="*/ 698863 w 1782150"/>
                  <a:gd name="connsiteY368" fmla="*/ 1114565 h 2062941"/>
                  <a:gd name="connsiteX369" fmla="*/ 697454 w 1782150"/>
                  <a:gd name="connsiteY369" fmla="*/ 1125122 h 2062941"/>
                  <a:gd name="connsiteX370" fmla="*/ 713511 w 1782150"/>
                  <a:gd name="connsiteY370" fmla="*/ 1123945 h 2062941"/>
                  <a:gd name="connsiteX371" fmla="*/ 661256 w 1782150"/>
                  <a:gd name="connsiteY371" fmla="*/ 1170766 h 2062941"/>
                  <a:gd name="connsiteX372" fmla="*/ 294325 w 1782150"/>
                  <a:gd name="connsiteY372" fmla="*/ 974292 h 2062941"/>
                  <a:gd name="connsiteX373" fmla="*/ 326171 w 1782150"/>
                  <a:gd name="connsiteY373" fmla="*/ 996220 h 2062941"/>
                  <a:gd name="connsiteX374" fmla="*/ 325626 w 1782150"/>
                  <a:gd name="connsiteY374" fmla="*/ 996874 h 2062941"/>
                  <a:gd name="connsiteX375" fmla="*/ 294027 w 1782150"/>
                  <a:gd name="connsiteY375" fmla="*/ 974786 h 2062941"/>
                  <a:gd name="connsiteX376" fmla="*/ 294325 w 1782150"/>
                  <a:gd name="connsiteY376" fmla="*/ 974292 h 2062941"/>
                  <a:gd name="connsiteX377" fmla="*/ 1074498 w 1782150"/>
                  <a:gd name="connsiteY377" fmla="*/ 762719 h 2062941"/>
                  <a:gd name="connsiteX378" fmla="*/ 1071694 w 1782150"/>
                  <a:gd name="connsiteY378" fmla="*/ 766293 h 2062941"/>
                  <a:gd name="connsiteX379" fmla="*/ 1039077 w 1782150"/>
                  <a:gd name="connsiteY379" fmla="*/ 783513 h 2062941"/>
                  <a:gd name="connsiteX380" fmla="*/ 943728 w 1782150"/>
                  <a:gd name="connsiteY380" fmla="*/ 748892 h 2062941"/>
                  <a:gd name="connsiteX381" fmla="*/ 954917 w 1782150"/>
                  <a:gd name="connsiteY381" fmla="*/ 578959 h 2062941"/>
                  <a:gd name="connsiteX382" fmla="*/ 1044272 w 1782150"/>
                  <a:gd name="connsiteY382" fmla="*/ 586283 h 2062941"/>
                  <a:gd name="connsiteX383" fmla="*/ 1059530 w 1782150"/>
                  <a:gd name="connsiteY383" fmla="*/ 558368 h 2062941"/>
                  <a:gd name="connsiteX384" fmla="*/ 1020368 w 1782150"/>
                  <a:gd name="connsiteY384" fmla="*/ 475698 h 2062941"/>
                  <a:gd name="connsiteX385" fmla="*/ 1154226 w 1782150"/>
                  <a:gd name="connsiteY385" fmla="*/ 473809 h 2062941"/>
                  <a:gd name="connsiteX386" fmla="*/ 1177985 w 1782150"/>
                  <a:gd name="connsiteY386" fmla="*/ 486124 h 2062941"/>
                  <a:gd name="connsiteX387" fmla="*/ 1150738 w 1782150"/>
                  <a:gd name="connsiteY387" fmla="*/ 541163 h 2062941"/>
                  <a:gd name="connsiteX388" fmla="*/ 1153063 w 1782150"/>
                  <a:gd name="connsiteY388" fmla="*/ 576409 h 2062941"/>
                  <a:gd name="connsiteX389" fmla="*/ 1247518 w 1782150"/>
                  <a:gd name="connsiteY389" fmla="*/ 532989 h 2062941"/>
                  <a:gd name="connsiteX390" fmla="*/ 1268734 w 1782150"/>
                  <a:gd name="connsiteY390" fmla="*/ 525737 h 2062941"/>
                  <a:gd name="connsiteX391" fmla="*/ 1278399 w 1782150"/>
                  <a:gd name="connsiteY391" fmla="*/ 551763 h 2062941"/>
                  <a:gd name="connsiteX392" fmla="*/ 1248609 w 1782150"/>
                  <a:gd name="connsiteY392" fmla="*/ 573445 h 2062941"/>
                  <a:gd name="connsiteX393" fmla="*/ 1152191 w 1782150"/>
                  <a:gd name="connsiteY393" fmla="*/ 638110 h 2062941"/>
                  <a:gd name="connsiteX394" fmla="*/ 1164107 w 1782150"/>
                  <a:gd name="connsiteY394" fmla="*/ 647192 h 2062941"/>
                  <a:gd name="connsiteX395" fmla="*/ 1297652 w 1782150"/>
                  <a:gd name="connsiteY395" fmla="*/ 621522 h 2062941"/>
                  <a:gd name="connsiteX396" fmla="*/ 1329476 w 1782150"/>
                  <a:gd name="connsiteY396" fmla="*/ 635269 h 2062941"/>
                  <a:gd name="connsiteX397" fmla="*/ 1322066 w 1782150"/>
                  <a:gd name="connsiteY397" fmla="*/ 663373 h 2062941"/>
                  <a:gd name="connsiteX398" fmla="*/ 1338051 w 1782150"/>
                  <a:gd name="connsiteY398" fmla="*/ 707906 h 2062941"/>
                  <a:gd name="connsiteX399" fmla="*/ 1307171 w 1782150"/>
                  <a:gd name="connsiteY399" fmla="*/ 756383 h 2062941"/>
                  <a:gd name="connsiteX400" fmla="*/ 1261251 w 1782150"/>
                  <a:gd name="connsiteY400" fmla="*/ 793533 h 2062941"/>
                  <a:gd name="connsiteX401" fmla="*/ 1201018 w 1782150"/>
                  <a:gd name="connsiteY401" fmla="*/ 778253 h 2062941"/>
                  <a:gd name="connsiteX402" fmla="*/ 1118986 w 1782150"/>
                  <a:gd name="connsiteY402" fmla="*/ 820744 h 2062941"/>
                  <a:gd name="connsiteX403" fmla="*/ 1081495 w 1782150"/>
                  <a:gd name="connsiteY403" fmla="*/ 769185 h 2062941"/>
                  <a:gd name="connsiteX404" fmla="*/ 1074498 w 1782150"/>
                  <a:gd name="connsiteY404" fmla="*/ 762719 h 2062941"/>
                  <a:gd name="connsiteX405" fmla="*/ 1066026 w 1782150"/>
                  <a:gd name="connsiteY405" fmla="*/ 827232 h 2062941"/>
                  <a:gd name="connsiteX406" fmla="*/ 1080042 w 1782150"/>
                  <a:gd name="connsiteY406" fmla="*/ 793540 h 2062941"/>
                  <a:gd name="connsiteX407" fmla="*/ 1115063 w 1782150"/>
                  <a:gd name="connsiteY407" fmla="*/ 828314 h 2062941"/>
                  <a:gd name="connsiteX408" fmla="*/ 1106344 w 1782150"/>
                  <a:gd name="connsiteY408" fmla="*/ 848760 h 2062941"/>
                  <a:gd name="connsiteX409" fmla="*/ 1051771 w 1782150"/>
                  <a:gd name="connsiteY409" fmla="*/ 891599 h 2062941"/>
                  <a:gd name="connsiteX410" fmla="*/ 1039092 w 1782150"/>
                  <a:gd name="connsiteY410" fmla="*/ 900122 h 2062941"/>
                  <a:gd name="connsiteX411" fmla="*/ 1066026 w 1782150"/>
                  <a:gd name="connsiteY411" fmla="*/ 827232 h 2062941"/>
                  <a:gd name="connsiteX412" fmla="*/ 841302 w 1782150"/>
                  <a:gd name="connsiteY412" fmla="*/ 1111928 h 2062941"/>
                  <a:gd name="connsiteX413" fmla="*/ 905343 w 1782150"/>
                  <a:gd name="connsiteY413" fmla="*/ 1233681 h 2062941"/>
                  <a:gd name="connsiteX414" fmla="*/ 863594 w 1782150"/>
                  <a:gd name="connsiteY414" fmla="*/ 1320086 h 2062941"/>
                  <a:gd name="connsiteX415" fmla="*/ 841302 w 1782150"/>
                  <a:gd name="connsiteY415" fmla="*/ 1111928 h 2062941"/>
                  <a:gd name="connsiteX416" fmla="*/ 840256 w 1782150"/>
                  <a:gd name="connsiteY416" fmla="*/ 1680368 h 2062941"/>
                  <a:gd name="connsiteX417" fmla="*/ 840764 w 1782150"/>
                  <a:gd name="connsiteY417" fmla="*/ 1681930 h 2062941"/>
                  <a:gd name="connsiteX418" fmla="*/ 739784 w 1782150"/>
                  <a:gd name="connsiteY418" fmla="*/ 1664724 h 2062941"/>
                  <a:gd name="connsiteX419" fmla="*/ 788749 w 1782150"/>
                  <a:gd name="connsiteY419" fmla="*/ 1649292 h 2062941"/>
                  <a:gd name="connsiteX420" fmla="*/ 838061 w 1782150"/>
                  <a:gd name="connsiteY420" fmla="*/ 1638567 h 2062941"/>
                  <a:gd name="connsiteX421" fmla="*/ 840256 w 1782150"/>
                  <a:gd name="connsiteY421" fmla="*/ 1680368 h 2062941"/>
                  <a:gd name="connsiteX422" fmla="*/ 673978 w 1782150"/>
                  <a:gd name="connsiteY422" fmla="*/ 1625642 h 2062941"/>
                  <a:gd name="connsiteX423" fmla="*/ 689905 w 1782150"/>
                  <a:gd name="connsiteY423" fmla="*/ 1621340 h 2062941"/>
                  <a:gd name="connsiteX424" fmla="*/ 836856 w 1782150"/>
                  <a:gd name="connsiteY424" fmla="*/ 1585295 h 2062941"/>
                  <a:gd name="connsiteX425" fmla="*/ 837967 w 1782150"/>
                  <a:gd name="connsiteY425" fmla="*/ 1634833 h 2062941"/>
                  <a:gd name="connsiteX426" fmla="*/ 738745 w 1782150"/>
                  <a:gd name="connsiteY426" fmla="*/ 1652917 h 2062941"/>
                  <a:gd name="connsiteX427" fmla="*/ 717544 w 1782150"/>
                  <a:gd name="connsiteY427" fmla="*/ 1656550 h 2062941"/>
                  <a:gd name="connsiteX428" fmla="*/ 677240 w 1782150"/>
                  <a:gd name="connsiteY428" fmla="*/ 1633075 h 2062941"/>
                  <a:gd name="connsiteX429" fmla="*/ 673978 w 1782150"/>
                  <a:gd name="connsiteY429" fmla="*/ 1625642 h 2062941"/>
                  <a:gd name="connsiteX430" fmla="*/ 1068380 w 1782150"/>
                  <a:gd name="connsiteY430" fmla="*/ 1928335 h 2062941"/>
                  <a:gd name="connsiteX431" fmla="*/ 891952 w 1782150"/>
                  <a:gd name="connsiteY431" fmla="*/ 2035658 h 2062941"/>
                  <a:gd name="connsiteX432" fmla="*/ 786947 w 1782150"/>
                  <a:gd name="connsiteY432" fmla="*/ 2017232 h 2062941"/>
                  <a:gd name="connsiteX433" fmla="*/ 703666 w 1782150"/>
                  <a:gd name="connsiteY433" fmla="*/ 1811821 h 2062941"/>
                  <a:gd name="connsiteX434" fmla="*/ 1086654 w 1782150"/>
                  <a:gd name="connsiteY434" fmla="*/ 1811588 h 2062941"/>
                  <a:gd name="connsiteX435" fmla="*/ 1068380 w 1782150"/>
                  <a:gd name="connsiteY435" fmla="*/ 1928335 h 2062941"/>
                  <a:gd name="connsiteX436" fmla="*/ 1089051 w 1782150"/>
                  <a:gd name="connsiteY436" fmla="*/ 1793831 h 2062941"/>
                  <a:gd name="connsiteX437" fmla="*/ 700462 w 1782150"/>
                  <a:gd name="connsiteY437" fmla="*/ 1786041 h 2062941"/>
                  <a:gd name="connsiteX438" fmla="*/ 682494 w 1782150"/>
                  <a:gd name="connsiteY438" fmla="*/ 1660699 h 2062941"/>
                  <a:gd name="connsiteX439" fmla="*/ 1112012 w 1782150"/>
                  <a:gd name="connsiteY439" fmla="*/ 1654058 h 2062941"/>
                  <a:gd name="connsiteX440" fmla="*/ 1089051 w 1782150"/>
                  <a:gd name="connsiteY440" fmla="*/ 1793831 h 2062941"/>
                  <a:gd name="connsiteX441" fmla="*/ 1047985 w 1782150"/>
                  <a:gd name="connsiteY441" fmla="*/ 1603772 h 2062941"/>
                  <a:gd name="connsiteX442" fmla="*/ 1114845 w 1782150"/>
                  <a:gd name="connsiteY442" fmla="*/ 1636337 h 2062941"/>
                  <a:gd name="connsiteX443" fmla="*/ 856764 w 1782150"/>
                  <a:gd name="connsiteY443" fmla="*/ 1682518 h 2062941"/>
                  <a:gd name="connsiteX444" fmla="*/ 857912 w 1782150"/>
                  <a:gd name="connsiteY444" fmla="*/ 1635865 h 2062941"/>
                  <a:gd name="connsiteX445" fmla="*/ 938017 w 1782150"/>
                  <a:gd name="connsiteY445" fmla="*/ 1631433 h 2062941"/>
                  <a:gd name="connsiteX446" fmla="*/ 960120 w 1782150"/>
                  <a:gd name="connsiteY446" fmla="*/ 1632311 h 2062941"/>
                  <a:gd name="connsiteX447" fmla="*/ 1063701 w 1782150"/>
                  <a:gd name="connsiteY447" fmla="*/ 1653048 h 2062941"/>
                  <a:gd name="connsiteX448" fmla="*/ 1065743 w 1782150"/>
                  <a:gd name="connsiteY448" fmla="*/ 1645637 h 2062941"/>
                  <a:gd name="connsiteX449" fmla="*/ 962154 w 1782150"/>
                  <a:gd name="connsiteY449" fmla="*/ 1622329 h 2062941"/>
                  <a:gd name="connsiteX450" fmla="*/ 968076 w 1782150"/>
                  <a:gd name="connsiteY450" fmla="*/ 1587191 h 2062941"/>
                  <a:gd name="connsiteX451" fmla="*/ 1047985 w 1782150"/>
                  <a:gd name="connsiteY451" fmla="*/ 1603772 h 2062941"/>
                  <a:gd name="connsiteX452" fmla="*/ 857222 w 1782150"/>
                  <a:gd name="connsiteY452" fmla="*/ 1583449 h 2062941"/>
                  <a:gd name="connsiteX453" fmla="*/ 947441 w 1782150"/>
                  <a:gd name="connsiteY453" fmla="*/ 1584772 h 2062941"/>
                  <a:gd name="connsiteX454" fmla="*/ 942631 w 1782150"/>
                  <a:gd name="connsiteY454" fmla="*/ 1613660 h 2062941"/>
                  <a:gd name="connsiteX455" fmla="*/ 940517 w 1782150"/>
                  <a:gd name="connsiteY455" fmla="*/ 1621747 h 2062941"/>
                  <a:gd name="connsiteX456" fmla="*/ 857825 w 1782150"/>
                  <a:gd name="connsiteY456" fmla="*/ 1630953 h 2062941"/>
                  <a:gd name="connsiteX457" fmla="*/ 857222 w 1782150"/>
                  <a:gd name="connsiteY457" fmla="*/ 1583449 h 2062941"/>
                  <a:gd name="connsiteX458" fmla="*/ 968940 w 1782150"/>
                  <a:gd name="connsiteY458" fmla="*/ 1340750 h 2062941"/>
                  <a:gd name="connsiteX459" fmla="*/ 949337 w 1782150"/>
                  <a:gd name="connsiteY459" fmla="*/ 1569492 h 2062941"/>
                  <a:gd name="connsiteX460" fmla="*/ 857163 w 1782150"/>
                  <a:gd name="connsiteY460" fmla="*/ 1568467 h 2062941"/>
                  <a:gd name="connsiteX461" fmla="*/ 912158 w 1782150"/>
                  <a:gd name="connsiteY461" fmla="*/ 1244921 h 2062941"/>
                  <a:gd name="connsiteX462" fmla="*/ 973787 w 1782150"/>
                  <a:gd name="connsiteY462" fmla="*/ 1321851 h 2062941"/>
                  <a:gd name="connsiteX463" fmla="*/ 968940 w 1782150"/>
                  <a:gd name="connsiteY463" fmla="*/ 1340750 h 2062941"/>
                  <a:gd name="connsiteX464" fmla="*/ 1377213 w 1782150"/>
                  <a:gd name="connsiteY464" fmla="*/ 1254047 h 2062941"/>
                  <a:gd name="connsiteX465" fmla="*/ 1330639 w 1782150"/>
                  <a:gd name="connsiteY465" fmla="*/ 1415878 h 2062941"/>
                  <a:gd name="connsiteX466" fmla="*/ 1227174 w 1782150"/>
                  <a:gd name="connsiteY466" fmla="*/ 1322941 h 2062941"/>
                  <a:gd name="connsiteX467" fmla="*/ 1213151 w 1782150"/>
                  <a:gd name="connsiteY467" fmla="*/ 1266769 h 2062941"/>
                  <a:gd name="connsiteX468" fmla="*/ 1183652 w 1782150"/>
                  <a:gd name="connsiteY468" fmla="*/ 1210583 h 2062941"/>
                  <a:gd name="connsiteX469" fmla="*/ 1169048 w 1782150"/>
                  <a:gd name="connsiteY469" fmla="*/ 1212465 h 2062941"/>
                  <a:gd name="connsiteX470" fmla="*/ 1186995 w 1782150"/>
                  <a:gd name="connsiteY470" fmla="*/ 1359539 h 2062941"/>
                  <a:gd name="connsiteX471" fmla="*/ 1111067 w 1782150"/>
                  <a:gd name="connsiteY471" fmla="*/ 1287528 h 2062941"/>
                  <a:gd name="connsiteX472" fmla="*/ 1068809 w 1782150"/>
                  <a:gd name="connsiteY472" fmla="*/ 1147574 h 2062941"/>
                  <a:gd name="connsiteX473" fmla="*/ 1047077 w 1782150"/>
                  <a:gd name="connsiteY473" fmla="*/ 1182457 h 2062941"/>
                  <a:gd name="connsiteX474" fmla="*/ 1037203 w 1782150"/>
                  <a:gd name="connsiteY474" fmla="*/ 1273606 h 2062941"/>
                  <a:gd name="connsiteX475" fmla="*/ 1025984 w 1782150"/>
                  <a:gd name="connsiteY475" fmla="*/ 1313590 h 2062941"/>
                  <a:gd name="connsiteX476" fmla="*/ 908220 w 1782150"/>
                  <a:gd name="connsiteY476" fmla="*/ 1205075 h 2062941"/>
                  <a:gd name="connsiteX477" fmla="*/ 835489 w 1782150"/>
                  <a:gd name="connsiteY477" fmla="*/ 1020408 h 2062941"/>
                  <a:gd name="connsiteX478" fmla="*/ 914200 w 1782150"/>
                  <a:gd name="connsiteY478" fmla="*/ 932528 h 2062941"/>
                  <a:gd name="connsiteX479" fmla="*/ 1006570 w 1782150"/>
                  <a:gd name="connsiteY479" fmla="*/ 972250 h 2062941"/>
                  <a:gd name="connsiteX480" fmla="*/ 1053115 w 1782150"/>
                  <a:gd name="connsiteY480" fmla="*/ 913084 h 2062941"/>
                  <a:gd name="connsiteX481" fmla="*/ 1138168 w 1782150"/>
                  <a:gd name="connsiteY481" fmla="*/ 926039 h 2062941"/>
                  <a:gd name="connsiteX482" fmla="*/ 1166432 w 1782150"/>
                  <a:gd name="connsiteY482" fmla="*/ 909604 h 2062941"/>
                  <a:gd name="connsiteX483" fmla="*/ 1147105 w 1782150"/>
                  <a:gd name="connsiteY483" fmla="*/ 947968 h 2062941"/>
                  <a:gd name="connsiteX484" fmla="*/ 1191281 w 1782150"/>
                  <a:gd name="connsiteY484" fmla="*/ 1025886 h 2062941"/>
                  <a:gd name="connsiteX485" fmla="*/ 1255511 w 1782150"/>
                  <a:gd name="connsiteY485" fmla="*/ 996445 h 2062941"/>
                  <a:gd name="connsiteX486" fmla="*/ 1280432 w 1782150"/>
                  <a:gd name="connsiteY486" fmla="*/ 976391 h 2062941"/>
                  <a:gd name="connsiteX487" fmla="*/ 1273676 w 1782150"/>
                  <a:gd name="connsiteY487" fmla="*/ 1069939 h 2062941"/>
                  <a:gd name="connsiteX488" fmla="*/ 1355125 w 1782150"/>
                  <a:gd name="connsiteY488" fmla="*/ 1164009 h 2062941"/>
                  <a:gd name="connsiteX489" fmla="*/ 1377213 w 1782150"/>
                  <a:gd name="connsiteY489" fmla="*/ 1254047 h 206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1782150" h="2062941">
                    <a:moveTo>
                      <a:pt x="1769785" y="1061387"/>
                    </a:moveTo>
                    <a:cubicBezTo>
                      <a:pt x="1731567" y="971436"/>
                      <a:pt x="1613933" y="982168"/>
                      <a:pt x="1532556" y="978673"/>
                    </a:cubicBezTo>
                    <a:cubicBezTo>
                      <a:pt x="1509088" y="978433"/>
                      <a:pt x="1485618" y="976849"/>
                      <a:pt x="1462223" y="976849"/>
                    </a:cubicBezTo>
                    <a:cubicBezTo>
                      <a:pt x="1451615" y="976849"/>
                      <a:pt x="1451542" y="993342"/>
                      <a:pt x="1462223" y="993342"/>
                    </a:cubicBezTo>
                    <a:cubicBezTo>
                      <a:pt x="1542219" y="1000412"/>
                      <a:pt x="1709478" y="976348"/>
                      <a:pt x="1750748" y="1059185"/>
                    </a:cubicBezTo>
                    <a:cubicBezTo>
                      <a:pt x="1758377" y="1076572"/>
                      <a:pt x="1771964" y="1101262"/>
                      <a:pt x="1762228" y="1119891"/>
                    </a:cubicBezTo>
                    <a:cubicBezTo>
                      <a:pt x="1754236" y="1128007"/>
                      <a:pt x="1742174" y="1114500"/>
                      <a:pt x="1735417" y="1110264"/>
                    </a:cubicBezTo>
                    <a:cubicBezTo>
                      <a:pt x="1719141" y="1098261"/>
                      <a:pt x="1704465" y="1083497"/>
                      <a:pt x="1687100" y="1072976"/>
                    </a:cubicBezTo>
                    <a:cubicBezTo>
                      <a:pt x="1653967" y="1052486"/>
                      <a:pt x="1569393" y="1048577"/>
                      <a:pt x="1552683" y="1091540"/>
                    </a:cubicBezTo>
                    <a:cubicBezTo>
                      <a:pt x="1544036" y="1090385"/>
                      <a:pt x="1541202" y="1103441"/>
                      <a:pt x="1550575" y="1103921"/>
                    </a:cubicBezTo>
                    <a:cubicBezTo>
                      <a:pt x="1609501" y="1103797"/>
                      <a:pt x="1691241" y="1110162"/>
                      <a:pt x="1713619" y="1175293"/>
                    </a:cubicBezTo>
                    <a:cubicBezTo>
                      <a:pt x="1725027" y="1216948"/>
                      <a:pt x="1707953" y="1259496"/>
                      <a:pt x="1708170" y="1301514"/>
                    </a:cubicBezTo>
                    <a:cubicBezTo>
                      <a:pt x="1668935" y="1285493"/>
                      <a:pt x="1614805" y="1252928"/>
                      <a:pt x="1590029" y="1218241"/>
                    </a:cubicBezTo>
                    <a:cubicBezTo>
                      <a:pt x="1579638" y="1202692"/>
                      <a:pt x="1571210" y="1185959"/>
                      <a:pt x="1561110" y="1170272"/>
                    </a:cubicBezTo>
                    <a:cubicBezTo>
                      <a:pt x="1555444" y="1159570"/>
                      <a:pt x="1520349" y="1115197"/>
                      <a:pt x="1508506" y="1131444"/>
                    </a:cubicBezTo>
                    <a:cubicBezTo>
                      <a:pt x="1499860" y="1149746"/>
                      <a:pt x="1501386" y="1167613"/>
                      <a:pt x="1511922" y="1184753"/>
                    </a:cubicBezTo>
                    <a:cubicBezTo>
                      <a:pt x="1519405" y="1196945"/>
                      <a:pt x="1529941" y="1207771"/>
                      <a:pt x="1535680" y="1220915"/>
                    </a:cubicBezTo>
                    <a:cubicBezTo>
                      <a:pt x="1498552" y="1215051"/>
                      <a:pt x="1448563" y="1165041"/>
                      <a:pt x="1432724" y="1131865"/>
                    </a:cubicBezTo>
                    <a:cubicBezTo>
                      <a:pt x="1417683" y="1096183"/>
                      <a:pt x="1419791" y="1050619"/>
                      <a:pt x="1388112" y="1023844"/>
                    </a:cubicBezTo>
                    <a:cubicBezTo>
                      <a:pt x="1384625" y="1021040"/>
                      <a:pt x="1378231" y="1020459"/>
                      <a:pt x="1375978" y="1025407"/>
                    </a:cubicBezTo>
                    <a:cubicBezTo>
                      <a:pt x="1361228" y="1062251"/>
                      <a:pt x="1377649" y="1105534"/>
                      <a:pt x="1365733" y="1142618"/>
                    </a:cubicBezTo>
                    <a:cubicBezTo>
                      <a:pt x="1365370" y="1143963"/>
                      <a:pt x="1364062" y="1146251"/>
                      <a:pt x="1363190" y="1146978"/>
                    </a:cubicBezTo>
                    <a:cubicBezTo>
                      <a:pt x="1362245" y="1147850"/>
                      <a:pt x="1360139" y="1148525"/>
                      <a:pt x="1358612" y="1148177"/>
                    </a:cubicBezTo>
                    <a:cubicBezTo>
                      <a:pt x="1331511" y="1140025"/>
                      <a:pt x="1298380" y="1101581"/>
                      <a:pt x="1291840" y="1074058"/>
                    </a:cubicBezTo>
                    <a:cubicBezTo>
                      <a:pt x="1282831" y="1040105"/>
                      <a:pt x="1293584" y="1003478"/>
                      <a:pt x="1298089" y="969620"/>
                    </a:cubicBezTo>
                    <a:cubicBezTo>
                      <a:pt x="1298524" y="966139"/>
                      <a:pt x="1295182" y="962456"/>
                      <a:pt x="1291986" y="961635"/>
                    </a:cubicBezTo>
                    <a:cubicBezTo>
                      <a:pt x="1237783" y="949406"/>
                      <a:pt x="1242360" y="1010025"/>
                      <a:pt x="1222670" y="1023321"/>
                    </a:cubicBezTo>
                    <a:cubicBezTo>
                      <a:pt x="1212352" y="1023496"/>
                      <a:pt x="1202834" y="1013396"/>
                      <a:pt x="1194841" y="1006261"/>
                    </a:cubicBezTo>
                    <a:cubicBezTo>
                      <a:pt x="1180019" y="992318"/>
                      <a:pt x="1162291" y="972831"/>
                      <a:pt x="1163381" y="951419"/>
                    </a:cubicBezTo>
                    <a:cubicBezTo>
                      <a:pt x="1167522" y="936858"/>
                      <a:pt x="1179656" y="925531"/>
                      <a:pt x="1184451" y="911210"/>
                    </a:cubicBezTo>
                    <a:cubicBezTo>
                      <a:pt x="1189174" y="896177"/>
                      <a:pt x="1170864" y="888744"/>
                      <a:pt x="1159167" y="894985"/>
                    </a:cubicBezTo>
                    <a:cubicBezTo>
                      <a:pt x="1135407" y="904271"/>
                      <a:pt x="1116589" y="926853"/>
                      <a:pt x="1090723" y="930660"/>
                    </a:cubicBezTo>
                    <a:cubicBezTo>
                      <a:pt x="1078276" y="931808"/>
                      <a:pt x="1073350" y="920314"/>
                      <a:pt x="1069913" y="909975"/>
                    </a:cubicBezTo>
                    <a:cubicBezTo>
                      <a:pt x="1066382" y="898829"/>
                      <a:pt x="1066055" y="887422"/>
                      <a:pt x="1074244" y="878238"/>
                    </a:cubicBezTo>
                    <a:cubicBezTo>
                      <a:pt x="1088979" y="861759"/>
                      <a:pt x="1119277" y="860051"/>
                      <a:pt x="1137805" y="870253"/>
                    </a:cubicBezTo>
                    <a:cubicBezTo>
                      <a:pt x="1146597" y="875092"/>
                      <a:pt x="1154444" y="861643"/>
                      <a:pt x="1145652" y="856804"/>
                    </a:cubicBezTo>
                    <a:cubicBezTo>
                      <a:pt x="1139767" y="853570"/>
                      <a:pt x="1133445" y="851347"/>
                      <a:pt x="1126834" y="850010"/>
                    </a:cubicBezTo>
                    <a:cubicBezTo>
                      <a:pt x="1146887" y="797696"/>
                      <a:pt x="1169992" y="792182"/>
                      <a:pt x="1222742" y="797406"/>
                    </a:cubicBezTo>
                    <a:cubicBezTo>
                      <a:pt x="1232478" y="798575"/>
                      <a:pt x="1245775" y="795546"/>
                      <a:pt x="1252895" y="803618"/>
                    </a:cubicBezTo>
                    <a:cubicBezTo>
                      <a:pt x="1238218" y="813122"/>
                      <a:pt x="1231389" y="833895"/>
                      <a:pt x="1234803" y="850424"/>
                    </a:cubicBezTo>
                    <a:cubicBezTo>
                      <a:pt x="1235603" y="853992"/>
                      <a:pt x="1239672" y="857203"/>
                      <a:pt x="1243377" y="856942"/>
                    </a:cubicBezTo>
                    <a:cubicBezTo>
                      <a:pt x="1277454" y="854558"/>
                      <a:pt x="1291114" y="821063"/>
                      <a:pt x="1314146" y="801315"/>
                    </a:cubicBezTo>
                    <a:cubicBezTo>
                      <a:pt x="1339359" y="778239"/>
                      <a:pt x="1363626" y="797239"/>
                      <a:pt x="1390509" y="805405"/>
                    </a:cubicBezTo>
                    <a:cubicBezTo>
                      <a:pt x="1378666" y="810593"/>
                      <a:pt x="1367767" y="817437"/>
                      <a:pt x="1357523" y="825444"/>
                    </a:cubicBezTo>
                    <a:cubicBezTo>
                      <a:pt x="1345171" y="836285"/>
                      <a:pt x="1330276" y="846392"/>
                      <a:pt x="1323664" y="861904"/>
                    </a:cubicBezTo>
                    <a:cubicBezTo>
                      <a:pt x="1321702" y="867477"/>
                      <a:pt x="1328315" y="870747"/>
                      <a:pt x="1332674" y="868807"/>
                    </a:cubicBezTo>
                    <a:cubicBezTo>
                      <a:pt x="1344808" y="862427"/>
                      <a:pt x="1352509" y="850235"/>
                      <a:pt x="1363263" y="841872"/>
                    </a:cubicBezTo>
                    <a:cubicBezTo>
                      <a:pt x="1373217" y="833103"/>
                      <a:pt x="1384261" y="825444"/>
                      <a:pt x="1396322" y="819792"/>
                    </a:cubicBezTo>
                    <a:cubicBezTo>
                      <a:pt x="1456919" y="791971"/>
                      <a:pt x="1473993" y="830966"/>
                      <a:pt x="1526380" y="845687"/>
                    </a:cubicBezTo>
                    <a:cubicBezTo>
                      <a:pt x="1563581" y="857102"/>
                      <a:pt x="1611826" y="864113"/>
                      <a:pt x="1627447" y="905325"/>
                    </a:cubicBezTo>
                    <a:cubicBezTo>
                      <a:pt x="1581673" y="885976"/>
                      <a:pt x="1530158" y="884166"/>
                      <a:pt x="1483294" y="900515"/>
                    </a:cubicBezTo>
                    <a:cubicBezTo>
                      <a:pt x="1462949" y="892377"/>
                      <a:pt x="1440135" y="888897"/>
                      <a:pt x="1418338" y="885307"/>
                    </a:cubicBezTo>
                    <a:cubicBezTo>
                      <a:pt x="1398212" y="882525"/>
                      <a:pt x="1369584" y="878136"/>
                      <a:pt x="1352364" y="892326"/>
                    </a:cubicBezTo>
                    <a:cubicBezTo>
                      <a:pt x="1346261" y="897361"/>
                      <a:pt x="1339431" y="910905"/>
                      <a:pt x="1344808" y="918396"/>
                    </a:cubicBezTo>
                    <a:cubicBezTo>
                      <a:pt x="1341320" y="932506"/>
                      <a:pt x="1366096" y="937047"/>
                      <a:pt x="1376269" y="937774"/>
                    </a:cubicBezTo>
                    <a:cubicBezTo>
                      <a:pt x="1430326" y="942228"/>
                      <a:pt x="1479443" y="913201"/>
                      <a:pt x="1531539" y="904453"/>
                    </a:cubicBezTo>
                    <a:cubicBezTo>
                      <a:pt x="1573390" y="900072"/>
                      <a:pt x="1616912" y="910570"/>
                      <a:pt x="1652805" y="932353"/>
                    </a:cubicBezTo>
                    <a:cubicBezTo>
                      <a:pt x="1680197" y="949152"/>
                      <a:pt x="1703375" y="973558"/>
                      <a:pt x="1719869" y="1001102"/>
                    </a:cubicBezTo>
                    <a:cubicBezTo>
                      <a:pt x="1720450" y="1002120"/>
                      <a:pt x="1722193" y="1001458"/>
                      <a:pt x="1721830" y="1000281"/>
                    </a:cubicBezTo>
                    <a:cubicBezTo>
                      <a:pt x="1708897" y="958416"/>
                      <a:pt x="1675910" y="927899"/>
                      <a:pt x="1637111" y="909590"/>
                    </a:cubicBezTo>
                    <a:cubicBezTo>
                      <a:pt x="1626430" y="848659"/>
                      <a:pt x="1553191" y="846115"/>
                      <a:pt x="1507416" y="824914"/>
                    </a:cubicBezTo>
                    <a:cubicBezTo>
                      <a:pt x="1478281" y="808072"/>
                      <a:pt x="1457064" y="790721"/>
                      <a:pt x="1421316" y="796519"/>
                    </a:cubicBezTo>
                    <a:cubicBezTo>
                      <a:pt x="1381427" y="795306"/>
                      <a:pt x="1348077" y="755838"/>
                      <a:pt x="1308769" y="784378"/>
                    </a:cubicBezTo>
                    <a:cubicBezTo>
                      <a:pt x="1286682" y="798641"/>
                      <a:pt x="1275565" y="826055"/>
                      <a:pt x="1251515" y="837295"/>
                    </a:cubicBezTo>
                    <a:cubicBezTo>
                      <a:pt x="1252823" y="825641"/>
                      <a:pt x="1262268" y="817190"/>
                      <a:pt x="1267136" y="806132"/>
                    </a:cubicBezTo>
                    <a:cubicBezTo>
                      <a:pt x="1267644" y="804962"/>
                      <a:pt x="1267717" y="803698"/>
                      <a:pt x="1267427" y="802579"/>
                    </a:cubicBezTo>
                    <a:cubicBezTo>
                      <a:pt x="1295473" y="783361"/>
                      <a:pt x="1360574" y="749931"/>
                      <a:pt x="1356869" y="710848"/>
                    </a:cubicBezTo>
                    <a:cubicBezTo>
                      <a:pt x="1354253" y="695299"/>
                      <a:pt x="1344226" y="681872"/>
                      <a:pt x="1340666" y="666592"/>
                    </a:cubicBezTo>
                    <a:cubicBezTo>
                      <a:pt x="1340012" y="663243"/>
                      <a:pt x="1342192" y="658462"/>
                      <a:pt x="1343718" y="654502"/>
                    </a:cubicBezTo>
                    <a:cubicBezTo>
                      <a:pt x="1348586" y="641409"/>
                      <a:pt x="1349603" y="628439"/>
                      <a:pt x="1343427" y="615506"/>
                    </a:cubicBezTo>
                    <a:cubicBezTo>
                      <a:pt x="1329404" y="586203"/>
                      <a:pt x="1297652" y="601818"/>
                      <a:pt x="1275056" y="610362"/>
                    </a:cubicBezTo>
                    <a:cubicBezTo>
                      <a:pt x="1243813" y="622169"/>
                      <a:pt x="1209228" y="622038"/>
                      <a:pt x="1176096" y="626325"/>
                    </a:cubicBezTo>
                    <a:cubicBezTo>
                      <a:pt x="1203706" y="590803"/>
                      <a:pt x="1293875" y="602936"/>
                      <a:pt x="1297508" y="549300"/>
                    </a:cubicBezTo>
                    <a:cubicBezTo>
                      <a:pt x="1297289" y="523768"/>
                      <a:pt x="1279851" y="496747"/>
                      <a:pt x="1251515" y="509077"/>
                    </a:cubicBezTo>
                    <a:cubicBezTo>
                      <a:pt x="1235966" y="515434"/>
                      <a:pt x="1223832" y="528164"/>
                      <a:pt x="1209228" y="536360"/>
                    </a:cubicBezTo>
                    <a:cubicBezTo>
                      <a:pt x="1195205" y="544229"/>
                      <a:pt x="1180237" y="550034"/>
                      <a:pt x="1164761" y="554314"/>
                    </a:cubicBezTo>
                    <a:cubicBezTo>
                      <a:pt x="1170428" y="542732"/>
                      <a:pt x="1179075" y="532364"/>
                      <a:pt x="1186122" y="521828"/>
                    </a:cubicBezTo>
                    <a:cubicBezTo>
                      <a:pt x="1236475" y="447506"/>
                      <a:pt x="1113174" y="448073"/>
                      <a:pt x="1068206" y="450638"/>
                    </a:cubicBezTo>
                    <a:cubicBezTo>
                      <a:pt x="1040538" y="450144"/>
                      <a:pt x="987635" y="451888"/>
                      <a:pt x="1002966" y="493412"/>
                    </a:cubicBezTo>
                    <a:cubicBezTo>
                      <a:pt x="1009593" y="515115"/>
                      <a:pt x="1045994" y="548501"/>
                      <a:pt x="1041642" y="568482"/>
                    </a:cubicBezTo>
                    <a:cubicBezTo>
                      <a:pt x="1035771" y="570240"/>
                      <a:pt x="1028244" y="567116"/>
                      <a:pt x="1021283" y="565460"/>
                    </a:cubicBezTo>
                    <a:cubicBezTo>
                      <a:pt x="994683" y="557053"/>
                      <a:pt x="954881" y="541940"/>
                      <a:pt x="937727" y="573394"/>
                    </a:cubicBezTo>
                    <a:cubicBezTo>
                      <a:pt x="927634" y="595838"/>
                      <a:pt x="922090" y="620600"/>
                      <a:pt x="917099" y="644635"/>
                    </a:cubicBezTo>
                    <a:cubicBezTo>
                      <a:pt x="907421" y="698387"/>
                      <a:pt x="912870" y="766010"/>
                      <a:pt x="969812" y="790852"/>
                    </a:cubicBezTo>
                    <a:cubicBezTo>
                      <a:pt x="1001128" y="804512"/>
                      <a:pt x="1047564" y="803938"/>
                      <a:pt x="1073677" y="778863"/>
                    </a:cubicBezTo>
                    <a:cubicBezTo>
                      <a:pt x="1074287" y="780505"/>
                      <a:pt x="1074970" y="782126"/>
                      <a:pt x="1075668" y="783731"/>
                    </a:cubicBezTo>
                    <a:cubicBezTo>
                      <a:pt x="1041751" y="807069"/>
                      <a:pt x="1025686" y="905630"/>
                      <a:pt x="993383" y="944843"/>
                    </a:cubicBezTo>
                    <a:cubicBezTo>
                      <a:pt x="978793" y="936560"/>
                      <a:pt x="965060" y="926628"/>
                      <a:pt x="949461" y="920248"/>
                    </a:cubicBezTo>
                    <a:cubicBezTo>
                      <a:pt x="911737" y="904758"/>
                      <a:pt x="865701" y="918490"/>
                      <a:pt x="839536" y="948948"/>
                    </a:cubicBezTo>
                    <a:cubicBezTo>
                      <a:pt x="830687" y="711887"/>
                      <a:pt x="795985" y="462728"/>
                      <a:pt x="664089" y="260252"/>
                    </a:cubicBezTo>
                    <a:cubicBezTo>
                      <a:pt x="730477" y="262708"/>
                      <a:pt x="815683" y="242589"/>
                      <a:pt x="839464" y="172380"/>
                    </a:cubicBezTo>
                    <a:cubicBezTo>
                      <a:pt x="850246" y="131989"/>
                      <a:pt x="808235" y="114558"/>
                      <a:pt x="775183" y="126525"/>
                    </a:cubicBezTo>
                    <a:cubicBezTo>
                      <a:pt x="764009" y="129657"/>
                      <a:pt x="752550" y="133994"/>
                      <a:pt x="741681" y="131284"/>
                    </a:cubicBezTo>
                    <a:cubicBezTo>
                      <a:pt x="772023" y="106733"/>
                      <a:pt x="800948" y="93633"/>
                      <a:pt x="768753" y="52487"/>
                    </a:cubicBezTo>
                    <a:cubicBezTo>
                      <a:pt x="730753" y="10890"/>
                      <a:pt x="692876" y="52174"/>
                      <a:pt x="678962" y="91780"/>
                    </a:cubicBezTo>
                    <a:cubicBezTo>
                      <a:pt x="670795" y="109618"/>
                      <a:pt x="659824" y="136661"/>
                      <a:pt x="638695" y="141108"/>
                    </a:cubicBezTo>
                    <a:cubicBezTo>
                      <a:pt x="633515" y="139967"/>
                      <a:pt x="635070" y="128523"/>
                      <a:pt x="635680" y="124818"/>
                    </a:cubicBezTo>
                    <a:cubicBezTo>
                      <a:pt x="637337" y="114813"/>
                      <a:pt x="641028" y="105062"/>
                      <a:pt x="648148" y="97745"/>
                    </a:cubicBezTo>
                    <a:cubicBezTo>
                      <a:pt x="660130" y="85437"/>
                      <a:pt x="677655" y="75984"/>
                      <a:pt x="684368" y="59418"/>
                    </a:cubicBezTo>
                    <a:cubicBezTo>
                      <a:pt x="692470" y="39423"/>
                      <a:pt x="674523" y="19987"/>
                      <a:pt x="656155" y="14530"/>
                    </a:cubicBezTo>
                    <a:cubicBezTo>
                      <a:pt x="634844" y="8201"/>
                      <a:pt x="612691" y="20226"/>
                      <a:pt x="597629" y="34613"/>
                    </a:cubicBezTo>
                    <a:cubicBezTo>
                      <a:pt x="580395" y="50409"/>
                      <a:pt x="573172" y="77445"/>
                      <a:pt x="551811" y="88547"/>
                    </a:cubicBezTo>
                    <a:cubicBezTo>
                      <a:pt x="551680" y="88518"/>
                      <a:pt x="551571" y="88496"/>
                      <a:pt x="551440" y="88467"/>
                    </a:cubicBezTo>
                    <a:cubicBezTo>
                      <a:pt x="542627" y="77699"/>
                      <a:pt x="557006" y="64068"/>
                      <a:pt x="563603" y="55851"/>
                    </a:cubicBezTo>
                    <a:cubicBezTo>
                      <a:pt x="571559" y="45868"/>
                      <a:pt x="581993" y="32302"/>
                      <a:pt x="573419" y="19471"/>
                    </a:cubicBezTo>
                    <a:cubicBezTo>
                      <a:pt x="568486" y="12089"/>
                      <a:pt x="558939" y="7540"/>
                      <a:pt x="550263" y="7010"/>
                    </a:cubicBezTo>
                    <a:cubicBezTo>
                      <a:pt x="531052" y="4678"/>
                      <a:pt x="512234" y="27994"/>
                      <a:pt x="494963" y="16804"/>
                    </a:cubicBezTo>
                    <a:cubicBezTo>
                      <a:pt x="478179" y="6843"/>
                      <a:pt x="448891" y="-15630"/>
                      <a:pt x="442897" y="17197"/>
                    </a:cubicBezTo>
                    <a:cubicBezTo>
                      <a:pt x="440550" y="30333"/>
                      <a:pt x="442708" y="44138"/>
                      <a:pt x="439605" y="57108"/>
                    </a:cubicBezTo>
                    <a:cubicBezTo>
                      <a:pt x="439038" y="59491"/>
                      <a:pt x="438334" y="60755"/>
                      <a:pt x="437847" y="61889"/>
                    </a:cubicBezTo>
                    <a:cubicBezTo>
                      <a:pt x="437781" y="62041"/>
                      <a:pt x="437752" y="61794"/>
                      <a:pt x="437621" y="61751"/>
                    </a:cubicBezTo>
                    <a:cubicBezTo>
                      <a:pt x="432172" y="59890"/>
                      <a:pt x="428946" y="58001"/>
                      <a:pt x="427239" y="52312"/>
                    </a:cubicBezTo>
                    <a:cubicBezTo>
                      <a:pt x="424747" y="39357"/>
                      <a:pt x="421971" y="25203"/>
                      <a:pt x="407846" y="20292"/>
                    </a:cubicBezTo>
                    <a:cubicBezTo>
                      <a:pt x="384182" y="12670"/>
                      <a:pt x="358177" y="16775"/>
                      <a:pt x="333989" y="19849"/>
                    </a:cubicBezTo>
                    <a:cubicBezTo>
                      <a:pt x="320388" y="21810"/>
                      <a:pt x="306771" y="23641"/>
                      <a:pt x="293003" y="23700"/>
                    </a:cubicBezTo>
                    <a:cubicBezTo>
                      <a:pt x="288375" y="23721"/>
                      <a:pt x="284015" y="27717"/>
                      <a:pt x="284197" y="32506"/>
                    </a:cubicBezTo>
                    <a:cubicBezTo>
                      <a:pt x="284880" y="50583"/>
                      <a:pt x="298917" y="58684"/>
                      <a:pt x="311262" y="68668"/>
                    </a:cubicBezTo>
                    <a:cubicBezTo>
                      <a:pt x="283841" y="69002"/>
                      <a:pt x="259239" y="57435"/>
                      <a:pt x="233700" y="49682"/>
                    </a:cubicBezTo>
                    <a:cubicBezTo>
                      <a:pt x="192590" y="36269"/>
                      <a:pt x="147970" y="35303"/>
                      <a:pt x="107093" y="50089"/>
                    </a:cubicBezTo>
                    <a:cubicBezTo>
                      <a:pt x="101048" y="52276"/>
                      <a:pt x="97327" y="60653"/>
                      <a:pt x="103002" y="65587"/>
                    </a:cubicBezTo>
                    <a:cubicBezTo>
                      <a:pt x="133446" y="90726"/>
                      <a:pt x="175319" y="88634"/>
                      <a:pt x="209926" y="105222"/>
                    </a:cubicBezTo>
                    <a:cubicBezTo>
                      <a:pt x="194355" y="124120"/>
                      <a:pt x="211074" y="138979"/>
                      <a:pt x="230575" y="142045"/>
                    </a:cubicBezTo>
                    <a:cubicBezTo>
                      <a:pt x="284255" y="151389"/>
                      <a:pt x="336794" y="133922"/>
                      <a:pt x="390408" y="135171"/>
                    </a:cubicBezTo>
                    <a:cubicBezTo>
                      <a:pt x="388359" y="146448"/>
                      <a:pt x="366249" y="145576"/>
                      <a:pt x="356985" y="147465"/>
                    </a:cubicBezTo>
                    <a:cubicBezTo>
                      <a:pt x="339540" y="149674"/>
                      <a:pt x="317271" y="155007"/>
                      <a:pt x="317918" y="177357"/>
                    </a:cubicBezTo>
                    <a:cubicBezTo>
                      <a:pt x="318535" y="198725"/>
                      <a:pt x="345382" y="207415"/>
                      <a:pt x="362340" y="211361"/>
                    </a:cubicBezTo>
                    <a:cubicBezTo>
                      <a:pt x="447481" y="233252"/>
                      <a:pt x="503748" y="175155"/>
                      <a:pt x="529301" y="194678"/>
                    </a:cubicBezTo>
                    <a:cubicBezTo>
                      <a:pt x="508478" y="202416"/>
                      <a:pt x="477147" y="215103"/>
                      <a:pt x="491868" y="242756"/>
                    </a:cubicBezTo>
                    <a:cubicBezTo>
                      <a:pt x="509698" y="270141"/>
                      <a:pt x="561111" y="253807"/>
                      <a:pt x="589157" y="254723"/>
                    </a:cubicBezTo>
                    <a:cubicBezTo>
                      <a:pt x="604836" y="254040"/>
                      <a:pt x="620632" y="253589"/>
                      <a:pt x="636407" y="253866"/>
                    </a:cubicBezTo>
                    <a:cubicBezTo>
                      <a:pt x="635694" y="256910"/>
                      <a:pt x="636341" y="260289"/>
                      <a:pt x="639131" y="263238"/>
                    </a:cubicBezTo>
                    <a:cubicBezTo>
                      <a:pt x="648555" y="273200"/>
                      <a:pt x="654528" y="285624"/>
                      <a:pt x="661524" y="297286"/>
                    </a:cubicBezTo>
                    <a:cubicBezTo>
                      <a:pt x="680379" y="326880"/>
                      <a:pt x="696625" y="358064"/>
                      <a:pt x="710605" y="390252"/>
                    </a:cubicBezTo>
                    <a:cubicBezTo>
                      <a:pt x="789708" y="580042"/>
                      <a:pt x="819345" y="789900"/>
                      <a:pt x="819846" y="994076"/>
                    </a:cubicBezTo>
                    <a:cubicBezTo>
                      <a:pt x="781105" y="824231"/>
                      <a:pt x="695674" y="669150"/>
                      <a:pt x="590981" y="531368"/>
                    </a:cubicBezTo>
                    <a:cubicBezTo>
                      <a:pt x="607111" y="524241"/>
                      <a:pt x="623589" y="530010"/>
                      <a:pt x="638666" y="536600"/>
                    </a:cubicBezTo>
                    <a:cubicBezTo>
                      <a:pt x="686947" y="558223"/>
                      <a:pt x="707066" y="517905"/>
                      <a:pt x="680234" y="479069"/>
                    </a:cubicBezTo>
                    <a:cubicBezTo>
                      <a:pt x="657528" y="447790"/>
                      <a:pt x="613243" y="448473"/>
                      <a:pt x="578317" y="450863"/>
                    </a:cubicBezTo>
                    <a:cubicBezTo>
                      <a:pt x="572228" y="451401"/>
                      <a:pt x="565819" y="451662"/>
                      <a:pt x="559825" y="452861"/>
                    </a:cubicBezTo>
                    <a:cubicBezTo>
                      <a:pt x="553853" y="454053"/>
                      <a:pt x="547851" y="456727"/>
                      <a:pt x="542053" y="458710"/>
                    </a:cubicBezTo>
                    <a:cubicBezTo>
                      <a:pt x="539117" y="459713"/>
                      <a:pt x="539772" y="463680"/>
                      <a:pt x="542765" y="463964"/>
                    </a:cubicBezTo>
                    <a:cubicBezTo>
                      <a:pt x="581346" y="469507"/>
                      <a:pt x="629206" y="453632"/>
                      <a:pt x="662004" y="481169"/>
                    </a:cubicBezTo>
                    <a:cubicBezTo>
                      <a:pt x="670439" y="489459"/>
                      <a:pt x="682327" y="510835"/>
                      <a:pt x="674385" y="522497"/>
                    </a:cubicBezTo>
                    <a:cubicBezTo>
                      <a:pt x="664373" y="535176"/>
                      <a:pt x="641790" y="519307"/>
                      <a:pt x="629555" y="516226"/>
                    </a:cubicBezTo>
                    <a:cubicBezTo>
                      <a:pt x="610722" y="509658"/>
                      <a:pt x="593102" y="512114"/>
                      <a:pt x="575127" y="520361"/>
                    </a:cubicBezTo>
                    <a:cubicBezTo>
                      <a:pt x="555916" y="531964"/>
                      <a:pt x="544560" y="530329"/>
                      <a:pt x="528095" y="515187"/>
                    </a:cubicBezTo>
                    <a:cubicBezTo>
                      <a:pt x="506988" y="490970"/>
                      <a:pt x="499693" y="478045"/>
                      <a:pt x="467992" y="499319"/>
                    </a:cubicBezTo>
                    <a:cubicBezTo>
                      <a:pt x="452153" y="508837"/>
                      <a:pt x="439954" y="523311"/>
                      <a:pt x="423889" y="532407"/>
                    </a:cubicBezTo>
                    <a:cubicBezTo>
                      <a:pt x="400849" y="543248"/>
                      <a:pt x="353643" y="540254"/>
                      <a:pt x="329513" y="532313"/>
                    </a:cubicBezTo>
                    <a:cubicBezTo>
                      <a:pt x="353425" y="514991"/>
                      <a:pt x="405267" y="489793"/>
                      <a:pt x="409510" y="458819"/>
                    </a:cubicBezTo>
                    <a:cubicBezTo>
                      <a:pt x="410832" y="410378"/>
                      <a:pt x="349058" y="423900"/>
                      <a:pt x="319654" y="433513"/>
                    </a:cubicBezTo>
                    <a:cubicBezTo>
                      <a:pt x="285904" y="443968"/>
                      <a:pt x="264899" y="441846"/>
                      <a:pt x="235116" y="422519"/>
                    </a:cubicBezTo>
                    <a:cubicBezTo>
                      <a:pt x="190984" y="391727"/>
                      <a:pt x="149184" y="408337"/>
                      <a:pt x="100561" y="406077"/>
                    </a:cubicBezTo>
                    <a:cubicBezTo>
                      <a:pt x="117505" y="346664"/>
                      <a:pt x="58696" y="295259"/>
                      <a:pt x="165815" y="298587"/>
                    </a:cubicBezTo>
                    <a:cubicBezTo>
                      <a:pt x="194878" y="301529"/>
                      <a:pt x="219749" y="291248"/>
                      <a:pt x="242455" y="273759"/>
                    </a:cubicBezTo>
                    <a:cubicBezTo>
                      <a:pt x="251457" y="267257"/>
                      <a:pt x="260576" y="260993"/>
                      <a:pt x="271409" y="258007"/>
                    </a:cubicBezTo>
                    <a:cubicBezTo>
                      <a:pt x="315723" y="246600"/>
                      <a:pt x="351486" y="271274"/>
                      <a:pt x="390234" y="287383"/>
                    </a:cubicBezTo>
                    <a:cubicBezTo>
                      <a:pt x="415003" y="296189"/>
                      <a:pt x="441465" y="293740"/>
                      <a:pt x="466953" y="298681"/>
                    </a:cubicBezTo>
                    <a:cubicBezTo>
                      <a:pt x="509240" y="307385"/>
                      <a:pt x="552690" y="327802"/>
                      <a:pt x="578070" y="363899"/>
                    </a:cubicBezTo>
                    <a:cubicBezTo>
                      <a:pt x="607692" y="407603"/>
                      <a:pt x="569576" y="430744"/>
                      <a:pt x="531735" y="444484"/>
                    </a:cubicBezTo>
                    <a:cubicBezTo>
                      <a:pt x="522035" y="448407"/>
                      <a:pt x="526235" y="464341"/>
                      <a:pt x="536124" y="460389"/>
                    </a:cubicBezTo>
                    <a:cubicBezTo>
                      <a:pt x="654658" y="421183"/>
                      <a:pt x="602083" y="331181"/>
                      <a:pt x="514334" y="294888"/>
                    </a:cubicBezTo>
                    <a:cubicBezTo>
                      <a:pt x="500558" y="289126"/>
                      <a:pt x="486259" y="284709"/>
                      <a:pt x="471597" y="281861"/>
                    </a:cubicBezTo>
                    <a:cubicBezTo>
                      <a:pt x="444902" y="276593"/>
                      <a:pt x="416776" y="279674"/>
                      <a:pt x="391200" y="269131"/>
                    </a:cubicBezTo>
                    <a:cubicBezTo>
                      <a:pt x="363961" y="257012"/>
                      <a:pt x="338211" y="240170"/>
                      <a:pt x="307491" y="238913"/>
                    </a:cubicBezTo>
                    <a:cubicBezTo>
                      <a:pt x="247875" y="230978"/>
                      <a:pt x="239221" y="267533"/>
                      <a:pt x="192691" y="281723"/>
                    </a:cubicBezTo>
                    <a:cubicBezTo>
                      <a:pt x="175617" y="285479"/>
                      <a:pt x="157787" y="281744"/>
                      <a:pt x="140516" y="283757"/>
                    </a:cubicBezTo>
                    <a:cubicBezTo>
                      <a:pt x="104121" y="287049"/>
                      <a:pt x="80732" y="305743"/>
                      <a:pt x="86458" y="344608"/>
                    </a:cubicBezTo>
                    <a:cubicBezTo>
                      <a:pt x="88623" y="366042"/>
                      <a:pt x="93433" y="388610"/>
                      <a:pt x="82927" y="408700"/>
                    </a:cubicBezTo>
                    <a:cubicBezTo>
                      <a:pt x="80790" y="412791"/>
                      <a:pt x="82375" y="419264"/>
                      <a:pt x="87606" y="420202"/>
                    </a:cubicBezTo>
                    <a:cubicBezTo>
                      <a:pt x="128142" y="427438"/>
                      <a:pt x="173008" y="409172"/>
                      <a:pt x="211248" y="428150"/>
                    </a:cubicBezTo>
                    <a:cubicBezTo>
                      <a:pt x="243421" y="445966"/>
                      <a:pt x="267420" y="462823"/>
                      <a:pt x="306212" y="453566"/>
                    </a:cubicBezTo>
                    <a:cubicBezTo>
                      <a:pt x="326222" y="450718"/>
                      <a:pt x="379720" y="427707"/>
                      <a:pt x="392014" y="450115"/>
                    </a:cubicBezTo>
                    <a:cubicBezTo>
                      <a:pt x="399759" y="479084"/>
                      <a:pt x="325139" y="509150"/>
                      <a:pt x="306815" y="528113"/>
                    </a:cubicBezTo>
                    <a:cubicBezTo>
                      <a:pt x="302507" y="531753"/>
                      <a:pt x="304091" y="539034"/>
                      <a:pt x="308559" y="541657"/>
                    </a:cubicBezTo>
                    <a:cubicBezTo>
                      <a:pt x="339620" y="559582"/>
                      <a:pt x="411908" y="563738"/>
                      <a:pt x="441342" y="541759"/>
                    </a:cubicBezTo>
                    <a:cubicBezTo>
                      <a:pt x="457719" y="530024"/>
                      <a:pt x="471836" y="512848"/>
                      <a:pt x="491417" y="506316"/>
                    </a:cubicBezTo>
                    <a:cubicBezTo>
                      <a:pt x="497470" y="504528"/>
                      <a:pt x="499621" y="508408"/>
                      <a:pt x="503588" y="513247"/>
                    </a:cubicBezTo>
                    <a:cubicBezTo>
                      <a:pt x="510149" y="521247"/>
                      <a:pt x="516986" y="528535"/>
                      <a:pt x="525603" y="534391"/>
                    </a:cubicBezTo>
                    <a:cubicBezTo>
                      <a:pt x="539953" y="545261"/>
                      <a:pt x="558721" y="548399"/>
                      <a:pt x="574604" y="538787"/>
                    </a:cubicBezTo>
                    <a:cubicBezTo>
                      <a:pt x="656090" y="657851"/>
                      <a:pt x="734822" y="781683"/>
                      <a:pt x="776920" y="921498"/>
                    </a:cubicBezTo>
                    <a:cubicBezTo>
                      <a:pt x="815785" y="1052639"/>
                      <a:pt x="833934" y="1189585"/>
                      <a:pt x="843707" y="1325753"/>
                    </a:cubicBezTo>
                    <a:cubicBezTo>
                      <a:pt x="821169" y="1264495"/>
                      <a:pt x="777487" y="1211782"/>
                      <a:pt x="723792" y="1175111"/>
                    </a:cubicBezTo>
                    <a:cubicBezTo>
                      <a:pt x="749339" y="1165099"/>
                      <a:pt x="764481" y="1138629"/>
                      <a:pt x="738411" y="1119441"/>
                    </a:cubicBezTo>
                    <a:cubicBezTo>
                      <a:pt x="738120" y="1119230"/>
                      <a:pt x="738201" y="1118779"/>
                      <a:pt x="738549" y="1118685"/>
                    </a:cubicBezTo>
                    <a:cubicBezTo>
                      <a:pt x="806237" y="1100150"/>
                      <a:pt x="823901" y="1040883"/>
                      <a:pt x="780306" y="987443"/>
                    </a:cubicBezTo>
                    <a:cubicBezTo>
                      <a:pt x="767700" y="971175"/>
                      <a:pt x="745895" y="952160"/>
                      <a:pt x="723378" y="958183"/>
                    </a:cubicBezTo>
                    <a:cubicBezTo>
                      <a:pt x="705831" y="963160"/>
                      <a:pt x="698624" y="982037"/>
                      <a:pt x="686351" y="993713"/>
                    </a:cubicBezTo>
                    <a:cubicBezTo>
                      <a:pt x="686054" y="993997"/>
                      <a:pt x="685538" y="993728"/>
                      <a:pt x="685610" y="993321"/>
                    </a:cubicBezTo>
                    <a:cubicBezTo>
                      <a:pt x="687376" y="982727"/>
                      <a:pt x="693312" y="972969"/>
                      <a:pt x="694366" y="962172"/>
                    </a:cubicBezTo>
                    <a:cubicBezTo>
                      <a:pt x="695834" y="929294"/>
                      <a:pt x="650488" y="908180"/>
                      <a:pt x="625740" y="894542"/>
                    </a:cubicBezTo>
                    <a:cubicBezTo>
                      <a:pt x="616433" y="890393"/>
                      <a:pt x="574836" y="868538"/>
                      <a:pt x="570869" y="883651"/>
                    </a:cubicBezTo>
                    <a:cubicBezTo>
                      <a:pt x="558096" y="918105"/>
                      <a:pt x="606588" y="967745"/>
                      <a:pt x="577474" y="994970"/>
                    </a:cubicBezTo>
                    <a:cubicBezTo>
                      <a:pt x="577285" y="995152"/>
                      <a:pt x="576965" y="995123"/>
                      <a:pt x="576798" y="994919"/>
                    </a:cubicBezTo>
                    <a:cubicBezTo>
                      <a:pt x="551360" y="961743"/>
                      <a:pt x="600768" y="901147"/>
                      <a:pt x="539888" y="887647"/>
                    </a:cubicBezTo>
                    <a:cubicBezTo>
                      <a:pt x="526889" y="884857"/>
                      <a:pt x="514174" y="884741"/>
                      <a:pt x="501124" y="887000"/>
                    </a:cubicBezTo>
                    <a:cubicBezTo>
                      <a:pt x="494672" y="888119"/>
                      <a:pt x="488351" y="888439"/>
                      <a:pt x="481892" y="887167"/>
                    </a:cubicBezTo>
                    <a:cubicBezTo>
                      <a:pt x="475171" y="885845"/>
                      <a:pt x="468937" y="882459"/>
                      <a:pt x="462427" y="880439"/>
                    </a:cubicBezTo>
                    <a:cubicBezTo>
                      <a:pt x="444088" y="874736"/>
                      <a:pt x="418229" y="884537"/>
                      <a:pt x="428423" y="907097"/>
                    </a:cubicBezTo>
                    <a:cubicBezTo>
                      <a:pt x="437055" y="924216"/>
                      <a:pt x="451579" y="937984"/>
                      <a:pt x="458227" y="956287"/>
                    </a:cubicBezTo>
                    <a:cubicBezTo>
                      <a:pt x="461286" y="963894"/>
                      <a:pt x="465006" y="973071"/>
                      <a:pt x="463241" y="981376"/>
                    </a:cubicBezTo>
                    <a:cubicBezTo>
                      <a:pt x="463234" y="981398"/>
                      <a:pt x="463197" y="981587"/>
                      <a:pt x="463103" y="981666"/>
                    </a:cubicBezTo>
                    <a:cubicBezTo>
                      <a:pt x="462994" y="981753"/>
                      <a:pt x="462826" y="981732"/>
                      <a:pt x="462819" y="981732"/>
                    </a:cubicBezTo>
                    <a:cubicBezTo>
                      <a:pt x="442569" y="979000"/>
                      <a:pt x="442337" y="946551"/>
                      <a:pt x="427660" y="934802"/>
                    </a:cubicBezTo>
                    <a:cubicBezTo>
                      <a:pt x="405485" y="914203"/>
                      <a:pt x="372730" y="929556"/>
                      <a:pt x="347555" y="934482"/>
                    </a:cubicBezTo>
                    <a:cubicBezTo>
                      <a:pt x="317111" y="940440"/>
                      <a:pt x="285715" y="925182"/>
                      <a:pt x="255744" y="936204"/>
                    </a:cubicBezTo>
                    <a:cubicBezTo>
                      <a:pt x="243247" y="942620"/>
                      <a:pt x="256500" y="953293"/>
                      <a:pt x="264535" y="958764"/>
                    </a:cubicBezTo>
                    <a:cubicBezTo>
                      <a:pt x="264935" y="959041"/>
                      <a:pt x="264644" y="959658"/>
                      <a:pt x="264179" y="959527"/>
                    </a:cubicBezTo>
                    <a:cubicBezTo>
                      <a:pt x="228047" y="949334"/>
                      <a:pt x="194195" y="973725"/>
                      <a:pt x="160620" y="984130"/>
                    </a:cubicBezTo>
                    <a:cubicBezTo>
                      <a:pt x="150673" y="987101"/>
                      <a:pt x="132095" y="988939"/>
                      <a:pt x="126631" y="999293"/>
                    </a:cubicBezTo>
                    <a:cubicBezTo>
                      <a:pt x="120585" y="1010744"/>
                      <a:pt x="134136" y="1018613"/>
                      <a:pt x="146197" y="1023932"/>
                    </a:cubicBezTo>
                    <a:cubicBezTo>
                      <a:pt x="122758" y="1029250"/>
                      <a:pt x="98098" y="1028822"/>
                      <a:pt x="76162" y="1040265"/>
                    </a:cubicBezTo>
                    <a:cubicBezTo>
                      <a:pt x="48988" y="1054448"/>
                      <a:pt x="25774" y="1075025"/>
                      <a:pt x="2342" y="1094490"/>
                    </a:cubicBezTo>
                    <a:cubicBezTo>
                      <a:pt x="-2214" y="1098275"/>
                      <a:pt x="380" y="1106340"/>
                      <a:pt x="5807" y="1107626"/>
                    </a:cubicBezTo>
                    <a:cubicBezTo>
                      <a:pt x="22998" y="1111702"/>
                      <a:pt x="37973" y="1106180"/>
                      <a:pt x="54837" y="1103964"/>
                    </a:cubicBezTo>
                    <a:cubicBezTo>
                      <a:pt x="104455" y="1096771"/>
                      <a:pt x="150891" y="1072104"/>
                      <a:pt x="201730" y="1072373"/>
                    </a:cubicBezTo>
                    <a:cubicBezTo>
                      <a:pt x="176634" y="1090893"/>
                      <a:pt x="142012" y="1089803"/>
                      <a:pt x="118725" y="1111419"/>
                    </a:cubicBezTo>
                    <a:cubicBezTo>
                      <a:pt x="114162" y="1115532"/>
                      <a:pt x="116073" y="1122347"/>
                      <a:pt x="120535" y="1125435"/>
                    </a:cubicBezTo>
                    <a:cubicBezTo>
                      <a:pt x="150317" y="1146055"/>
                      <a:pt x="185803" y="1140497"/>
                      <a:pt x="217627" y="1128021"/>
                    </a:cubicBezTo>
                    <a:cubicBezTo>
                      <a:pt x="266461" y="1110177"/>
                      <a:pt x="310993" y="1071733"/>
                      <a:pt x="365051" y="1073339"/>
                    </a:cubicBezTo>
                    <a:cubicBezTo>
                      <a:pt x="358788" y="1087020"/>
                      <a:pt x="339606" y="1093240"/>
                      <a:pt x="326941" y="1098355"/>
                    </a:cubicBezTo>
                    <a:cubicBezTo>
                      <a:pt x="309206" y="1105512"/>
                      <a:pt x="288513" y="1113061"/>
                      <a:pt x="279401" y="1131327"/>
                    </a:cubicBezTo>
                    <a:cubicBezTo>
                      <a:pt x="277636" y="1134866"/>
                      <a:pt x="278086" y="1140562"/>
                      <a:pt x="282300" y="1142386"/>
                    </a:cubicBezTo>
                    <a:cubicBezTo>
                      <a:pt x="305144" y="1152260"/>
                      <a:pt x="329492" y="1156474"/>
                      <a:pt x="354305" y="1157056"/>
                    </a:cubicBezTo>
                    <a:cubicBezTo>
                      <a:pt x="402963" y="1159802"/>
                      <a:pt x="428445" y="1150676"/>
                      <a:pt x="466685" y="1121170"/>
                    </a:cubicBezTo>
                    <a:cubicBezTo>
                      <a:pt x="479051" y="1112669"/>
                      <a:pt x="491832" y="1105265"/>
                      <a:pt x="506451" y="1103754"/>
                    </a:cubicBezTo>
                    <a:cubicBezTo>
                      <a:pt x="502149" y="1114028"/>
                      <a:pt x="490858" y="1121243"/>
                      <a:pt x="482052" y="1127244"/>
                    </a:cubicBezTo>
                    <a:cubicBezTo>
                      <a:pt x="472911" y="1133820"/>
                      <a:pt x="434809" y="1156394"/>
                      <a:pt x="450337" y="1168790"/>
                    </a:cubicBezTo>
                    <a:cubicBezTo>
                      <a:pt x="485764" y="1188080"/>
                      <a:pt x="565725" y="1206993"/>
                      <a:pt x="599925" y="1180321"/>
                    </a:cubicBezTo>
                    <a:cubicBezTo>
                      <a:pt x="609937" y="1168616"/>
                      <a:pt x="618547" y="1154803"/>
                      <a:pt x="623444" y="1140148"/>
                    </a:cubicBezTo>
                    <a:cubicBezTo>
                      <a:pt x="637191" y="1157383"/>
                      <a:pt x="622056" y="1163689"/>
                      <a:pt x="632222" y="1175503"/>
                    </a:cubicBezTo>
                    <a:cubicBezTo>
                      <a:pt x="651497" y="1192593"/>
                      <a:pt x="680786" y="1186576"/>
                      <a:pt x="703710" y="1181941"/>
                    </a:cubicBezTo>
                    <a:cubicBezTo>
                      <a:pt x="704182" y="1184237"/>
                      <a:pt x="705519" y="1186424"/>
                      <a:pt x="708004" y="1188044"/>
                    </a:cubicBezTo>
                    <a:cubicBezTo>
                      <a:pt x="745757" y="1212668"/>
                      <a:pt x="778148" y="1245728"/>
                      <a:pt x="801783" y="1284120"/>
                    </a:cubicBezTo>
                    <a:cubicBezTo>
                      <a:pt x="819766" y="1313031"/>
                      <a:pt x="831188" y="1345080"/>
                      <a:pt x="839246" y="1378009"/>
                    </a:cubicBezTo>
                    <a:cubicBezTo>
                      <a:pt x="842356" y="1389743"/>
                      <a:pt x="844158" y="1402182"/>
                      <a:pt x="844397" y="1414265"/>
                    </a:cubicBezTo>
                    <a:cubicBezTo>
                      <a:pt x="837604" y="1465925"/>
                      <a:pt x="836202" y="1518282"/>
                      <a:pt x="836674" y="1570363"/>
                    </a:cubicBezTo>
                    <a:cubicBezTo>
                      <a:pt x="792759" y="1574955"/>
                      <a:pt x="692695" y="1595278"/>
                      <a:pt x="660391" y="1622997"/>
                    </a:cubicBezTo>
                    <a:cubicBezTo>
                      <a:pt x="654629" y="1625090"/>
                      <a:pt x="650022" y="1630691"/>
                      <a:pt x="651752" y="1638364"/>
                    </a:cubicBezTo>
                    <a:cubicBezTo>
                      <a:pt x="657710" y="1664812"/>
                      <a:pt x="661277" y="1691869"/>
                      <a:pt x="665107" y="1718680"/>
                    </a:cubicBezTo>
                    <a:cubicBezTo>
                      <a:pt x="686177" y="1813702"/>
                      <a:pt x="668652" y="1961932"/>
                      <a:pt x="750800" y="2025551"/>
                    </a:cubicBezTo>
                    <a:cubicBezTo>
                      <a:pt x="813954" y="2070861"/>
                      <a:pt x="899392" y="2066879"/>
                      <a:pt x="972726" y="2055378"/>
                    </a:cubicBezTo>
                    <a:cubicBezTo>
                      <a:pt x="1070618" y="2033333"/>
                      <a:pt x="1095518" y="1959309"/>
                      <a:pt x="1104891" y="1869111"/>
                    </a:cubicBezTo>
                    <a:cubicBezTo>
                      <a:pt x="1113755" y="1805310"/>
                      <a:pt x="1122765" y="1736823"/>
                      <a:pt x="1134754" y="1672695"/>
                    </a:cubicBezTo>
                    <a:cubicBezTo>
                      <a:pt x="1135553" y="1664390"/>
                      <a:pt x="1141220" y="1654131"/>
                      <a:pt x="1136497" y="1646625"/>
                    </a:cubicBezTo>
                    <a:cubicBezTo>
                      <a:pt x="1137660" y="1644729"/>
                      <a:pt x="1138023" y="1642317"/>
                      <a:pt x="1136570" y="1640050"/>
                    </a:cubicBezTo>
                    <a:cubicBezTo>
                      <a:pt x="1100531" y="1589342"/>
                      <a:pt x="1026841" y="1582148"/>
                      <a:pt x="969870" y="1571846"/>
                    </a:cubicBezTo>
                    <a:cubicBezTo>
                      <a:pt x="978582" y="1491864"/>
                      <a:pt x="974208" y="1410799"/>
                      <a:pt x="987832" y="1331311"/>
                    </a:cubicBezTo>
                    <a:cubicBezTo>
                      <a:pt x="1056065" y="1363724"/>
                      <a:pt x="1055055" y="1274936"/>
                      <a:pt x="1057983" y="1231116"/>
                    </a:cubicBezTo>
                    <a:cubicBezTo>
                      <a:pt x="1058550" y="1208759"/>
                      <a:pt x="1059988" y="1184455"/>
                      <a:pt x="1073619" y="1165753"/>
                    </a:cubicBezTo>
                    <a:cubicBezTo>
                      <a:pt x="1085055" y="1199909"/>
                      <a:pt x="1080115" y="1237248"/>
                      <a:pt x="1088543" y="1272015"/>
                    </a:cubicBezTo>
                    <a:cubicBezTo>
                      <a:pt x="1100459" y="1325201"/>
                      <a:pt x="1142673" y="1365788"/>
                      <a:pt x="1194624" y="1380326"/>
                    </a:cubicBezTo>
                    <a:cubicBezTo>
                      <a:pt x="1224123" y="1383175"/>
                      <a:pt x="1187358" y="1308460"/>
                      <a:pt x="1182199" y="1295854"/>
                    </a:cubicBezTo>
                    <a:cubicBezTo>
                      <a:pt x="1173117" y="1276222"/>
                      <a:pt x="1168249" y="1252281"/>
                      <a:pt x="1178929" y="1232482"/>
                    </a:cubicBezTo>
                    <a:cubicBezTo>
                      <a:pt x="1200218" y="1261189"/>
                      <a:pt x="1195713" y="1300889"/>
                      <a:pt x="1210972" y="1332416"/>
                    </a:cubicBezTo>
                    <a:cubicBezTo>
                      <a:pt x="1233496" y="1373889"/>
                      <a:pt x="1296345" y="1423587"/>
                      <a:pt x="1340302" y="1440669"/>
                    </a:cubicBezTo>
                    <a:cubicBezTo>
                      <a:pt x="1347424" y="1443212"/>
                      <a:pt x="1353527" y="1435561"/>
                      <a:pt x="1351928" y="1429051"/>
                    </a:cubicBezTo>
                    <a:cubicBezTo>
                      <a:pt x="1346769" y="1407857"/>
                      <a:pt x="1347568" y="1387156"/>
                      <a:pt x="1355707" y="1366848"/>
                    </a:cubicBezTo>
                    <a:cubicBezTo>
                      <a:pt x="1368058" y="1332045"/>
                      <a:pt x="1407875" y="1293100"/>
                      <a:pt x="1397267" y="1254672"/>
                    </a:cubicBezTo>
                    <a:cubicBezTo>
                      <a:pt x="1391672" y="1238934"/>
                      <a:pt x="1377794" y="1227977"/>
                      <a:pt x="1371764" y="1212370"/>
                    </a:cubicBezTo>
                    <a:cubicBezTo>
                      <a:pt x="1366315" y="1196342"/>
                      <a:pt x="1370383" y="1178926"/>
                      <a:pt x="1369584" y="1162352"/>
                    </a:cubicBezTo>
                    <a:cubicBezTo>
                      <a:pt x="1398139" y="1145910"/>
                      <a:pt x="1380773" y="1074829"/>
                      <a:pt x="1386514" y="1044559"/>
                    </a:cubicBezTo>
                    <a:cubicBezTo>
                      <a:pt x="1406785" y="1073070"/>
                      <a:pt x="1405477" y="1111027"/>
                      <a:pt x="1420444" y="1142059"/>
                    </a:cubicBezTo>
                    <a:cubicBezTo>
                      <a:pt x="1437447" y="1173651"/>
                      <a:pt x="1464984" y="1199720"/>
                      <a:pt x="1494338" y="1219948"/>
                    </a:cubicBezTo>
                    <a:cubicBezTo>
                      <a:pt x="1510322" y="1230309"/>
                      <a:pt x="1528778" y="1238512"/>
                      <a:pt x="1548251" y="1235664"/>
                    </a:cubicBezTo>
                    <a:cubicBezTo>
                      <a:pt x="1552464" y="1235039"/>
                      <a:pt x="1554426" y="1229830"/>
                      <a:pt x="1553627" y="1226175"/>
                    </a:cubicBezTo>
                    <a:cubicBezTo>
                      <a:pt x="1548613" y="1197359"/>
                      <a:pt x="1512284" y="1177465"/>
                      <a:pt x="1519259" y="1146680"/>
                    </a:cubicBezTo>
                    <a:cubicBezTo>
                      <a:pt x="1546942" y="1166458"/>
                      <a:pt x="1558495" y="1200665"/>
                      <a:pt x="1577458" y="1227679"/>
                    </a:cubicBezTo>
                    <a:cubicBezTo>
                      <a:pt x="1603906" y="1264771"/>
                      <a:pt x="1670606" y="1306949"/>
                      <a:pt x="1714274" y="1319730"/>
                    </a:cubicBezTo>
                    <a:cubicBezTo>
                      <a:pt x="1718851" y="1320914"/>
                      <a:pt x="1724518" y="1317390"/>
                      <a:pt x="1724155" y="1312210"/>
                    </a:cubicBezTo>
                    <a:cubicBezTo>
                      <a:pt x="1720668" y="1265810"/>
                      <a:pt x="1741375" y="1219236"/>
                      <a:pt x="1728878" y="1173186"/>
                    </a:cubicBezTo>
                    <a:cubicBezTo>
                      <a:pt x="1709406" y="1107212"/>
                      <a:pt x="1631589" y="1089338"/>
                      <a:pt x="1570483" y="1090675"/>
                    </a:cubicBezTo>
                    <a:cubicBezTo>
                      <a:pt x="1569612" y="1090697"/>
                      <a:pt x="1569248" y="1089571"/>
                      <a:pt x="1569975" y="1089019"/>
                    </a:cubicBezTo>
                    <a:cubicBezTo>
                      <a:pt x="1598675" y="1066734"/>
                      <a:pt x="1656220" y="1071719"/>
                      <a:pt x="1684629" y="1091365"/>
                    </a:cubicBezTo>
                    <a:cubicBezTo>
                      <a:pt x="1702503" y="1104182"/>
                      <a:pt x="1718342" y="1119768"/>
                      <a:pt x="1737016" y="1131516"/>
                    </a:cubicBezTo>
                    <a:cubicBezTo>
                      <a:pt x="1753000" y="1143607"/>
                      <a:pt x="1772400" y="1141652"/>
                      <a:pt x="1779883" y="1121584"/>
                    </a:cubicBezTo>
                    <a:cubicBezTo>
                      <a:pt x="1786496" y="1102366"/>
                      <a:pt x="1777268" y="1079006"/>
                      <a:pt x="1769785" y="1061387"/>
                    </a:cubicBezTo>
                    <a:close/>
                    <a:moveTo>
                      <a:pt x="1388693" y="921702"/>
                    </a:moveTo>
                    <a:cubicBezTo>
                      <a:pt x="1379102" y="922080"/>
                      <a:pt x="1369438" y="920285"/>
                      <a:pt x="1360429" y="917335"/>
                    </a:cubicBezTo>
                    <a:cubicBezTo>
                      <a:pt x="1359340" y="916986"/>
                      <a:pt x="1358758" y="915867"/>
                      <a:pt x="1358976" y="914777"/>
                    </a:cubicBezTo>
                    <a:cubicBezTo>
                      <a:pt x="1360502" y="908006"/>
                      <a:pt x="1361156" y="904111"/>
                      <a:pt x="1369076" y="901859"/>
                    </a:cubicBezTo>
                    <a:cubicBezTo>
                      <a:pt x="1402644" y="893074"/>
                      <a:pt x="1437810" y="906908"/>
                      <a:pt x="1471814" y="903929"/>
                    </a:cubicBezTo>
                    <a:cubicBezTo>
                      <a:pt x="1444640" y="911842"/>
                      <a:pt x="1417248" y="921011"/>
                      <a:pt x="1388693" y="921702"/>
                    </a:cubicBezTo>
                    <a:close/>
                    <a:moveTo>
                      <a:pt x="616040" y="235781"/>
                    </a:moveTo>
                    <a:cubicBezTo>
                      <a:pt x="595769" y="236333"/>
                      <a:pt x="575265" y="237009"/>
                      <a:pt x="555109" y="239320"/>
                    </a:cubicBezTo>
                    <a:cubicBezTo>
                      <a:pt x="541777" y="240845"/>
                      <a:pt x="525204" y="244333"/>
                      <a:pt x="512263" y="239239"/>
                    </a:cubicBezTo>
                    <a:cubicBezTo>
                      <a:pt x="501902" y="235091"/>
                      <a:pt x="501495" y="224650"/>
                      <a:pt x="511478" y="219665"/>
                    </a:cubicBezTo>
                    <a:cubicBezTo>
                      <a:pt x="519827" y="212879"/>
                      <a:pt x="553591" y="206507"/>
                      <a:pt x="546950" y="192324"/>
                    </a:cubicBezTo>
                    <a:cubicBezTo>
                      <a:pt x="539016" y="181077"/>
                      <a:pt x="527863" y="174589"/>
                      <a:pt x="513861" y="175300"/>
                    </a:cubicBezTo>
                    <a:cubicBezTo>
                      <a:pt x="500826" y="175962"/>
                      <a:pt x="488765" y="181302"/>
                      <a:pt x="476719" y="185807"/>
                    </a:cubicBezTo>
                    <a:cubicBezTo>
                      <a:pt x="460945" y="191699"/>
                      <a:pt x="444422" y="196691"/>
                      <a:pt x="427784" y="199350"/>
                    </a:cubicBezTo>
                    <a:cubicBezTo>
                      <a:pt x="406160" y="203383"/>
                      <a:pt x="348252" y="196408"/>
                      <a:pt x="335529" y="178599"/>
                    </a:cubicBezTo>
                    <a:cubicBezTo>
                      <a:pt x="328475" y="157688"/>
                      <a:pt x="387015" y="165041"/>
                      <a:pt x="397660" y="151796"/>
                    </a:cubicBezTo>
                    <a:cubicBezTo>
                      <a:pt x="406764" y="146455"/>
                      <a:pt x="409939" y="120952"/>
                      <a:pt x="396897" y="120008"/>
                    </a:cubicBezTo>
                    <a:cubicBezTo>
                      <a:pt x="372970" y="120138"/>
                      <a:pt x="349211" y="122340"/>
                      <a:pt x="325481" y="125304"/>
                    </a:cubicBezTo>
                    <a:cubicBezTo>
                      <a:pt x="300327" y="129199"/>
                      <a:pt x="274918" y="131974"/>
                      <a:pt x="249517" y="128872"/>
                    </a:cubicBezTo>
                    <a:cubicBezTo>
                      <a:pt x="239628" y="127499"/>
                      <a:pt x="226891" y="127324"/>
                      <a:pt x="219495" y="120553"/>
                    </a:cubicBezTo>
                    <a:cubicBezTo>
                      <a:pt x="219466" y="120524"/>
                      <a:pt x="219139" y="120167"/>
                      <a:pt x="219160" y="119594"/>
                    </a:cubicBezTo>
                    <a:cubicBezTo>
                      <a:pt x="219182" y="119063"/>
                      <a:pt x="219553" y="118329"/>
                      <a:pt x="219568" y="118300"/>
                    </a:cubicBezTo>
                    <a:cubicBezTo>
                      <a:pt x="222670" y="110889"/>
                      <a:pt x="236569" y="104960"/>
                      <a:pt x="226092" y="96743"/>
                    </a:cubicBezTo>
                    <a:cubicBezTo>
                      <a:pt x="196520" y="79828"/>
                      <a:pt x="159509" y="79988"/>
                      <a:pt x="130365" y="62935"/>
                    </a:cubicBezTo>
                    <a:cubicBezTo>
                      <a:pt x="186007" y="48708"/>
                      <a:pt x="232849" y="69016"/>
                      <a:pt x="286130" y="81717"/>
                    </a:cubicBezTo>
                    <a:cubicBezTo>
                      <a:pt x="296302" y="84725"/>
                      <a:pt x="343849" y="87014"/>
                      <a:pt x="331533" y="66938"/>
                    </a:cubicBezTo>
                    <a:cubicBezTo>
                      <a:pt x="323250" y="57515"/>
                      <a:pt x="312127" y="51186"/>
                      <a:pt x="304774" y="40810"/>
                    </a:cubicBezTo>
                    <a:cubicBezTo>
                      <a:pt x="330901" y="40992"/>
                      <a:pt x="385475" y="22435"/>
                      <a:pt x="404983" y="33930"/>
                    </a:cubicBezTo>
                    <a:cubicBezTo>
                      <a:pt x="416660" y="43477"/>
                      <a:pt x="405579" y="70469"/>
                      <a:pt x="432681" y="77837"/>
                    </a:cubicBezTo>
                    <a:cubicBezTo>
                      <a:pt x="466692" y="82458"/>
                      <a:pt x="452887" y="34250"/>
                      <a:pt x="459782" y="16099"/>
                    </a:cubicBezTo>
                    <a:cubicBezTo>
                      <a:pt x="459840" y="15947"/>
                      <a:pt x="459891" y="15838"/>
                      <a:pt x="459935" y="15729"/>
                    </a:cubicBezTo>
                    <a:cubicBezTo>
                      <a:pt x="469424" y="18802"/>
                      <a:pt x="477634" y="25305"/>
                      <a:pt x="486310" y="30108"/>
                    </a:cubicBezTo>
                    <a:cubicBezTo>
                      <a:pt x="505099" y="42649"/>
                      <a:pt x="522580" y="30653"/>
                      <a:pt x="540760" y="24048"/>
                    </a:cubicBezTo>
                    <a:cubicBezTo>
                      <a:pt x="546979" y="21680"/>
                      <a:pt x="563429" y="22551"/>
                      <a:pt x="560247" y="32557"/>
                    </a:cubicBezTo>
                    <a:cubicBezTo>
                      <a:pt x="553031" y="47611"/>
                      <a:pt x="536923" y="58074"/>
                      <a:pt x="533072" y="74989"/>
                    </a:cubicBezTo>
                    <a:cubicBezTo>
                      <a:pt x="530028" y="88002"/>
                      <a:pt x="538209" y="106333"/>
                      <a:pt x="553671" y="104582"/>
                    </a:cubicBezTo>
                    <a:cubicBezTo>
                      <a:pt x="581426" y="98341"/>
                      <a:pt x="591794" y="60755"/>
                      <a:pt x="610758" y="44175"/>
                    </a:cubicBezTo>
                    <a:cubicBezTo>
                      <a:pt x="626264" y="30093"/>
                      <a:pt x="652675" y="19849"/>
                      <a:pt x="667693" y="40767"/>
                    </a:cubicBezTo>
                    <a:cubicBezTo>
                      <a:pt x="681374" y="61518"/>
                      <a:pt x="639509" y="78215"/>
                      <a:pt x="630739" y="94316"/>
                    </a:cubicBezTo>
                    <a:cubicBezTo>
                      <a:pt x="617777" y="111870"/>
                      <a:pt x="609799" y="159628"/>
                      <a:pt x="643331" y="156722"/>
                    </a:cubicBezTo>
                    <a:cubicBezTo>
                      <a:pt x="693131" y="145496"/>
                      <a:pt x="685567" y="78019"/>
                      <a:pt x="722325" y="53809"/>
                    </a:cubicBezTo>
                    <a:cubicBezTo>
                      <a:pt x="741216" y="42649"/>
                      <a:pt x="760056" y="59193"/>
                      <a:pt x="766588" y="77198"/>
                    </a:cubicBezTo>
                    <a:cubicBezTo>
                      <a:pt x="774399" y="98806"/>
                      <a:pt x="732925" y="111601"/>
                      <a:pt x="722601" y="128363"/>
                    </a:cubicBezTo>
                    <a:cubicBezTo>
                      <a:pt x="711128" y="143636"/>
                      <a:pt x="745226" y="151817"/>
                      <a:pt x="755827" y="149311"/>
                    </a:cubicBezTo>
                    <a:cubicBezTo>
                      <a:pt x="767976" y="147836"/>
                      <a:pt x="779390" y="143026"/>
                      <a:pt x="791481" y="141405"/>
                    </a:cubicBezTo>
                    <a:cubicBezTo>
                      <a:pt x="806448" y="139400"/>
                      <a:pt x="823842" y="146201"/>
                      <a:pt x="821575" y="163007"/>
                    </a:cubicBezTo>
                    <a:cubicBezTo>
                      <a:pt x="807196" y="218568"/>
                      <a:pt x="741673" y="236108"/>
                      <a:pt x="691300" y="241688"/>
                    </a:cubicBezTo>
                    <a:cubicBezTo>
                      <a:pt x="666741" y="235476"/>
                      <a:pt x="641267" y="235403"/>
                      <a:pt x="616040" y="235781"/>
                    </a:cubicBezTo>
                    <a:close/>
                    <a:moveTo>
                      <a:pt x="661256" y="1170766"/>
                    </a:moveTo>
                    <a:cubicBezTo>
                      <a:pt x="655545" y="1170694"/>
                      <a:pt x="650357" y="1167765"/>
                      <a:pt x="645285" y="1165389"/>
                    </a:cubicBezTo>
                    <a:cubicBezTo>
                      <a:pt x="644283" y="1164917"/>
                      <a:pt x="643840" y="1163776"/>
                      <a:pt x="644166" y="1162716"/>
                    </a:cubicBezTo>
                    <a:cubicBezTo>
                      <a:pt x="649550" y="1145118"/>
                      <a:pt x="624607" y="1100746"/>
                      <a:pt x="610736" y="1129402"/>
                    </a:cubicBezTo>
                    <a:cubicBezTo>
                      <a:pt x="607823" y="1140693"/>
                      <a:pt x="602432" y="1150901"/>
                      <a:pt x="595587" y="1160354"/>
                    </a:cubicBezTo>
                    <a:cubicBezTo>
                      <a:pt x="578513" y="1192331"/>
                      <a:pt x="493227" y="1172481"/>
                      <a:pt x="466343" y="1158967"/>
                    </a:cubicBezTo>
                    <a:cubicBezTo>
                      <a:pt x="486237" y="1138448"/>
                      <a:pt x="522973" y="1128908"/>
                      <a:pt x="524259" y="1095609"/>
                    </a:cubicBezTo>
                    <a:cubicBezTo>
                      <a:pt x="524382" y="1091017"/>
                      <a:pt x="520466" y="1087943"/>
                      <a:pt x="516237" y="1087587"/>
                    </a:cubicBezTo>
                    <a:cubicBezTo>
                      <a:pt x="478121" y="1084390"/>
                      <a:pt x="452705" y="1115786"/>
                      <a:pt x="421404" y="1131451"/>
                    </a:cubicBezTo>
                    <a:cubicBezTo>
                      <a:pt x="386368" y="1146687"/>
                      <a:pt x="334796" y="1142575"/>
                      <a:pt x="298867" y="1131494"/>
                    </a:cubicBezTo>
                    <a:cubicBezTo>
                      <a:pt x="324522" y="1106696"/>
                      <a:pt x="376908" y="1109704"/>
                      <a:pt x="382670" y="1066873"/>
                    </a:cubicBezTo>
                    <a:cubicBezTo>
                      <a:pt x="383099" y="1063654"/>
                      <a:pt x="379931" y="1059934"/>
                      <a:pt x="376879" y="1059272"/>
                    </a:cubicBezTo>
                    <a:cubicBezTo>
                      <a:pt x="294434" y="1041348"/>
                      <a:pt x="220824" y="1146549"/>
                      <a:pt x="141453" y="1116977"/>
                    </a:cubicBezTo>
                    <a:cubicBezTo>
                      <a:pt x="168380" y="1101501"/>
                      <a:pt x="206118" y="1100455"/>
                      <a:pt x="221565" y="1070331"/>
                    </a:cubicBezTo>
                    <a:cubicBezTo>
                      <a:pt x="224051" y="1065492"/>
                      <a:pt x="220926" y="1060450"/>
                      <a:pt x="215651" y="1060028"/>
                    </a:cubicBezTo>
                    <a:cubicBezTo>
                      <a:pt x="150542" y="1052675"/>
                      <a:pt x="80754" y="1105396"/>
                      <a:pt x="25752" y="1096640"/>
                    </a:cubicBezTo>
                    <a:cubicBezTo>
                      <a:pt x="25382" y="1096582"/>
                      <a:pt x="25258" y="1096103"/>
                      <a:pt x="25541" y="1095870"/>
                    </a:cubicBezTo>
                    <a:cubicBezTo>
                      <a:pt x="44156" y="1080539"/>
                      <a:pt x="62285" y="1064402"/>
                      <a:pt x="83297" y="1052479"/>
                    </a:cubicBezTo>
                    <a:cubicBezTo>
                      <a:pt x="108139" y="1038390"/>
                      <a:pt x="138089" y="1041159"/>
                      <a:pt x="164086" y="1030260"/>
                    </a:cubicBezTo>
                    <a:cubicBezTo>
                      <a:pt x="167944" y="1028640"/>
                      <a:pt x="170305" y="1022326"/>
                      <a:pt x="165416" y="1020066"/>
                    </a:cubicBezTo>
                    <a:cubicBezTo>
                      <a:pt x="157692" y="1016484"/>
                      <a:pt x="149976" y="1012386"/>
                      <a:pt x="143596" y="1006632"/>
                    </a:cubicBezTo>
                    <a:cubicBezTo>
                      <a:pt x="154320" y="1002112"/>
                      <a:pt x="165714" y="999206"/>
                      <a:pt x="176598" y="995028"/>
                    </a:cubicBezTo>
                    <a:cubicBezTo>
                      <a:pt x="194987" y="987973"/>
                      <a:pt x="212076" y="977336"/>
                      <a:pt x="231461" y="973035"/>
                    </a:cubicBezTo>
                    <a:cubicBezTo>
                      <a:pt x="276655" y="961351"/>
                      <a:pt x="297145" y="1009124"/>
                      <a:pt x="337208" y="1014413"/>
                    </a:cubicBezTo>
                    <a:cubicBezTo>
                      <a:pt x="340863" y="1014806"/>
                      <a:pt x="344721" y="1010781"/>
                      <a:pt x="344416" y="1007206"/>
                    </a:cubicBezTo>
                    <a:cubicBezTo>
                      <a:pt x="341161" y="969351"/>
                      <a:pt x="298423" y="965536"/>
                      <a:pt x="272448" y="946841"/>
                    </a:cubicBezTo>
                    <a:cubicBezTo>
                      <a:pt x="294420" y="943891"/>
                      <a:pt x="317212" y="951986"/>
                      <a:pt x="339315" y="949806"/>
                    </a:cubicBezTo>
                    <a:cubicBezTo>
                      <a:pt x="353157" y="948440"/>
                      <a:pt x="366387" y="944102"/>
                      <a:pt x="379873" y="940963"/>
                    </a:cubicBezTo>
                    <a:cubicBezTo>
                      <a:pt x="391128" y="938340"/>
                      <a:pt x="404896" y="935470"/>
                      <a:pt x="415279" y="942278"/>
                    </a:cubicBezTo>
                    <a:cubicBezTo>
                      <a:pt x="430152" y="952029"/>
                      <a:pt x="430232" y="973783"/>
                      <a:pt x="441450" y="986658"/>
                    </a:cubicBezTo>
                    <a:cubicBezTo>
                      <a:pt x="451608" y="998312"/>
                      <a:pt x="474917" y="1002112"/>
                      <a:pt x="478172" y="982676"/>
                    </a:cubicBezTo>
                    <a:cubicBezTo>
                      <a:pt x="480613" y="956330"/>
                      <a:pt x="462507" y="932702"/>
                      <a:pt x="448280" y="912169"/>
                    </a:cubicBezTo>
                    <a:cubicBezTo>
                      <a:pt x="445686" y="908529"/>
                      <a:pt x="436582" y="898466"/>
                      <a:pt x="441865" y="894789"/>
                    </a:cubicBezTo>
                    <a:cubicBezTo>
                      <a:pt x="451579" y="888017"/>
                      <a:pt x="464991" y="896591"/>
                      <a:pt x="474459" y="899476"/>
                    </a:cubicBezTo>
                    <a:cubicBezTo>
                      <a:pt x="487872" y="903559"/>
                      <a:pt x="499824" y="900042"/>
                      <a:pt x="513251" y="898822"/>
                    </a:cubicBezTo>
                    <a:cubicBezTo>
                      <a:pt x="603311" y="894586"/>
                      <a:pt x="524985" y="972301"/>
                      <a:pt x="570499" y="1010395"/>
                    </a:cubicBezTo>
                    <a:cubicBezTo>
                      <a:pt x="573230" y="1012764"/>
                      <a:pt x="576522" y="1013200"/>
                      <a:pt x="579748" y="1011587"/>
                    </a:cubicBezTo>
                    <a:cubicBezTo>
                      <a:pt x="626816" y="985539"/>
                      <a:pt x="584783" y="932622"/>
                      <a:pt x="584216" y="894157"/>
                    </a:cubicBezTo>
                    <a:cubicBezTo>
                      <a:pt x="606268" y="899062"/>
                      <a:pt x="688815" y="937352"/>
                      <a:pt x="678701" y="965413"/>
                    </a:cubicBezTo>
                    <a:cubicBezTo>
                      <a:pt x="674770" y="980584"/>
                      <a:pt x="668427" y="993168"/>
                      <a:pt x="670156" y="1009422"/>
                    </a:cubicBezTo>
                    <a:cubicBezTo>
                      <a:pt x="670759" y="1015060"/>
                      <a:pt x="675969" y="1018577"/>
                      <a:pt x="681302" y="1015816"/>
                    </a:cubicBezTo>
                    <a:cubicBezTo>
                      <a:pt x="714645" y="997622"/>
                      <a:pt x="718532" y="945737"/>
                      <a:pt x="761916" y="989288"/>
                    </a:cubicBezTo>
                    <a:cubicBezTo>
                      <a:pt x="811963" y="1044283"/>
                      <a:pt x="790463" y="1092586"/>
                      <a:pt x="721402" y="1110315"/>
                    </a:cubicBezTo>
                    <a:cubicBezTo>
                      <a:pt x="712777" y="1107074"/>
                      <a:pt x="698667" y="1099910"/>
                      <a:pt x="698863" y="1114565"/>
                    </a:cubicBezTo>
                    <a:cubicBezTo>
                      <a:pt x="691685" y="1114035"/>
                      <a:pt x="689672" y="1124992"/>
                      <a:pt x="697454" y="1125122"/>
                    </a:cubicBezTo>
                    <a:cubicBezTo>
                      <a:pt x="702591" y="1125035"/>
                      <a:pt x="707989" y="1124650"/>
                      <a:pt x="713511" y="1123945"/>
                    </a:cubicBezTo>
                    <a:cubicBezTo>
                      <a:pt x="776644" y="1149579"/>
                      <a:pt x="687601" y="1174392"/>
                      <a:pt x="661256" y="1170766"/>
                    </a:cubicBezTo>
                    <a:close/>
                    <a:moveTo>
                      <a:pt x="294325" y="974292"/>
                    </a:moveTo>
                    <a:cubicBezTo>
                      <a:pt x="305645" y="979705"/>
                      <a:pt x="319102" y="985503"/>
                      <a:pt x="326171" y="996220"/>
                    </a:cubicBezTo>
                    <a:cubicBezTo>
                      <a:pt x="326404" y="996576"/>
                      <a:pt x="326019" y="997041"/>
                      <a:pt x="325626" y="996874"/>
                    </a:cubicBezTo>
                    <a:cubicBezTo>
                      <a:pt x="314074" y="991969"/>
                      <a:pt x="304033" y="982531"/>
                      <a:pt x="294027" y="974786"/>
                    </a:cubicBezTo>
                    <a:cubicBezTo>
                      <a:pt x="293751" y="974575"/>
                      <a:pt x="294013" y="974146"/>
                      <a:pt x="294325" y="974292"/>
                    </a:cubicBezTo>
                    <a:close/>
                    <a:moveTo>
                      <a:pt x="1074498" y="762719"/>
                    </a:moveTo>
                    <a:cubicBezTo>
                      <a:pt x="1072791" y="763075"/>
                      <a:pt x="1071708" y="764571"/>
                      <a:pt x="1071694" y="766293"/>
                    </a:cubicBezTo>
                    <a:cubicBezTo>
                      <a:pt x="1064151" y="775674"/>
                      <a:pt x="1050935" y="780825"/>
                      <a:pt x="1039077" y="783513"/>
                    </a:cubicBezTo>
                    <a:cubicBezTo>
                      <a:pt x="1004172" y="791971"/>
                      <a:pt x="962924" y="781072"/>
                      <a:pt x="943728" y="748892"/>
                    </a:cubicBezTo>
                    <a:cubicBezTo>
                      <a:pt x="914941" y="698642"/>
                      <a:pt x="934152" y="629093"/>
                      <a:pt x="954917" y="578959"/>
                    </a:cubicBezTo>
                    <a:cubicBezTo>
                      <a:pt x="976366" y="556610"/>
                      <a:pt x="1017868" y="592299"/>
                      <a:pt x="1044272" y="586283"/>
                    </a:cubicBezTo>
                    <a:cubicBezTo>
                      <a:pt x="1057525" y="583559"/>
                      <a:pt x="1061637" y="570393"/>
                      <a:pt x="1059530" y="558368"/>
                    </a:cubicBezTo>
                    <a:cubicBezTo>
                      <a:pt x="1058935" y="536593"/>
                      <a:pt x="1007471" y="486415"/>
                      <a:pt x="1020368" y="475698"/>
                    </a:cubicBezTo>
                    <a:cubicBezTo>
                      <a:pt x="1038467" y="464363"/>
                      <a:pt x="1131484" y="466979"/>
                      <a:pt x="1154226" y="473809"/>
                    </a:cubicBezTo>
                    <a:cubicBezTo>
                      <a:pt x="1162073" y="475937"/>
                      <a:pt x="1172826" y="479280"/>
                      <a:pt x="1177985" y="486124"/>
                    </a:cubicBezTo>
                    <a:cubicBezTo>
                      <a:pt x="1186486" y="500525"/>
                      <a:pt x="1156987" y="527539"/>
                      <a:pt x="1150738" y="541163"/>
                    </a:cubicBezTo>
                    <a:cubicBezTo>
                      <a:pt x="1145216" y="550826"/>
                      <a:pt x="1131992" y="577855"/>
                      <a:pt x="1153063" y="576409"/>
                    </a:cubicBezTo>
                    <a:cubicBezTo>
                      <a:pt x="1187721" y="569913"/>
                      <a:pt x="1219763" y="554583"/>
                      <a:pt x="1247518" y="532989"/>
                    </a:cubicBezTo>
                    <a:cubicBezTo>
                      <a:pt x="1253259" y="528934"/>
                      <a:pt x="1263503" y="522613"/>
                      <a:pt x="1268734" y="525737"/>
                    </a:cubicBezTo>
                    <a:cubicBezTo>
                      <a:pt x="1276146" y="531296"/>
                      <a:pt x="1278471" y="543335"/>
                      <a:pt x="1278399" y="551763"/>
                    </a:cubicBezTo>
                    <a:cubicBezTo>
                      <a:pt x="1275638" y="564624"/>
                      <a:pt x="1259362" y="569165"/>
                      <a:pt x="1248609" y="573445"/>
                    </a:cubicBezTo>
                    <a:cubicBezTo>
                      <a:pt x="1212861" y="586654"/>
                      <a:pt x="1159167" y="592517"/>
                      <a:pt x="1152191" y="638110"/>
                    </a:cubicBezTo>
                    <a:cubicBezTo>
                      <a:pt x="1151319" y="644664"/>
                      <a:pt x="1158876" y="648217"/>
                      <a:pt x="1164107" y="647192"/>
                    </a:cubicBezTo>
                    <a:cubicBezTo>
                      <a:pt x="1208792" y="638895"/>
                      <a:pt x="1255657" y="640973"/>
                      <a:pt x="1297652" y="621522"/>
                    </a:cubicBezTo>
                    <a:cubicBezTo>
                      <a:pt x="1314728" y="614417"/>
                      <a:pt x="1328823" y="611401"/>
                      <a:pt x="1329476" y="635269"/>
                    </a:cubicBezTo>
                    <a:cubicBezTo>
                      <a:pt x="1329186" y="645136"/>
                      <a:pt x="1322792" y="653579"/>
                      <a:pt x="1322066" y="663373"/>
                    </a:cubicBezTo>
                    <a:cubicBezTo>
                      <a:pt x="1322574" y="679358"/>
                      <a:pt x="1333255" y="693018"/>
                      <a:pt x="1338051" y="707906"/>
                    </a:cubicBezTo>
                    <a:cubicBezTo>
                      <a:pt x="1346842" y="727022"/>
                      <a:pt x="1319305" y="745085"/>
                      <a:pt x="1307171" y="756383"/>
                    </a:cubicBezTo>
                    <a:cubicBezTo>
                      <a:pt x="1292131" y="769069"/>
                      <a:pt x="1276073" y="780607"/>
                      <a:pt x="1261251" y="793533"/>
                    </a:cubicBezTo>
                    <a:cubicBezTo>
                      <a:pt x="1246211" y="778427"/>
                      <a:pt x="1220780" y="780469"/>
                      <a:pt x="1201018" y="778253"/>
                    </a:cubicBezTo>
                    <a:cubicBezTo>
                      <a:pt x="1166796" y="774729"/>
                      <a:pt x="1134099" y="788723"/>
                      <a:pt x="1118986" y="820744"/>
                    </a:cubicBezTo>
                    <a:cubicBezTo>
                      <a:pt x="1097698" y="813064"/>
                      <a:pt x="1088179" y="789319"/>
                      <a:pt x="1081495" y="769185"/>
                    </a:cubicBezTo>
                    <a:cubicBezTo>
                      <a:pt x="1084910" y="764317"/>
                      <a:pt x="1078451" y="759340"/>
                      <a:pt x="1074498" y="762719"/>
                    </a:cubicBezTo>
                    <a:close/>
                    <a:moveTo>
                      <a:pt x="1066026" y="827232"/>
                    </a:moveTo>
                    <a:cubicBezTo>
                      <a:pt x="1070509" y="815563"/>
                      <a:pt x="1075399" y="805420"/>
                      <a:pt x="1080042" y="793540"/>
                    </a:cubicBezTo>
                    <a:cubicBezTo>
                      <a:pt x="1087308" y="808261"/>
                      <a:pt x="1098715" y="824100"/>
                      <a:pt x="1115063" y="828314"/>
                    </a:cubicBezTo>
                    <a:cubicBezTo>
                      <a:pt x="1111793" y="835021"/>
                      <a:pt x="1108960" y="841923"/>
                      <a:pt x="1106344" y="848760"/>
                    </a:cubicBezTo>
                    <a:cubicBezTo>
                      <a:pt x="1081568" y="849770"/>
                      <a:pt x="1054147" y="866394"/>
                      <a:pt x="1051771" y="891599"/>
                    </a:cubicBezTo>
                    <a:cubicBezTo>
                      <a:pt x="1047280" y="894143"/>
                      <a:pt x="1043037" y="896962"/>
                      <a:pt x="1039092" y="900122"/>
                    </a:cubicBezTo>
                    <a:cubicBezTo>
                      <a:pt x="1048705" y="875971"/>
                      <a:pt x="1056188" y="851245"/>
                      <a:pt x="1066026" y="827232"/>
                    </a:cubicBezTo>
                    <a:close/>
                    <a:moveTo>
                      <a:pt x="841302" y="1111928"/>
                    </a:moveTo>
                    <a:cubicBezTo>
                      <a:pt x="859568" y="1154011"/>
                      <a:pt x="882114" y="1194177"/>
                      <a:pt x="905343" y="1233681"/>
                    </a:cubicBezTo>
                    <a:cubicBezTo>
                      <a:pt x="883494" y="1257324"/>
                      <a:pt x="872952" y="1290310"/>
                      <a:pt x="863594" y="1320086"/>
                    </a:cubicBezTo>
                    <a:cubicBezTo>
                      <a:pt x="861334" y="1250269"/>
                      <a:pt x="851946" y="1180887"/>
                      <a:pt x="841302" y="1111928"/>
                    </a:cubicBezTo>
                    <a:close/>
                    <a:moveTo>
                      <a:pt x="840256" y="1680368"/>
                    </a:moveTo>
                    <a:cubicBezTo>
                      <a:pt x="840372" y="1680927"/>
                      <a:pt x="840547" y="1681443"/>
                      <a:pt x="840764" y="1681930"/>
                    </a:cubicBezTo>
                    <a:cubicBezTo>
                      <a:pt x="806426" y="1680121"/>
                      <a:pt x="772430" y="1674962"/>
                      <a:pt x="739784" y="1664724"/>
                    </a:cubicBezTo>
                    <a:cubicBezTo>
                      <a:pt x="755341" y="1657567"/>
                      <a:pt x="772066" y="1653099"/>
                      <a:pt x="788749" y="1649292"/>
                    </a:cubicBezTo>
                    <a:cubicBezTo>
                      <a:pt x="804908" y="1644337"/>
                      <a:pt x="821256" y="1641023"/>
                      <a:pt x="838061" y="1638567"/>
                    </a:cubicBezTo>
                    <a:cubicBezTo>
                      <a:pt x="838243" y="1652387"/>
                      <a:pt x="837509" y="1666948"/>
                      <a:pt x="840256" y="1680368"/>
                    </a:cubicBezTo>
                    <a:close/>
                    <a:moveTo>
                      <a:pt x="673978" y="1625642"/>
                    </a:moveTo>
                    <a:cubicBezTo>
                      <a:pt x="679326" y="1624414"/>
                      <a:pt x="684659" y="1623207"/>
                      <a:pt x="689905" y="1621340"/>
                    </a:cubicBezTo>
                    <a:cubicBezTo>
                      <a:pt x="737532" y="1604484"/>
                      <a:pt x="786503" y="1590708"/>
                      <a:pt x="836856" y="1585295"/>
                    </a:cubicBezTo>
                    <a:cubicBezTo>
                      <a:pt x="837110" y="1601810"/>
                      <a:pt x="837517" y="1618325"/>
                      <a:pt x="837967" y="1634833"/>
                    </a:cubicBezTo>
                    <a:cubicBezTo>
                      <a:pt x="805133" y="1642157"/>
                      <a:pt x="771754" y="1646851"/>
                      <a:pt x="738745" y="1652917"/>
                    </a:cubicBezTo>
                    <a:cubicBezTo>
                      <a:pt x="732439" y="1650963"/>
                      <a:pt x="722339" y="1650927"/>
                      <a:pt x="717544" y="1656550"/>
                    </a:cubicBezTo>
                    <a:cubicBezTo>
                      <a:pt x="703223" y="1650484"/>
                      <a:pt x="689440" y="1642709"/>
                      <a:pt x="677240" y="1633075"/>
                    </a:cubicBezTo>
                    <a:cubicBezTo>
                      <a:pt x="676804" y="1630328"/>
                      <a:pt x="675678" y="1627342"/>
                      <a:pt x="673978" y="1625642"/>
                    </a:cubicBezTo>
                    <a:close/>
                    <a:moveTo>
                      <a:pt x="1068380" y="1928335"/>
                    </a:moveTo>
                    <a:cubicBezTo>
                      <a:pt x="1049598" y="2018104"/>
                      <a:pt x="973387" y="2038419"/>
                      <a:pt x="891952" y="2035658"/>
                    </a:cubicBezTo>
                    <a:cubicBezTo>
                      <a:pt x="855710" y="2035658"/>
                      <a:pt x="820028" y="2033871"/>
                      <a:pt x="786947" y="2017232"/>
                    </a:cubicBezTo>
                    <a:cubicBezTo>
                      <a:pt x="710256" y="1980874"/>
                      <a:pt x="715117" y="1884028"/>
                      <a:pt x="703666" y="1811821"/>
                    </a:cubicBezTo>
                    <a:cubicBezTo>
                      <a:pt x="820398" y="1873696"/>
                      <a:pt x="970750" y="1876922"/>
                      <a:pt x="1086654" y="1811588"/>
                    </a:cubicBezTo>
                    <a:cubicBezTo>
                      <a:pt x="1080914" y="1850598"/>
                      <a:pt x="1077913" y="1890081"/>
                      <a:pt x="1068380" y="1928335"/>
                    </a:cubicBezTo>
                    <a:close/>
                    <a:moveTo>
                      <a:pt x="1089051" y="1793831"/>
                    </a:moveTo>
                    <a:cubicBezTo>
                      <a:pt x="967059" y="1854347"/>
                      <a:pt x="819890" y="1850823"/>
                      <a:pt x="700462" y="1786041"/>
                    </a:cubicBezTo>
                    <a:cubicBezTo>
                      <a:pt x="695245" y="1744154"/>
                      <a:pt x="689781" y="1702231"/>
                      <a:pt x="682494" y="1660699"/>
                    </a:cubicBezTo>
                    <a:cubicBezTo>
                      <a:pt x="796988" y="1725358"/>
                      <a:pt x="995489" y="1708653"/>
                      <a:pt x="1112012" y="1654058"/>
                    </a:cubicBezTo>
                    <a:cubicBezTo>
                      <a:pt x="1101912" y="1700051"/>
                      <a:pt x="1095373" y="1747031"/>
                      <a:pt x="1089051" y="1793831"/>
                    </a:cubicBezTo>
                    <a:close/>
                    <a:moveTo>
                      <a:pt x="1047985" y="1603772"/>
                    </a:moveTo>
                    <a:cubicBezTo>
                      <a:pt x="1072253" y="1610587"/>
                      <a:pt x="1096027" y="1619843"/>
                      <a:pt x="1114845" y="1636337"/>
                    </a:cubicBezTo>
                    <a:cubicBezTo>
                      <a:pt x="1032938" y="1668917"/>
                      <a:pt x="944971" y="1683783"/>
                      <a:pt x="856764" y="1682518"/>
                    </a:cubicBezTo>
                    <a:cubicBezTo>
                      <a:pt x="860651" y="1667551"/>
                      <a:pt x="857643" y="1651225"/>
                      <a:pt x="857912" y="1635865"/>
                    </a:cubicBezTo>
                    <a:cubicBezTo>
                      <a:pt x="884614" y="1632682"/>
                      <a:pt x="911228" y="1630946"/>
                      <a:pt x="938017" y="1631433"/>
                    </a:cubicBezTo>
                    <a:cubicBezTo>
                      <a:pt x="932800" y="1657749"/>
                      <a:pt x="957228" y="1655388"/>
                      <a:pt x="960120" y="1632311"/>
                    </a:cubicBezTo>
                    <a:cubicBezTo>
                      <a:pt x="995540" y="1634005"/>
                      <a:pt x="1029988" y="1642477"/>
                      <a:pt x="1063701" y="1653048"/>
                    </a:cubicBezTo>
                    <a:cubicBezTo>
                      <a:pt x="1068569" y="1654538"/>
                      <a:pt x="1070153" y="1647490"/>
                      <a:pt x="1065743" y="1645637"/>
                    </a:cubicBezTo>
                    <a:cubicBezTo>
                      <a:pt x="1033621" y="1632145"/>
                      <a:pt x="997844" y="1624421"/>
                      <a:pt x="962154" y="1622329"/>
                    </a:cubicBezTo>
                    <a:cubicBezTo>
                      <a:pt x="964712" y="1610718"/>
                      <a:pt x="966601" y="1598983"/>
                      <a:pt x="968076" y="1587191"/>
                    </a:cubicBezTo>
                    <a:cubicBezTo>
                      <a:pt x="995032" y="1590839"/>
                      <a:pt x="1021741" y="1596397"/>
                      <a:pt x="1047985" y="1603772"/>
                    </a:cubicBezTo>
                    <a:close/>
                    <a:moveTo>
                      <a:pt x="857222" y="1583449"/>
                    </a:moveTo>
                    <a:cubicBezTo>
                      <a:pt x="887331" y="1581335"/>
                      <a:pt x="917499" y="1581836"/>
                      <a:pt x="947441" y="1584772"/>
                    </a:cubicBezTo>
                    <a:cubicBezTo>
                      <a:pt x="946118" y="1594442"/>
                      <a:pt x="944527" y="1604091"/>
                      <a:pt x="942631" y="1613660"/>
                    </a:cubicBezTo>
                    <a:cubicBezTo>
                      <a:pt x="942129" y="1616175"/>
                      <a:pt x="941338" y="1618913"/>
                      <a:pt x="940517" y="1621747"/>
                    </a:cubicBezTo>
                    <a:cubicBezTo>
                      <a:pt x="912500" y="1621805"/>
                      <a:pt x="885289" y="1626063"/>
                      <a:pt x="857825" y="1630953"/>
                    </a:cubicBezTo>
                    <a:cubicBezTo>
                      <a:pt x="857541" y="1615121"/>
                      <a:pt x="857316" y="1599289"/>
                      <a:pt x="857222" y="1583449"/>
                    </a:cubicBezTo>
                    <a:close/>
                    <a:moveTo>
                      <a:pt x="968940" y="1340750"/>
                    </a:moveTo>
                    <a:cubicBezTo>
                      <a:pt x="956094" y="1416314"/>
                      <a:pt x="957650" y="1493433"/>
                      <a:pt x="949337" y="1569492"/>
                    </a:cubicBezTo>
                    <a:cubicBezTo>
                      <a:pt x="918654" y="1566549"/>
                      <a:pt x="887825" y="1566237"/>
                      <a:pt x="857163" y="1568467"/>
                    </a:cubicBezTo>
                    <a:cubicBezTo>
                      <a:pt x="857454" y="1458964"/>
                      <a:pt x="861436" y="1344397"/>
                      <a:pt x="912158" y="1244921"/>
                    </a:cubicBezTo>
                    <a:cubicBezTo>
                      <a:pt x="929633" y="1272756"/>
                      <a:pt x="948160" y="1300773"/>
                      <a:pt x="973787" y="1321851"/>
                    </a:cubicBezTo>
                    <a:cubicBezTo>
                      <a:pt x="971476" y="1327925"/>
                      <a:pt x="970190" y="1334443"/>
                      <a:pt x="968940" y="1340750"/>
                    </a:cubicBezTo>
                    <a:close/>
                    <a:moveTo>
                      <a:pt x="1377213" y="1254047"/>
                    </a:moveTo>
                    <a:cubicBezTo>
                      <a:pt x="1398212" y="1291248"/>
                      <a:pt x="1319160" y="1349098"/>
                      <a:pt x="1330639" y="1415878"/>
                    </a:cubicBezTo>
                    <a:cubicBezTo>
                      <a:pt x="1294674" y="1395367"/>
                      <a:pt x="1247083" y="1359568"/>
                      <a:pt x="1227174" y="1322941"/>
                    </a:cubicBezTo>
                    <a:cubicBezTo>
                      <a:pt x="1219182" y="1305547"/>
                      <a:pt x="1217366" y="1285253"/>
                      <a:pt x="1213151" y="1266769"/>
                    </a:cubicBezTo>
                    <a:cubicBezTo>
                      <a:pt x="1208356" y="1245916"/>
                      <a:pt x="1200799" y="1224511"/>
                      <a:pt x="1183652" y="1210583"/>
                    </a:cubicBezTo>
                    <a:cubicBezTo>
                      <a:pt x="1178857" y="1206659"/>
                      <a:pt x="1172681" y="1207117"/>
                      <a:pt x="1169048" y="1212465"/>
                    </a:cubicBezTo>
                    <a:cubicBezTo>
                      <a:pt x="1132646" y="1265418"/>
                      <a:pt x="1175079" y="1308330"/>
                      <a:pt x="1186995" y="1359539"/>
                    </a:cubicBezTo>
                    <a:cubicBezTo>
                      <a:pt x="1152700" y="1347100"/>
                      <a:pt x="1124436" y="1322374"/>
                      <a:pt x="1111067" y="1287528"/>
                    </a:cubicBezTo>
                    <a:cubicBezTo>
                      <a:pt x="1094719" y="1263667"/>
                      <a:pt x="1107579" y="1132468"/>
                      <a:pt x="1068809" y="1147574"/>
                    </a:cubicBezTo>
                    <a:cubicBezTo>
                      <a:pt x="1056675" y="1152812"/>
                      <a:pt x="1051008" y="1171260"/>
                      <a:pt x="1047077" y="1182457"/>
                    </a:cubicBezTo>
                    <a:cubicBezTo>
                      <a:pt x="1038648" y="1211912"/>
                      <a:pt x="1041809" y="1243468"/>
                      <a:pt x="1037203" y="1273606"/>
                    </a:cubicBezTo>
                    <a:cubicBezTo>
                      <a:pt x="1035560" y="1286837"/>
                      <a:pt x="1033591" y="1302255"/>
                      <a:pt x="1025984" y="1313590"/>
                    </a:cubicBezTo>
                    <a:cubicBezTo>
                      <a:pt x="989837" y="1350144"/>
                      <a:pt x="922890" y="1231719"/>
                      <a:pt x="908220" y="1205075"/>
                    </a:cubicBezTo>
                    <a:cubicBezTo>
                      <a:pt x="877217" y="1147167"/>
                      <a:pt x="838352" y="1087834"/>
                      <a:pt x="835489" y="1020408"/>
                    </a:cubicBezTo>
                    <a:cubicBezTo>
                      <a:pt x="832728" y="972090"/>
                      <a:pt x="864749" y="933211"/>
                      <a:pt x="914200" y="932528"/>
                    </a:cubicBezTo>
                    <a:cubicBezTo>
                      <a:pt x="949606" y="932382"/>
                      <a:pt x="974659" y="961213"/>
                      <a:pt x="1006570" y="972250"/>
                    </a:cubicBezTo>
                    <a:cubicBezTo>
                      <a:pt x="1022940" y="977859"/>
                      <a:pt x="1023942" y="933378"/>
                      <a:pt x="1053115" y="913084"/>
                    </a:cubicBezTo>
                    <a:cubicBezTo>
                      <a:pt x="1066455" y="962717"/>
                      <a:pt x="1106199" y="950118"/>
                      <a:pt x="1138168" y="926039"/>
                    </a:cubicBezTo>
                    <a:cubicBezTo>
                      <a:pt x="1147105" y="920307"/>
                      <a:pt x="1156405" y="912917"/>
                      <a:pt x="1166432" y="909604"/>
                    </a:cubicBezTo>
                    <a:cubicBezTo>
                      <a:pt x="1160402" y="923119"/>
                      <a:pt x="1150302" y="933559"/>
                      <a:pt x="1147105" y="947968"/>
                    </a:cubicBezTo>
                    <a:cubicBezTo>
                      <a:pt x="1143036" y="979763"/>
                      <a:pt x="1169411" y="1006435"/>
                      <a:pt x="1191281" y="1025886"/>
                    </a:cubicBezTo>
                    <a:cubicBezTo>
                      <a:pt x="1228918" y="1057412"/>
                      <a:pt x="1243522" y="1033079"/>
                      <a:pt x="1255511" y="996445"/>
                    </a:cubicBezTo>
                    <a:cubicBezTo>
                      <a:pt x="1261323" y="983497"/>
                      <a:pt x="1268081" y="975650"/>
                      <a:pt x="1280432" y="976391"/>
                    </a:cubicBezTo>
                    <a:cubicBezTo>
                      <a:pt x="1275419" y="1007249"/>
                      <a:pt x="1268299" y="1038819"/>
                      <a:pt x="1273676" y="1069939"/>
                    </a:cubicBezTo>
                    <a:cubicBezTo>
                      <a:pt x="1281304" y="1109944"/>
                      <a:pt x="1315817" y="1152079"/>
                      <a:pt x="1355125" y="1164009"/>
                    </a:cubicBezTo>
                    <a:cubicBezTo>
                      <a:pt x="1348876" y="1209100"/>
                      <a:pt x="1350984" y="1217623"/>
                      <a:pt x="1377213" y="12540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05940C0-342E-8543-9694-E45E544CA853}"/>
                  </a:ext>
                </a:extLst>
              </p:cNvPr>
              <p:cNvSpPr/>
              <p:nvPr/>
            </p:nvSpPr>
            <p:spPr>
              <a:xfrm>
                <a:off x="10864891" y="4697508"/>
                <a:ext cx="69335" cy="49738"/>
              </a:xfrm>
              <a:custGeom>
                <a:avLst/>
                <a:gdLst>
                  <a:gd name="connsiteX0" fmla="*/ 68126 w 69335"/>
                  <a:gd name="connsiteY0" fmla="*/ 19087 h 49738"/>
                  <a:gd name="connsiteX1" fmla="*/ 46183 w 69335"/>
                  <a:gd name="connsiteY1" fmla="*/ 5594 h 49738"/>
                  <a:gd name="connsiteX2" fmla="*/ 43277 w 69335"/>
                  <a:gd name="connsiteY2" fmla="*/ 28 h 49738"/>
                  <a:gd name="connsiteX3" fmla="*/ 2298 w 69335"/>
                  <a:gd name="connsiteY3" fmla="*/ 18215 h 49738"/>
                  <a:gd name="connsiteX4" fmla="*/ 9128 w 69335"/>
                  <a:gd name="connsiteY4" fmla="*/ 43093 h 49738"/>
                  <a:gd name="connsiteX5" fmla="*/ 42696 w 69335"/>
                  <a:gd name="connsiteY5" fmla="*/ 48113 h 49738"/>
                  <a:gd name="connsiteX6" fmla="*/ 68126 w 69335"/>
                  <a:gd name="connsiteY6" fmla="*/ 19087 h 49738"/>
                  <a:gd name="connsiteX7" fmla="*/ 60424 w 69335"/>
                  <a:gd name="connsiteY7" fmla="*/ 26541 h 49738"/>
                  <a:gd name="connsiteX8" fmla="*/ 24604 w 69335"/>
                  <a:gd name="connsiteY8" fmla="*/ 39395 h 49738"/>
                  <a:gd name="connsiteX9" fmla="*/ 10145 w 69335"/>
                  <a:gd name="connsiteY9" fmla="*/ 25568 h 49738"/>
                  <a:gd name="connsiteX10" fmla="*/ 32233 w 69335"/>
                  <a:gd name="connsiteY10" fmla="*/ 10658 h 49738"/>
                  <a:gd name="connsiteX11" fmla="*/ 49671 w 69335"/>
                  <a:gd name="connsiteY11" fmla="*/ 13645 h 49738"/>
                  <a:gd name="connsiteX12" fmla="*/ 60424 w 69335"/>
                  <a:gd name="connsiteY12" fmla="*/ 26541 h 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335" h="49738">
                    <a:moveTo>
                      <a:pt x="68126" y="19087"/>
                    </a:moveTo>
                    <a:cubicBezTo>
                      <a:pt x="64421" y="10746"/>
                      <a:pt x="55556" y="6524"/>
                      <a:pt x="46183" y="5594"/>
                    </a:cubicBezTo>
                    <a:cubicBezTo>
                      <a:pt x="47564" y="3400"/>
                      <a:pt x="46547" y="145"/>
                      <a:pt x="43277" y="28"/>
                    </a:cubicBezTo>
                    <a:cubicBezTo>
                      <a:pt x="29326" y="-451"/>
                      <a:pt x="9709" y="5107"/>
                      <a:pt x="2298" y="18215"/>
                    </a:cubicBezTo>
                    <a:cubicBezTo>
                      <a:pt x="-2861" y="27253"/>
                      <a:pt x="1208" y="37309"/>
                      <a:pt x="9128" y="43093"/>
                    </a:cubicBezTo>
                    <a:cubicBezTo>
                      <a:pt x="18573" y="50053"/>
                      <a:pt x="31579" y="51216"/>
                      <a:pt x="42696" y="48113"/>
                    </a:cubicBezTo>
                    <a:cubicBezTo>
                      <a:pt x="54030" y="44960"/>
                      <a:pt x="74519" y="33778"/>
                      <a:pt x="68126" y="19087"/>
                    </a:cubicBezTo>
                    <a:close/>
                    <a:moveTo>
                      <a:pt x="60424" y="26541"/>
                    </a:moveTo>
                    <a:cubicBezTo>
                      <a:pt x="53594" y="37258"/>
                      <a:pt x="36665" y="41858"/>
                      <a:pt x="24604" y="39395"/>
                    </a:cubicBezTo>
                    <a:cubicBezTo>
                      <a:pt x="18646" y="38021"/>
                      <a:pt x="8692" y="33269"/>
                      <a:pt x="10145" y="25568"/>
                    </a:cubicBezTo>
                    <a:cubicBezTo>
                      <a:pt x="11743" y="17277"/>
                      <a:pt x="22569" y="13361"/>
                      <a:pt x="32233" y="10658"/>
                    </a:cubicBezTo>
                    <a:cubicBezTo>
                      <a:pt x="38191" y="10527"/>
                      <a:pt x="44294" y="11617"/>
                      <a:pt x="49671" y="13645"/>
                    </a:cubicBezTo>
                    <a:cubicBezTo>
                      <a:pt x="54539" y="15490"/>
                      <a:pt x="63403" y="19995"/>
                      <a:pt x="60424" y="265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960458D-67FF-A94E-A8E2-800928EC1332}"/>
                  </a:ext>
                </a:extLst>
              </p:cNvPr>
              <p:cNvSpPr/>
              <p:nvPr/>
            </p:nvSpPr>
            <p:spPr>
              <a:xfrm>
                <a:off x="10909719" y="4786907"/>
                <a:ext cx="78692" cy="74860"/>
              </a:xfrm>
              <a:custGeom>
                <a:avLst/>
                <a:gdLst>
                  <a:gd name="connsiteX0" fmla="*/ 21409 w 78692"/>
                  <a:gd name="connsiteY0" fmla="*/ 3095 h 74860"/>
                  <a:gd name="connsiteX1" fmla="*/ 3680 w 78692"/>
                  <a:gd name="connsiteY1" fmla="*/ 2150 h 74860"/>
                  <a:gd name="connsiteX2" fmla="*/ 49527 w 78692"/>
                  <a:gd name="connsiteY2" fmla="*/ 71052 h 74860"/>
                  <a:gd name="connsiteX3" fmla="*/ 76192 w 78692"/>
                  <a:gd name="connsiteY3" fmla="*/ 66315 h 74860"/>
                  <a:gd name="connsiteX4" fmla="*/ 21409 w 78692"/>
                  <a:gd name="connsiteY4" fmla="*/ 3095 h 74860"/>
                  <a:gd name="connsiteX5" fmla="*/ 67619 w 78692"/>
                  <a:gd name="connsiteY5" fmla="*/ 61098 h 74860"/>
                  <a:gd name="connsiteX6" fmla="*/ 11091 w 78692"/>
                  <a:gd name="connsiteY6" fmla="*/ 10470 h 74860"/>
                  <a:gd name="connsiteX7" fmla="*/ 18211 w 78692"/>
                  <a:gd name="connsiteY7" fmla="*/ 8915 h 74860"/>
                  <a:gd name="connsiteX8" fmla="*/ 67619 w 78692"/>
                  <a:gd name="connsiteY8" fmla="*/ 61098 h 7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92" h="74860">
                    <a:moveTo>
                      <a:pt x="21409" y="3095"/>
                    </a:moveTo>
                    <a:cubicBezTo>
                      <a:pt x="17122" y="-1860"/>
                      <a:pt x="9056" y="152"/>
                      <a:pt x="3680" y="2150"/>
                    </a:cubicBezTo>
                    <a:cubicBezTo>
                      <a:pt x="-14049" y="10172"/>
                      <a:pt x="37393" y="67753"/>
                      <a:pt x="49527" y="71052"/>
                    </a:cubicBezTo>
                    <a:cubicBezTo>
                      <a:pt x="58900" y="76203"/>
                      <a:pt x="70743" y="77446"/>
                      <a:pt x="76192" y="66315"/>
                    </a:cubicBezTo>
                    <a:cubicBezTo>
                      <a:pt x="88980" y="36576"/>
                      <a:pt x="49963" y="2063"/>
                      <a:pt x="21409" y="3095"/>
                    </a:cubicBezTo>
                    <a:close/>
                    <a:moveTo>
                      <a:pt x="67619" y="61098"/>
                    </a:moveTo>
                    <a:cubicBezTo>
                      <a:pt x="57010" y="80025"/>
                      <a:pt x="12907" y="21870"/>
                      <a:pt x="11091" y="10470"/>
                    </a:cubicBezTo>
                    <a:cubicBezTo>
                      <a:pt x="13489" y="9903"/>
                      <a:pt x="15886" y="9605"/>
                      <a:pt x="18211" y="8915"/>
                    </a:cubicBezTo>
                    <a:cubicBezTo>
                      <a:pt x="39646" y="11952"/>
                      <a:pt x="75902" y="36089"/>
                      <a:pt x="67619" y="610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ADC1F50-F44A-5349-939E-2A92460BF9D0}"/>
                  </a:ext>
                </a:extLst>
              </p:cNvPr>
              <p:cNvSpPr/>
              <p:nvPr/>
            </p:nvSpPr>
            <p:spPr>
              <a:xfrm>
                <a:off x="10602290" y="4735349"/>
                <a:ext cx="88053" cy="141120"/>
              </a:xfrm>
              <a:custGeom>
                <a:avLst/>
                <a:gdLst>
                  <a:gd name="connsiteX0" fmla="*/ 80710 w 88053"/>
                  <a:gd name="connsiteY0" fmla="*/ 7882 h 141120"/>
                  <a:gd name="connsiteX1" fmla="*/ 82817 w 88053"/>
                  <a:gd name="connsiteY1" fmla="*/ 5848 h 141120"/>
                  <a:gd name="connsiteX2" fmla="*/ 79496 w 88053"/>
                  <a:gd name="connsiteY2" fmla="*/ 144 h 141120"/>
                  <a:gd name="connsiteX3" fmla="*/ 58818 w 88053"/>
                  <a:gd name="connsiteY3" fmla="*/ 17648 h 141120"/>
                  <a:gd name="connsiteX4" fmla="*/ 9163 w 88053"/>
                  <a:gd name="connsiteY4" fmla="*/ 91715 h 141120"/>
                  <a:gd name="connsiteX5" fmla="*/ 14533 w 88053"/>
                  <a:gd name="connsiteY5" fmla="*/ 140890 h 141120"/>
                  <a:gd name="connsiteX6" fmla="*/ 32937 w 88053"/>
                  <a:gd name="connsiteY6" fmla="*/ 130631 h 141120"/>
                  <a:gd name="connsiteX7" fmla="*/ 80710 w 88053"/>
                  <a:gd name="connsiteY7" fmla="*/ 7882 h 141120"/>
                  <a:gd name="connsiteX8" fmla="*/ 69949 w 88053"/>
                  <a:gd name="connsiteY8" fmla="*/ 54347 h 141120"/>
                  <a:gd name="connsiteX9" fmla="*/ 18878 w 88053"/>
                  <a:gd name="connsiteY9" fmla="*/ 130071 h 141120"/>
                  <a:gd name="connsiteX10" fmla="*/ 18144 w 88053"/>
                  <a:gd name="connsiteY10" fmla="*/ 130682 h 141120"/>
                  <a:gd name="connsiteX11" fmla="*/ 17395 w 88053"/>
                  <a:gd name="connsiteY11" fmla="*/ 130863 h 141120"/>
                  <a:gd name="connsiteX12" fmla="*/ 76401 w 88053"/>
                  <a:gd name="connsiteY12" fmla="*/ 12053 h 141120"/>
                  <a:gd name="connsiteX13" fmla="*/ 69949 w 88053"/>
                  <a:gd name="connsiteY13" fmla="*/ 54347 h 14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053" h="141120">
                    <a:moveTo>
                      <a:pt x="80710" y="7882"/>
                    </a:moveTo>
                    <a:cubicBezTo>
                      <a:pt x="81415" y="7207"/>
                      <a:pt x="82105" y="6509"/>
                      <a:pt x="82817" y="5848"/>
                    </a:cubicBezTo>
                    <a:cubicBezTo>
                      <a:pt x="85302" y="3545"/>
                      <a:pt x="82723" y="-851"/>
                      <a:pt x="79496" y="144"/>
                    </a:cubicBezTo>
                    <a:cubicBezTo>
                      <a:pt x="70843" y="2825"/>
                      <a:pt x="64515" y="11057"/>
                      <a:pt x="58818" y="17648"/>
                    </a:cubicBezTo>
                    <a:cubicBezTo>
                      <a:pt x="39643" y="40361"/>
                      <a:pt x="22148" y="64904"/>
                      <a:pt x="9163" y="91715"/>
                    </a:cubicBezTo>
                    <a:cubicBezTo>
                      <a:pt x="1425" y="106487"/>
                      <a:pt x="-9117" y="135579"/>
                      <a:pt x="14533" y="140890"/>
                    </a:cubicBezTo>
                    <a:cubicBezTo>
                      <a:pt x="22773" y="142387"/>
                      <a:pt x="27924" y="136298"/>
                      <a:pt x="32937" y="130631"/>
                    </a:cubicBezTo>
                    <a:cubicBezTo>
                      <a:pt x="50441" y="111689"/>
                      <a:pt x="108320" y="28910"/>
                      <a:pt x="80710" y="7882"/>
                    </a:cubicBezTo>
                    <a:close/>
                    <a:moveTo>
                      <a:pt x="69949" y="54347"/>
                    </a:moveTo>
                    <a:cubicBezTo>
                      <a:pt x="56689" y="81536"/>
                      <a:pt x="40407" y="108623"/>
                      <a:pt x="18878" y="130071"/>
                    </a:cubicBezTo>
                    <a:cubicBezTo>
                      <a:pt x="18870" y="130079"/>
                      <a:pt x="18500" y="130493"/>
                      <a:pt x="18144" y="130682"/>
                    </a:cubicBezTo>
                    <a:cubicBezTo>
                      <a:pt x="17773" y="130878"/>
                      <a:pt x="17410" y="130863"/>
                      <a:pt x="17395" y="130863"/>
                    </a:cubicBezTo>
                    <a:cubicBezTo>
                      <a:pt x="-18221" y="129258"/>
                      <a:pt x="63860" y="21339"/>
                      <a:pt x="76401" y="12053"/>
                    </a:cubicBezTo>
                    <a:cubicBezTo>
                      <a:pt x="86021" y="21687"/>
                      <a:pt x="74454" y="44749"/>
                      <a:pt x="69949" y="5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92B1B21D-69D4-D241-AAE2-B6F2D2C2B77A}"/>
                  </a:ext>
                </a:extLst>
              </p:cNvPr>
              <p:cNvSpPr/>
              <p:nvPr/>
            </p:nvSpPr>
            <p:spPr>
              <a:xfrm>
                <a:off x="10163409" y="3759221"/>
                <a:ext cx="49933" cy="44813"/>
              </a:xfrm>
              <a:custGeom>
                <a:avLst/>
                <a:gdLst>
                  <a:gd name="connsiteX0" fmla="*/ 40405 w 49933"/>
                  <a:gd name="connsiteY0" fmla="*/ 13561 h 44813"/>
                  <a:gd name="connsiteX1" fmla="*/ 36539 w 49933"/>
                  <a:gd name="connsiteY1" fmla="*/ 11055 h 44813"/>
                  <a:gd name="connsiteX2" fmla="*/ 784 w 49933"/>
                  <a:gd name="connsiteY2" fmla="*/ 12718 h 44813"/>
                  <a:gd name="connsiteX3" fmla="*/ 18208 w 49933"/>
                  <a:gd name="connsiteY3" fmla="*/ 43576 h 44813"/>
                  <a:gd name="connsiteX4" fmla="*/ 47053 w 49933"/>
                  <a:gd name="connsiteY4" fmla="*/ 38650 h 44813"/>
                  <a:gd name="connsiteX5" fmla="*/ 40405 w 49933"/>
                  <a:gd name="connsiteY5" fmla="*/ 13561 h 44813"/>
                  <a:gd name="connsiteX6" fmla="*/ 20453 w 49933"/>
                  <a:gd name="connsiteY6" fmla="*/ 31486 h 44813"/>
                  <a:gd name="connsiteX7" fmla="*/ 12976 w 49933"/>
                  <a:gd name="connsiteY7" fmla="*/ 12878 h 44813"/>
                  <a:gd name="connsiteX8" fmla="*/ 13587 w 49933"/>
                  <a:gd name="connsiteY8" fmla="*/ 12130 h 44813"/>
                  <a:gd name="connsiteX9" fmla="*/ 14357 w 49933"/>
                  <a:gd name="connsiteY9" fmla="*/ 11520 h 44813"/>
                  <a:gd name="connsiteX10" fmla="*/ 20824 w 49933"/>
                  <a:gd name="connsiteY10" fmla="*/ 10524 h 44813"/>
                  <a:gd name="connsiteX11" fmla="*/ 38152 w 49933"/>
                  <a:gd name="connsiteY11" fmla="*/ 29902 h 44813"/>
                  <a:gd name="connsiteX12" fmla="*/ 20453 w 49933"/>
                  <a:gd name="connsiteY12" fmla="*/ 31486 h 4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933" h="44813">
                    <a:moveTo>
                      <a:pt x="40405" y="13561"/>
                    </a:moveTo>
                    <a:cubicBezTo>
                      <a:pt x="39330" y="12704"/>
                      <a:pt x="38000" y="11832"/>
                      <a:pt x="36539" y="11055"/>
                    </a:cubicBezTo>
                    <a:cubicBezTo>
                      <a:pt x="39351" y="497"/>
                      <a:pt x="4970" y="-8054"/>
                      <a:pt x="784" y="12718"/>
                    </a:cubicBezTo>
                    <a:cubicBezTo>
                      <a:pt x="-2682" y="25630"/>
                      <a:pt x="5739" y="39609"/>
                      <a:pt x="18208" y="43576"/>
                    </a:cubicBezTo>
                    <a:cubicBezTo>
                      <a:pt x="27697" y="46599"/>
                      <a:pt x="38806" y="43751"/>
                      <a:pt x="47053" y="38650"/>
                    </a:cubicBezTo>
                    <a:cubicBezTo>
                      <a:pt x="54384" y="33731"/>
                      <a:pt x="46072" y="17565"/>
                      <a:pt x="40405" y="13561"/>
                    </a:cubicBezTo>
                    <a:close/>
                    <a:moveTo>
                      <a:pt x="20453" y="31486"/>
                    </a:moveTo>
                    <a:cubicBezTo>
                      <a:pt x="13565" y="28529"/>
                      <a:pt x="9183" y="19309"/>
                      <a:pt x="12976" y="12878"/>
                    </a:cubicBezTo>
                    <a:cubicBezTo>
                      <a:pt x="13005" y="12827"/>
                      <a:pt x="13267" y="12450"/>
                      <a:pt x="13587" y="12130"/>
                    </a:cubicBezTo>
                    <a:cubicBezTo>
                      <a:pt x="13906" y="11810"/>
                      <a:pt x="14299" y="11556"/>
                      <a:pt x="14357" y="11520"/>
                    </a:cubicBezTo>
                    <a:cubicBezTo>
                      <a:pt x="16195" y="10364"/>
                      <a:pt x="18251" y="10205"/>
                      <a:pt x="20824" y="10524"/>
                    </a:cubicBezTo>
                    <a:cubicBezTo>
                      <a:pt x="18527" y="16351"/>
                      <a:pt x="37753" y="14382"/>
                      <a:pt x="38152" y="29902"/>
                    </a:cubicBezTo>
                    <a:cubicBezTo>
                      <a:pt x="32994" y="32409"/>
                      <a:pt x="25582" y="33913"/>
                      <a:pt x="20453" y="31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D6115FA0-4C5C-3B44-8C95-BD24D9E889F3}"/>
                  </a:ext>
                </a:extLst>
              </p:cNvPr>
              <p:cNvSpPr/>
              <p:nvPr/>
            </p:nvSpPr>
            <p:spPr>
              <a:xfrm>
                <a:off x="10141461" y="3970561"/>
                <a:ext cx="38788" cy="91119"/>
              </a:xfrm>
              <a:custGeom>
                <a:avLst/>
                <a:gdLst>
                  <a:gd name="connsiteX0" fmla="*/ 26779 w 38788"/>
                  <a:gd name="connsiteY0" fmla="*/ 89693 h 91119"/>
                  <a:gd name="connsiteX1" fmla="*/ 38536 w 38788"/>
                  <a:gd name="connsiteY1" fmla="*/ 48357 h 91119"/>
                  <a:gd name="connsiteX2" fmla="*/ 28640 w 38788"/>
                  <a:gd name="connsiteY2" fmla="*/ 5402 h 91119"/>
                  <a:gd name="connsiteX3" fmla="*/ 1821 w 38788"/>
                  <a:gd name="connsiteY3" fmla="*/ 8984 h 91119"/>
                  <a:gd name="connsiteX4" fmla="*/ 5542 w 38788"/>
                  <a:gd name="connsiteY4" fmla="*/ 48110 h 91119"/>
                  <a:gd name="connsiteX5" fmla="*/ 17051 w 38788"/>
                  <a:gd name="connsiteY5" fmla="*/ 86590 h 91119"/>
                  <a:gd name="connsiteX6" fmla="*/ 26482 w 38788"/>
                  <a:gd name="connsiteY6" fmla="*/ 86583 h 91119"/>
                  <a:gd name="connsiteX7" fmla="*/ 26721 w 38788"/>
                  <a:gd name="connsiteY7" fmla="*/ 86605 h 91119"/>
                  <a:gd name="connsiteX8" fmla="*/ 26779 w 38788"/>
                  <a:gd name="connsiteY8" fmla="*/ 89693 h 91119"/>
                  <a:gd name="connsiteX9" fmla="*/ 19863 w 38788"/>
                  <a:gd name="connsiteY9" fmla="*/ 59133 h 91119"/>
                  <a:gd name="connsiteX10" fmla="*/ 20618 w 38788"/>
                  <a:gd name="connsiteY10" fmla="*/ 11760 h 91119"/>
                  <a:gd name="connsiteX11" fmla="*/ 27259 w 38788"/>
                  <a:gd name="connsiteY11" fmla="*/ 78917 h 91119"/>
                  <a:gd name="connsiteX12" fmla="*/ 26409 w 38788"/>
                  <a:gd name="connsiteY12" fmla="*/ 78947 h 91119"/>
                  <a:gd name="connsiteX13" fmla="*/ 19863 w 38788"/>
                  <a:gd name="connsiteY13" fmla="*/ 59133 h 9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788" h="91119">
                    <a:moveTo>
                      <a:pt x="26779" y="89693"/>
                    </a:moveTo>
                    <a:cubicBezTo>
                      <a:pt x="33435" y="99887"/>
                      <a:pt x="38957" y="52245"/>
                      <a:pt x="38536" y="48357"/>
                    </a:cubicBezTo>
                    <a:cubicBezTo>
                      <a:pt x="39219" y="34654"/>
                      <a:pt x="39262" y="15807"/>
                      <a:pt x="28640" y="5402"/>
                    </a:cubicBezTo>
                    <a:cubicBezTo>
                      <a:pt x="20771" y="-2300"/>
                      <a:pt x="6145" y="-2329"/>
                      <a:pt x="1821" y="8984"/>
                    </a:cubicBezTo>
                    <a:cubicBezTo>
                      <a:pt x="-2734" y="20893"/>
                      <a:pt x="2301" y="36492"/>
                      <a:pt x="5542" y="48110"/>
                    </a:cubicBezTo>
                    <a:cubicBezTo>
                      <a:pt x="9073" y="60767"/>
                      <a:pt x="15053" y="73577"/>
                      <a:pt x="17051" y="86590"/>
                    </a:cubicBezTo>
                    <a:cubicBezTo>
                      <a:pt x="17872" y="91945"/>
                      <a:pt x="24891" y="90739"/>
                      <a:pt x="26482" y="86583"/>
                    </a:cubicBezTo>
                    <a:cubicBezTo>
                      <a:pt x="26598" y="86278"/>
                      <a:pt x="26736" y="86365"/>
                      <a:pt x="26721" y="86605"/>
                    </a:cubicBezTo>
                    <a:cubicBezTo>
                      <a:pt x="26671" y="87673"/>
                      <a:pt x="26467" y="88959"/>
                      <a:pt x="26779" y="89693"/>
                    </a:cubicBezTo>
                    <a:close/>
                    <a:moveTo>
                      <a:pt x="19863" y="59133"/>
                    </a:moveTo>
                    <a:cubicBezTo>
                      <a:pt x="17298" y="52143"/>
                      <a:pt x="13" y="-91"/>
                      <a:pt x="20618" y="11760"/>
                    </a:cubicBezTo>
                    <a:cubicBezTo>
                      <a:pt x="34060" y="22796"/>
                      <a:pt x="29039" y="59147"/>
                      <a:pt x="27259" y="78917"/>
                    </a:cubicBezTo>
                    <a:cubicBezTo>
                      <a:pt x="27215" y="79426"/>
                      <a:pt x="26496" y="79441"/>
                      <a:pt x="26409" y="78947"/>
                    </a:cubicBezTo>
                    <a:cubicBezTo>
                      <a:pt x="25181" y="72175"/>
                      <a:pt x="21766" y="65054"/>
                      <a:pt x="19863" y="591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BDDD8F4E-5565-024B-8786-3C1CD2D60E44}"/>
                  </a:ext>
                </a:extLst>
              </p:cNvPr>
              <p:cNvSpPr/>
              <p:nvPr/>
            </p:nvSpPr>
            <p:spPr>
              <a:xfrm>
                <a:off x="10004094" y="3955949"/>
                <a:ext cx="78341" cy="83187"/>
              </a:xfrm>
              <a:custGeom>
                <a:avLst/>
                <a:gdLst>
                  <a:gd name="connsiteX0" fmla="*/ 24171 w 78341"/>
                  <a:gd name="connsiteY0" fmla="*/ 9624 h 83187"/>
                  <a:gd name="connsiteX1" fmla="*/ 72169 w 78341"/>
                  <a:gd name="connsiteY1" fmla="*/ 75568 h 83187"/>
                  <a:gd name="connsiteX2" fmla="*/ 78272 w 78341"/>
                  <a:gd name="connsiteY2" fmla="*/ 75568 h 83187"/>
                  <a:gd name="connsiteX3" fmla="*/ 62607 w 78341"/>
                  <a:gd name="connsiteY3" fmla="*/ 35504 h 83187"/>
                  <a:gd name="connsiteX4" fmla="*/ 28595 w 78341"/>
                  <a:gd name="connsiteY4" fmla="*/ 1653 h 83187"/>
                  <a:gd name="connsiteX5" fmla="*/ 150 w 78341"/>
                  <a:gd name="connsiteY5" fmla="*/ 15952 h 83187"/>
                  <a:gd name="connsiteX6" fmla="*/ 48271 w 78341"/>
                  <a:gd name="connsiteY6" fmla="*/ 70140 h 83187"/>
                  <a:gd name="connsiteX7" fmla="*/ 67744 w 78341"/>
                  <a:gd name="connsiteY7" fmla="*/ 83030 h 83187"/>
                  <a:gd name="connsiteX8" fmla="*/ 71631 w 78341"/>
                  <a:gd name="connsiteY8" fmla="*/ 79143 h 83187"/>
                  <a:gd name="connsiteX9" fmla="*/ 43992 w 78341"/>
                  <a:gd name="connsiteY9" fmla="*/ 54715 h 83187"/>
                  <a:gd name="connsiteX10" fmla="*/ 11572 w 78341"/>
                  <a:gd name="connsiteY10" fmla="*/ 25790 h 83187"/>
                  <a:gd name="connsiteX11" fmla="*/ 24171 w 78341"/>
                  <a:gd name="connsiteY11" fmla="*/ 9624 h 8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341" h="83187">
                    <a:moveTo>
                      <a:pt x="24171" y="9624"/>
                    </a:moveTo>
                    <a:cubicBezTo>
                      <a:pt x="43004" y="15698"/>
                      <a:pt x="69509" y="56306"/>
                      <a:pt x="72169" y="75568"/>
                    </a:cubicBezTo>
                    <a:cubicBezTo>
                      <a:pt x="72634" y="79411"/>
                      <a:pt x="77989" y="79571"/>
                      <a:pt x="78272" y="75568"/>
                    </a:cubicBezTo>
                    <a:cubicBezTo>
                      <a:pt x="79253" y="61843"/>
                      <a:pt x="69713" y="46505"/>
                      <a:pt x="62607" y="35504"/>
                    </a:cubicBezTo>
                    <a:cubicBezTo>
                      <a:pt x="54266" y="22600"/>
                      <a:pt x="43302" y="7684"/>
                      <a:pt x="28595" y="1653"/>
                    </a:cubicBezTo>
                    <a:cubicBezTo>
                      <a:pt x="16919" y="-3135"/>
                      <a:pt x="2621" y="2736"/>
                      <a:pt x="150" y="15952"/>
                    </a:cubicBezTo>
                    <a:cubicBezTo>
                      <a:pt x="-2575" y="39515"/>
                      <a:pt x="32526" y="57207"/>
                      <a:pt x="48271" y="70140"/>
                    </a:cubicBezTo>
                    <a:cubicBezTo>
                      <a:pt x="54375" y="74529"/>
                      <a:pt x="60529" y="80603"/>
                      <a:pt x="67744" y="83030"/>
                    </a:cubicBezTo>
                    <a:cubicBezTo>
                      <a:pt x="70171" y="83844"/>
                      <a:pt x="72096" y="81351"/>
                      <a:pt x="71631" y="79143"/>
                    </a:cubicBezTo>
                    <a:cubicBezTo>
                      <a:pt x="67337" y="67438"/>
                      <a:pt x="53132" y="62279"/>
                      <a:pt x="43992" y="54715"/>
                    </a:cubicBezTo>
                    <a:cubicBezTo>
                      <a:pt x="32701" y="46781"/>
                      <a:pt x="18678" y="38040"/>
                      <a:pt x="11572" y="25790"/>
                    </a:cubicBezTo>
                    <a:cubicBezTo>
                      <a:pt x="6261" y="16628"/>
                      <a:pt x="13584" y="6121"/>
                      <a:pt x="24171" y="9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2FBBA619-E833-3840-8B48-A66AD16E4B96}"/>
                  </a:ext>
                </a:extLst>
              </p:cNvPr>
              <p:cNvSpPr/>
              <p:nvPr/>
            </p:nvSpPr>
            <p:spPr>
              <a:xfrm>
                <a:off x="9920147" y="3996363"/>
                <a:ext cx="45717" cy="41533"/>
              </a:xfrm>
              <a:custGeom>
                <a:avLst/>
                <a:gdLst>
                  <a:gd name="connsiteX0" fmla="*/ 13604 w 45717"/>
                  <a:gd name="connsiteY0" fmla="*/ 17469 h 41533"/>
                  <a:gd name="connsiteX1" fmla="*/ 9048 w 45717"/>
                  <a:gd name="connsiteY1" fmla="*/ 9302 h 41533"/>
                  <a:gd name="connsiteX2" fmla="*/ 111 w 45717"/>
                  <a:gd name="connsiteY2" fmla="*/ 13073 h 41533"/>
                  <a:gd name="connsiteX3" fmla="*/ 17506 w 45717"/>
                  <a:gd name="connsiteY3" fmla="*/ 38395 h 41533"/>
                  <a:gd name="connsiteX4" fmla="*/ 39020 w 45717"/>
                  <a:gd name="connsiteY4" fmla="*/ 7101 h 41533"/>
                  <a:gd name="connsiteX5" fmla="*/ 8881 w 45717"/>
                  <a:gd name="connsiteY5" fmla="*/ 424 h 41533"/>
                  <a:gd name="connsiteX6" fmla="*/ 8881 w 45717"/>
                  <a:gd name="connsiteY6" fmla="*/ 3584 h 41533"/>
                  <a:gd name="connsiteX7" fmla="*/ 30395 w 45717"/>
                  <a:gd name="connsiteY7" fmla="*/ 10785 h 41533"/>
                  <a:gd name="connsiteX8" fmla="*/ 36280 w 45717"/>
                  <a:gd name="connsiteY8" fmla="*/ 19467 h 41533"/>
                  <a:gd name="connsiteX9" fmla="*/ 36397 w 45717"/>
                  <a:gd name="connsiteY9" fmla="*/ 20470 h 41533"/>
                  <a:gd name="connsiteX10" fmla="*/ 29908 w 45717"/>
                  <a:gd name="connsiteY10" fmla="*/ 30853 h 41533"/>
                  <a:gd name="connsiteX11" fmla="*/ 28746 w 45717"/>
                  <a:gd name="connsiteY11" fmla="*/ 30991 h 41533"/>
                  <a:gd name="connsiteX12" fmla="*/ 18087 w 45717"/>
                  <a:gd name="connsiteY12" fmla="*/ 24357 h 41533"/>
                  <a:gd name="connsiteX13" fmla="*/ 13604 w 45717"/>
                  <a:gd name="connsiteY13" fmla="*/ 17469 h 4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717" h="41533">
                    <a:moveTo>
                      <a:pt x="13604" y="17469"/>
                    </a:moveTo>
                    <a:cubicBezTo>
                      <a:pt x="12100" y="14701"/>
                      <a:pt x="10785" y="11940"/>
                      <a:pt x="9048" y="9302"/>
                    </a:cubicBezTo>
                    <a:cubicBezTo>
                      <a:pt x="5946" y="4580"/>
                      <a:pt x="-957" y="7617"/>
                      <a:pt x="111" y="13073"/>
                    </a:cubicBezTo>
                    <a:cubicBezTo>
                      <a:pt x="2494" y="23079"/>
                      <a:pt x="8918" y="32655"/>
                      <a:pt x="17506" y="38395"/>
                    </a:cubicBezTo>
                    <a:cubicBezTo>
                      <a:pt x="38184" y="51074"/>
                      <a:pt x="55811" y="22236"/>
                      <a:pt x="39020" y="7101"/>
                    </a:cubicBezTo>
                    <a:cubicBezTo>
                      <a:pt x="30911" y="-78"/>
                      <a:pt x="19104" y="-659"/>
                      <a:pt x="8881" y="424"/>
                    </a:cubicBezTo>
                    <a:cubicBezTo>
                      <a:pt x="6847" y="642"/>
                      <a:pt x="6854" y="3359"/>
                      <a:pt x="8881" y="3584"/>
                    </a:cubicBezTo>
                    <a:cubicBezTo>
                      <a:pt x="16401" y="4485"/>
                      <a:pt x="24154" y="6302"/>
                      <a:pt x="30395" y="10785"/>
                    </a:cubicBezTo>
                    <a:cubicBezTo>
                      <a:pt x="32960" y="12877"/>
                      <a:pt x="35699" y="15936"/>
                      <a:pt x="36280" y="19467"/>
                    </a:cubicBezTo>
                    <a:cubicBezTo>
                      <a:pt x="36288" y="19518"/>
                      <a:pt x="36397" y="20441"/>
                      <a:pt x="36397" y="20470"/>
                    </a:cubicBezTo>
                    <a:cubicBezTo>
                      <a:pt x="36789" y="24837"/>
                      <a:pt x="34246" y="29705"/>
                      <a:pt x="29908" y="30853"/>
                    </a:cubicBezTo>
                    <a:cubicBezTo>
                      <a:pt x="29545" y="30947"/>
                      <a:pt x="28826" y="30991"/>
                      <a:pt x="28746" y="30991"/>
                    </a:cubicBezTo>
                    <a:cubicBezTo>
                      <a:pt x="24270" y="31114"/>
                      <a:pt x="20841" y="27489"/>
                      <a:pt x="18087" y="24357"/>
                    </a:cubicBezTo>
                    <a:cubicBezTo>
                      <a:pt x="16351" y="22388"/>
                      <a:pt x="14745" y="19569"/>
                      <a:pt x="13604" y="174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B3B56F4-47CB-6645-88F8-B327DBA92F11}"/>
                  </a:ext>
                </a:extLst>
              </p:cNvPr>
              <p:cNvSpPr/>
              <p:nvPr/>
            </p:nvSpPr>
            <p:spPr>
              <a:xfrm>
                <a:off x="10850391" y="4317847"/>
                <a:ext cx="117347" cy="49648"/>
              </a:xfrm>
              <a:custGeom>
                <a:avLst/>
                <a:gdLst>
                  <a:gd name="connsiteX0" fmla="*/ 2193 w 117347"/>
                  <a:gd name="connsiteY0" fmla="*/ 42833 h 49648"/>
                  <a:gd name="connsiteX1" fmla="*/ 113506 w 117347"/>
                  <a:gd name="connsiteY1" fmla="*/ 25126 h 49648"/>
                  <a:gd name="connsiteX2" fmla="*/ 63589 w 117347"/>
                  <a:gd name="connsiteY2" fmla="*/ 2341 h 49648"/>
                  <a:gd name="connsiteX3" fmla="*/ 35398 w 117347"/>
                  <a:gd name="connsiteY3" fmla="*/ 7805 h 49648"/>
                  <a:gd name="connsiteX4" fmla="*/ 19559 w 117347"/>
                  <a:gd name="connsiteY4" fmla="*/ 15724 h 49648"/>
                  <a:gd name="connsiteX5" fmla="*/ 2193 w 117347"/>
                  <a:gd name="connsiteY5" fmla="*/ 42833 h 49648"/>
                  <a:gd name="connsiteX6" fmla="*/ 29876 w 117347"/>
                  <a:gd name="connsiteY6" fmla="*/ 20861 h 49648"/>
                  <a:gd name="connsiteX7" fmla="*/ 91998 w 117347"/>
                  <a:gd name="connsiteY7" fmla="*/ 10631 h 49648"/>
                  <a:gd name="connsiteX8" fmla="*/ 105440 w 117347"/>
                  <a:gd name="connsiteY8" fmla="*/ 12804 h 49648"/>
                  <a:gd name="connsiteX9" fmla="*/ 106603 w 117347"/>
                  <a:gd name="connsiteY9" fmla="*/ 16327 h 49648"/>
                  <a:gd name="connsiteX10" fmla="*/ 11566 w 117347"/>
                  <a:gd name="connsiteY10" fmla="*/ 35437 h 49648"/>
                  <a:gd name="connsiteX11" fmla="*/ 29876 w 117347"/>
                  <a:gd name="connsiteY11" fmla="*/ 20861 h 4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347" h="49648">
                    <a:moveTo>
                      <a:pt x="2193" y="42833"/>
                    </a:moveTo>
                    <a:cubicBezTo>
                      <a:pt x="28350" y="55650"/>
                      <a:pt x="95995" y="50738"/>
                      <a:pt x="113506" y="25126"/>
                    </a:cubicBezTo>
                    <a:cubicBezTo>
                      <a:pt x="131670" y="-5550"/>
                      <a:pt x="80446" y="-878"/>
                      <a:pt x="63589" y="2341"/>
                    </a:cubicBezTo>
                    <a:cubicBezTo>
                      <a:pt x="53998" y="4077"/>
                      <a:pt x="44843" y="3532"/>
                      <a:pt x="35398" y="7805"/>
                    </a:cubicBezTo>
                    <a:cubicBezTo>
                      <a:pt x="33073" y="8938"/>
                      <a:pt x="14545" y="12120"/>
                      <a:pt x="19559" y="15724"/>
                    </a:cubicBezTo>
                    <a:cubicBezTo>
                      <a:pt x="13819" y="18820"/>
                      <a:pt x="-6671" y="36483"/>
                      <a:pt x="2193" y="42833"/>
                    </a:cubicBezTo>
                    <a:close/>
                    <a:moveTo>
                      <a:pt x="29876" y="20861"/>
                    </a:moveTo>
                    <a:cubicBezTo>
                      <a:pt x="49203" y="11285"/>
                      <a:pt x="70782" y="10014"/>
                      <a:pt x="91998" y="10631"/>
                    </a:cubicBezTo>
                    <a:cubicBezTo>
                      <a:pt x="96358" y="10791"/>
                      <a:pt x="101299" y="10987"/>
                      <a:pt x="105440" y="12804"/>
                    </a:cubicBezTo>
                    <a:cubicBezTo>
                      <a:pt x="108128" y="13988"/>
                      <a:pt x="107766" y="13792"/>
                      <a:pt x="106603" y="16327"/>
                    </a:cubicBezTo>
                    <a:cubicBezTo>
                      <a:pt x="94324" y="40893"/>
                      <a:pt x="35108" y="41453"/>
                      <a:pt x="11566" y="35437"/>
                    </a:cubicBezTo>
                    <a:cubicBezTo>
                      <a:pt x="15635" y="28846"/>
                      <a:pt x="23264" y="24167"/>
                      <a:pt x="29876" y="20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AED1E18-3DF5-E94A-83AC-1129AE106D59}"/>
                  </a:ext>
                </a:extLst>
              </p:cNvPr>
              <p:cNvSpPr/>
              <p:nvPr/>
            </p:nvSpPr>
            <p:spPr>
              <a:xfrm>
                <a:off x="10659307" y="4259698"/>
                <a:ext cx="51172" cy="62380"/>
              </a:xfrm>
              <a:custGeom>
                <a:avLst/>
                <a:gdLst>
                  <a:gd name="connsiteX0" fmla="*/ 29812 w 51172"/>
                  <a:gd name="connsiteY0" fmla="*/ 10741 h 62380"/>
                  <a:gd name="connsiteX1" fmla="*/ 11429 w 51172"/>
                  <a:gd name="connsiteY1" fmla="*/ 140 h 62380"/>
                  <a:gd name="connsiteX2" fmla="*/ 35973 w 51172"/>
                  <a:gd name="connsiteY2" fmla="*/ 62350 h 62380"/>
                  <a:gd name="connsiteX3" fmla="*/ 48223 w 51172"/>
                  <a:gd name="connsiteY3" fmla="*/ 34892 h 62380"/>
                  <a:gd name="connsiteX4" fmla="*/ 29812 w 51172"/>
                  <a:gd name="connsiteY4" fmla="*/ 10741 h 62380"/>
                  <a:gd name="connsiteX5" fmla="*/ 37179 w 51172"/>
                  <a:gd name="connsiteY5" fmla="*/ 52214 h 62380"/>
                  <a:gd name="connsiteX6" fmla="*/ 17525 w 51172"/>
                  <a:gd name="connsiteY6" fmla="*/ 9055 h 62380"/>
                  <a:gd name="connsiteX7" fmla="*/ 37179 w 51172"/>
                  <a:gd name="connsiteY7" fmla="*/ 52214 h 6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72" h="62380">
                    <a:moveTo>
                      <a:pt x="29812" y="10741"/>
                    </a:moveTo>
                    <a:cubicBezTo>
                      <a:pt x="35261" y="4114"/>
                      <a:pt x="15876" y="-914"/>
                      <a:pt x="11429" y="140"/>
                    </a:cubicBezTo>
                    <a:cubicBezTo>
                      <a:pt x="-17416" y="6527"/>
                      <a:pt x="14938" y="63912"/>
                      <a:pt x="35973" y="62350"/>
                    </a:cubicBezTo>
                    <a:cubicBezTo>
                      <a:pt x="52023" y="62335"/>
                      <a:pt x="53978" y="46336"/>
                      <a:pt x="48223" y="34892"/>
                    </a:cubicBezTo>
                    <a:cubicBezTo>
                      <a:pt x="44154" y="26805"/>
                      <a:pt x="37578" y="17796"/>
                      <a:pt x="29812" y="10741"/>
                    </a:cubicBezTo>
                    <a:close/>
                    <a:moveTo>
                      <a:pt x="37179" y="52214"/>
                    </a:moveTo>
                    <a:cubicBezTo>
                      <a:pt x="25219" y="56152"/>
                      <a:pt x="-4018" y="6032"/>
                      <a:pt x="17525" y="9055"/>
                    </a:cubicBezTo>
                    <a:cubicBezTo>
                      <a:pt x="29506" y="21857"/>
                      <a:pt x="51485" y="49954"/>
                      <a:pt x="37179" y="522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6CD9F9F-5268-6541-8532-1AACD89B270F}"/>
                  </a:ext>
                </a:extLst>
              </p:cNvPr>
              <p:cNvSpPr/>
              <p:nvPr/>
            </p:nvSpPr>
            <p:spPr>
              <a:xfrm>
                <a:off x="10797309" y="4381948"/>
                <a:ext cx="68967" cy="37498"/>
              </a:xfrm>
              <a:custGeom>
                <a:avLst/>
                <a:gdLst>
                  <a:gd name="connsiteX0" fmla="*/ 2307 w 68967"/>
                  <a:gd name="connsiteY0" fmla="*/ 29432 h 37498"/>
                  <a:gd name="connsiteX1" fmla="*/ 68499 w 68967"/>
                  <a:gd name="connsiteY1" fmla="*/ 18839 h 37498"/>
                  <a:gd name="connsiteX2" fmla="*/ 41325 w 68967"/>
                  <a:gd name="connsiteY2" fmla="*/ 2789 h 37498"/>
                  <a:gd name="connsiteX3" fmla="*/ 23814 w 68967"/>
                  <a:gd name="connsiteY3" fmla="*/ 4896 h 37498"/>
                  <a:gd name="connsiteX4" fmla="*/ 7902 w 68967"/>
                  <a:gd name="connsiteY4" fmla="*/ 15206 h 37498"/>
                  <a:gd name="connsiteX5" fmla="*/ 2307 w 68967"/>
                  <a:gd name="connsiteY5" fmla="*/ 29432 h 37498"/>
                  <a:gd name="connsiteX6" fmla="*/ 58109 w 68967"/>
                  <a:gd name="connsiteY6" fmla="*/ 17248 h 37498"/>
                  <a:gd name="connsiteX7" fmla="*/ 12625 w 68967"/>
                  <a:gd name="connsiteY7" fmla="*/ 23961 h 37498"/>
                  <a:gd name="connsiteX8" fmla="*/ 30789 w 68967"/>
                  <a:gd name="connsiteY8" fmla="*/ 11900 h 37498"/>
                  <a:gd name="connsiteX9" fmla="*/ 58109 w 68967"/>
                  <a:gd name="connsiteY9" fmla="*/ 17248 h 3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67" h="37498">
                    <a:moveTo>
                      <a:pt x="2307" y="29432"/>
                    </a:moveTo>
                    <a:cubicBezTo>
                      <a:pt x="22652" y="41573"/>
                      <a:pt x="55348" y="41501"/>
                      <a:pt x="68499" y="18839"/>
                    </a:cubicBezTo>
                    <a:cubicBezTo>
                      <a:pt x="72640" y="9335"/>
                      <a:pt x="48155" y="2527"/>
                      <a:pt x="41325" y="2789"/>
                    </a:cubicBezTo>
                    <a:cubicBezTo>
                      <a:pt x="39218" y="-3969"/>
                      <a:pt x="28319" y="3501"/>
                      <a:pt x="23814" y="4896"/>
                    </a:cubicBezTo>
                    <a:cubicBezTo>
                      <a:pt x="21561" y="4932"/>
                      <a:pt x="-381" y="14574"/>
                      <a:pt x="7902" y="15206"/>
                    </a:cubicBezTo>
                    <a:cubicBezTo>
                      <a:pt x="4269" y="18672"/>
                      <a:pt x="-4014" y="24804"/>
                      <a:pt x="2307" y="29432"/>
                    </a:cubicBezTo>
                    <a:close/>
                    <a:moveTo>
                      <a:pt x="58109" y="17248"/>
                    </a:moveTo>
                    <a:cubicBezTo>
                      <a:pt x="47500" y="30050"/>
                      <a:pt x="27519" y="30326"/>
                      <a:pt x="12625" y="23961"/>
                    </a:cubicBezTo>
                    <a:cubicBezTo>
                      <a:pt x="18074" y="19137"/>
                      <a:pt x="24468" y="15635"/>
                      <a:pt x="30789" y="11900"/>
                    </a:cubicBezTo>
                    <a:cubicBezTo>
                      <a:pt x="40453" y="10767"/>
                      <a:pt x="49826" y="11122"/>
                      <a:pt x="58109" y="17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0" name="Graphic 3">
                <a:extLst>
                  <a:ext uri="{FF2B5EF4-FFF2-40B4-BE49-F238E27FC236}">
                    <a16:creationId xmlns:a16="http://schemas.microsoft.com/office/drawing/2014/main" id="{4418C816-F209-9A4F-8F6A-DEC690A7C5A4}"/>
                  </a:ext>
                </a:extLst>
              </p:cNvPr>
              <p:cNvGrpSpPr/>
              <p:nvPr/>
            </p:nvGrpSpPr>
            <p:grpSpPr>
              <a:xfrm>
                <a:off x="10378504" y="5374274"/>
                <a:ext cx="348120" cy="62279"/>
                <a:chOff x="10378504" y="5374274"/>
                <a:chExt cx="348120" cy="62279"/>
              </a:xfrm>
              <a:solidFill>
                <a:srgbClr val="000000"/>
              </a:solidFill>
            </p:grpSpPr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4AC8BCF7-0F65-C642-A38F-B942245012AA}"/>
                    </a:ext>
                  </a:extLst>
                </p:cNvPr>
                <p:cNvSpPr/>
                <p:nvPr/>
              </p:nvSpPr>
              <p:spPr>
                <a:xfrm>
                  <a:off x="10692623" y="5392852"/>
                  <a:ext cx="34000" cy="33804"/>
                </a:xfrm>
                <a:custGeom>
                  <a:avLst/>
                  <a:gdLst>
                    <a:gd name="connsiteX0" fmla="*/ 16999 w 34000"/>
                    <a:gd name="connsiteY0" fmla="*/ 0 h 33804"/>
                    <a:gd name="connsiteX1" fmla="*/ 1370 w 34000"/>
                    <a:gd name="connsiteY1" fmla="*/ 22350 h 33804"/>
                    <a:gd name="connsiteX2" fmla="*/ 33100 w 34000"/>
                    <a:gd name="connsiteY2" fmla="*/ 21136 h 33804"/>
                    <a:gd name="connsiteX3" fmla="*/ 16999 w 34000"/>
                    <a:gd name="connsiteY3" fmla="*/ 0 h 3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00" h="33804">
                      <a:moveTo>
                        <a:pt x="16999" y="0"/>
                      </a:moveTo>
                      <a:cubicBezTo>
                        <a:pt x="6413" y="-29"/>
                        <a:pt x="-3760" y="11872"/>
                        <a:pt x="1370" y="22350"/>
                      </a:cubicBezTo>
                      <a:cubicBezTo>
                        <a:pt x="7539" y="38349"/>
                        <a:pt x="27956" y="37259"/>
                        <a:pt x="33100" y="21136"/>
                      </a:cubicBezTo>
                      <a:cubicBezTo>
                        <a:pt x="37110" y="10818"/>
                        <a:pt x="27011" y="0"/>
                        <a:pt x="169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FC3E2AC-6379-594E-B5B2-E9975784B8DD}"/>
                    </a:ext>
                  </a:extLst>
                </p:cNvPr>
                <p:cNvSpPr/>
                <p:nvPr/>
              </p:nvSpPr>
              <p:spPr>
                <a:xfrm>
                  <a:off x="10582409" y="5406548"/>
                  <a:ext cx="29432" cy="30005"/>
                </a:xfrm>
                <a:custGeom>
                  <a:avLst/>
                  <a:gdLst>
                    <a:gd name="connsiteX0" fmla="*/ 23487 w 29432"/>
                    <a:gd name="connsiteY0" fmla="*/ 3509 h 30005"/>
                    <a:gd name="connsiteX1" fmla="*/ 4334 w 29432"/>
                    <a:gd name="connsiteY1" fmla="*/ 25597 h 30005"/>
                    <a:gd name="connsiteX2" fmla="*/ 23487 w 29432"/>
                    <a:gd name="connsiteY2" fmla="*/ 3509 h 3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432" h="30005">
                      <a:moveTo>
                        <a:pt x="23487" y="3509"/>
                      </a:moveTo>
                      <a:cubicBezTo>
                        <a:pt x="9834" y="-8566"/>
                        <a:pt x="-8461" y="13427"/>
                        <a:pt x="4334" y="25597"/>
                      </a:cubicBezTo>
                      <a:cubicBezTo>
                        <a:pt x="19295" y="39780"/>
                        <a:pt x="39668" y="16312"/>
                        <a:pt x="23487" y="35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63F28A2F-D83E-8044-9A6E-80747259269A}"/>
                    </a:ext>
                  </a:extLst>
                </p:cNvPr>
                <p:cNvSpPr/>
                <p:nvPr/>
              </p:nvSpPr>
              <p:spPr>
                <a:xfrm>
                  <a:off x="10458148" y="5402646"/>
                  <a:ext cx="33326" cy="33369"/>
                </a:xfrm>
                <a:custGeom>
                  <a:avLst/>
                  <a:gdLst>
                    <a:gd name="connsiteX0" fmla="*/ 28399 w 33326"/>
                    <a:gd name="connsiteY0" fmla="*/ 4949 h 33369"/>
                    <a:gd name="connsiteX1" fmla="*/ 4931 w 33326"/>
                    <a:gd name="connsiteY1" fmla="*/ 28417 h 33369"/>
                    <a:gd name="connsiteX2" fmla="*/ 28399 w 33326"/>
                    <a:gd name="connsiteY2" fmla="*/ 4949 h 3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6" h="33369">
                      <a:moveTo>
                        <a:pt x="28399" y="4949"/>
                      </a:moveTo>
                      <a:cubicBezTo>
                        <a:pt x="12545" y="-10157"/>
                        <a:pt x="-10095" y="12687"/>
                        <a:pt x="4931" y="28417"/>
                      </a:cubicBezTo>
                      <a:cubicBezTo>
                        <a:pt x="20778" y="43530"/>
                        <a:pt x="43418" y="20686"/>
                        <a:pt x="28399" y="49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70365B82-0903-C24E-B83D-B7C3A418A5F8}"/>
                    </a:ext>
                  </a:extLst>
                </p:cNvPr>
                <p:cNvSpPr/>
                <p:nvPr/>
              </p:nvSpPr>
              <p:spPr>
                <a:xfrm>
                  <a:off x="10378504" y="5374274"/>
                  <a:ext cx="28396" cy="26510"/>
                </a:xfrm>
                <a:custGeom>
                  <a:avLst/>
                  <a:gdLst>
                    <a:gd name="connsiteX0" fmla="*/ 24516 w 28396"/>
                    <a:gd name="connsiteY0" fmla="*/ 4148 h 26510"/>
                    <a:gd name="connsiteX1" fmla="*/ 3924 w 28396"/>
                    <a:gd name="connsiteY1" fmla="*/ 22480 h 26510"/>
                    <a:gd name="connsiteX2" fmla="*/ 24516 w 28396"/>
                    <a:gd name="connsiteY2" fmla="*/ 4148 h 2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396" h="26510">
                      <a:moveTo>
                        <a:pt x="24516" y="4148"/>
                      </a:moveTo>
                      <a:cubicBezTo>
                        <a:pt x="11902" y="-7797"/>
                        <a:pt x="-8645" y="8464"/>
                        <a:pt x="3924" y="22480"/>
                      </a:cubicBezTo>
                      <a:cubicBezTo>
                        <a:pt x="16487" y="34207"/>
                        <a:pt x="36991" y="17968"/>
                        <a:pt x="24516" y="41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50A98A-526E-10FB-AB36-CD7D86DD7F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5826868" cy="3819405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Real-time Traffic Integration: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 This is highly relevant for delivery optimization.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Time Windows: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 Incorporating time windows (delivery deadlines) is crucial for realistic delivery scheduling.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Heuristic Approaches: </a:t>
            </a:r>
            <a:r>
              <a:rPr lang="en-US" sz="1600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Investigate heuristic or metaheuristic algorithms (e.g., genetic algorithms, simulated annealing) to handle larger problem instances where dynamic programming becomes computationally infeasible.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User Interface (UI) Development: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Microsoft PhagsPa" panose="020B0502040204020203" pitchFamily="34" charset="0"/>
              </a:rPr>
              <a:t> Create a user-friendly interface for inputting delivery locations, viewing optimized routes, and managing delivery schedules. </a:t>
            </a:r>
            <a:endParaRPr lang="en-US" sz="16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0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1DA1-1E35-E0EA-905D-B1BC2899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CC71E5D-EF99-02EE-9AFF-AFB3374EC3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0190" y="1896635"/>
            <a:ext cx="4948767" cy="990360"/>
          </a:xfrm>
        </p:spPr>
        <p:txBody>
          <a:bodyPr>
            <a:noAutofit/>
          </a:bodyPr>
          <a:lstStyle/>
          <a:p>
            <a:pPr lvl="0"/>
            <a:r>
              <a:rPr lang="en-US" sz="6000" dirty="0">
                <a:latin typeface="+mj-lt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DF32E6-9F80-788D-475B-F8E6BFF5C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1207" y="5347411"/>
            <a:ext cx="111465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aphic 3" descr="illustration of a shelf with books">
            <a:extLst>
              <a:ext uri="{FF2B5EF4-FFF2-40B4-BE49-F238E27FC236}">
                <a16:creationId xmlns:a16="http://schemas.microsoft.com/office/drawing/2014/main" id="{228D558E-CB4C-71C9-8A7C-D0240D6D7A44}"/>
              </a:ext>
            </a:extLst>
          </p:cNvPr>
          <p:cNvGrpSpPr/>
          <p:nvPr/>
        </p:nvGrpSpPr>
        <p:grpSpPr>
          <a:xfrm>
            <a:off x="9539276" y="2444510"/>
            <a:ext cx="1609535" cy="817762"/>
            <a:chOff x="9539276" y="2444510"/>
            <a:chExt cx="1609535" cy="817762"/>
          </a:xfrm>
        </p:grpSpPr>
        <p:grpSp>
          <p:nvGrpSpPr>
            <p:cNvPr id="110" name="Graphic 3">
              <a:extLst>
                <a:ext uri="{FF2B5EF4-FFF2-40B4-BE49-F238E27FC236}">
                  <a16:creationId xmlns:a16="http://schemas.microsoft.com/office/drawing/2014/main" id="{C90E2AB5-66CD-32D0-567E-2FF9F892B8A4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013D1BE1-2D66-5630-EDEC-B9063778A2D8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74E0BE6-F5C0-96B6-80F3-7010A7653CDB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3" name="Graphic 3">
              <a:extLst>
                <a:ext uri="{FF2B5EF4-FFF2-40B4-BE49-F238E27FC236}">
                  <a16:creationId xmlns:a16="http://schemas.microsoft.com/office/drawing/2014/main" id="{4371E548-B12A-0CA6-E203-33795FB71711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7A82E052-078B-20CE-BB9E-3F1A0ECDC664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24BDFDD-4E66-2096-EB1E-1603A4366982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7F0AED2-B33D-0CB8-6B0E-30F7A9FA73B0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BA954FF-200E-0F3A-C6E8-891D53934DBC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AC2CE33-02E2-583C-0494-3E569A63CAB7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5480FDA-A915-E58E-4F91-AF4F7537AD35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B592C6F-93F9-129E-FB95-177A99D2826F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21AF758C-FE49-EB66-410F-1E2E62C5000B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D6531-AA0B-70C2-BAF2-F39C5FF28A49}"/>
              </a:ext>
            </a:extLst>
          </p:cNvPr>
          <p:cNvGrpSpPr/>
          <p:nvPr/>
        </p:nvGrpSpPr>
        <p:grpSpPr>
          <a:xfrm>
            <a:off x="3913203" y="2223430"/>
            <a:ext cx="3771118" cy="2077684"/>
            <a:chOff x="3664388" y="2037320"/>
            <a:chExt cx="3771118" cy="2077684"/>
          </a:xfrm>
        </p:grpSpPr>
        <p:pic>
          <p:nvPicPr>
            <p:cNvPr id="3" name="Graphic 2" descr="Small round eyeglasses">
              <a:extLst>
                <a:ext uri="{FF2B5EF4-FFF2-40B4-BE49-F238E27FC236}">
                  <a16:creationId xmlns:a16="http://schemas.microsoft.com/office/drawing/2014/main" id="{A07C6762-9D69-DB80-3623-12E2B0FB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2350" y="2814854"/>
              <a:ext cx="3723156" cy="1300150"/>
            </a:xfrm>
            <a:prstGeom prst="rect">
              <a:avLst/>
            </a:prstGeom>
          </p:spPr>
        </p:pic>
        <p:grpSp>
          <p:nvGrpSpPr>
            <p:cNvPr id="7" name="Group 6" descr="illustration of a man with his hands in his pockets">
              <a:extLst>
                <a:ext uri="{FF2B5EF4-FFF2-40B4-BE49-F238E27FC236}">
                  <a16:creationId xmlns:a16="http://schemas.microsoft.com/office/drawing/2014/main" id="{59C51182-B009-EA46-5B99-16BDE6E70A99}"/>
                </a:ext>
              </a:extLst>
            </p:cNvPr>
            <p:cNvGrpSpPr/>
            <p:nvPr/>
          </p:nvGrpSpPr>
          <p:grpSpPr>
            <a:xfrm>
              <a:off x="3664388" y="2037320"/>
              <a:ext cx="455897" cy="1407794"/>
              <a:chOff x="2282396" y="3049187"/>
              <a:chExt cx="1150361" cy="35522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5A8352E-513A-D2A4-DDEC-1DFC985A4ECD}"/>
                  </a:ext>
                </a:extLst>
              </p:cNvPr>
              <p:cNvGrpSpPr/>
              <p:nvPr/>
            </p:nvGrpSpPr>
            <p:grpSpPr>
              <a:xfrm>
                <a:off x="2282396" y="3049187"/>
                <a:ext cx="1150361" cy="3552277"/>
                <a:chOff x="436754" y="2952910"/>
                <a:chExt cx="1150361" cy="3552277"/>
              </a:xfrm>
            </p:grpSpPr>
            <p:pic>
              <p:nvPicPr>
                <p:cNvPr id="12" name="Graphic 11">
                  <a:extLst>
                    <a:ext uri="{FF2B5EF4-FFF2-40B4-BE49-F238E27FC236}">
                      <a16:creationId xmlns:a16="http://schemas.microsoft.com/office/drawing/2014/main" id="{9C3F6736-E0B8-951D-E12E-DDEF1C3E03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54" y="3300611"/>
                  <a:ext cx="1150361" cy="3204576"/>
                </a:xfrm>
                <a:prstGeom prst="rect">
                  <a:avLst/>
                </a:prstGeom>
              </p:spPr>
            </p:pic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7E889962-E463-D034-D9F2-0575A96F0F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790" y="2952910"/>
                  <a:ext cx="452864" cy="553501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C43516A6-2F59-92C0-4848-9387C09D1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02827" y="3249668"/>
                <a:ext cx="281426" cy="2814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1555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PROBLEM!!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DC4196-221B-4ABE-B326-B17B0BEE3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53896"/>
            <a:ext cx="9197887" cy="1364066"/>
          </a:xfrm>
        </p:spPr>
        <p:txBody>
          <a:bodyPr/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DELIVERY PERSON NEEDS TO DELIVER PACKAGES TO SEVERAL LOCATIONS IN A CITY. THEY WANT TO MINIMIZE THE TOTAL TRAVEL TIME BY DETERMINING THE MOST EFFICIENT ROUTE. THE DELIVERY STARTS AND ENDS AT THE SAME LOCATION, VISITING EACH LOCATION EXACTLY ONCE.</a:t>
            </a:r>
          </a:p>
          <a:p>
            <a:endParaRPr lang="en-US" sz="1400" dirty="0"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AA35102-AB60-D54D-B08F-7810C67E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5066" y="6045036"/>
            <a:ext cx="10760768" cy="364908"/>
          </a:xfrm>
          <a:custGeom>
            <a:avLst/>
            <a:gdLst>
              <a:gd name="connsiteX0" fmla="*/ 0 w 5162129"/>
              <a:gd name="connsiteY0" fmla="*/ 299054 h 304301"/>
              <a:gd name="connsiteX1" fmla="*/ 2497015 w 5162129"/>
              <a:gd name="connsiteY1" fmla="*/ 115 h 304301"/>
              <a:gd name="connsiteX2" fmla="*/ 4906108 w 5162129"/>
              <a:gd name="connsiteY2" fmla="*/ 263885 h 304301"/>
              <a:gd name="connsiteX3" fmla="*/ 4976446 w 5162129"/>
              <a:gd name="connsiteY3" fmla="*/ 299054 h 304301"/>
              <a:gd name="connsiteX0" fmla="*/ 0 w 5339387"/>
              <a:gd name="connsiteY0" fmla="*/ 299054 h 450399"/>
              <a:gd name="connsiteX1" fmla="*/ 2497015 w 5339387"/>
              <a:gd name="connsiteY1" fmla="*/ 115 h 450399"/>
              <a:gd name="connsiteX2" fmla="*/ 4906108 w 5339387"/>
              <a:gd name="connsiteY2" fmla="*/ 263885 h 450399"/>
              <a:gd name="connsiteX3" fmla="*/ 5262693 w 5339387"/>
              <a:gd name="connsiteY3" fmla="*/ 450129 h 450399"/>
              <a:gd name="connsiteX0" fmla="*/ 0 w 5262693"/>
              <a:gd name="connsiteY0" fmla="*/ 299054 h 450129"/>
              <a:gd name="connsiteX1" fmla="*/ 2497015 w 5262693"/>
              <a:gd name="connsiteY1" fmla="*/ 115 h 450129"/>
              <a:gd name="connsiteX2" fmla="*/ 4906108 w 5262693"/>
              <a:gd name="connsiteY2" fmla="*/ 263885 h 450129"/>
              <a:gd name="connsiteX3" fmla="*/ 5262693 w 5262693"/>
              <a:gd name="connsiteY3" fmla="*/ 450129 h 450129"/>
              <a:gd name="connsiteX0" fmla="*/ 0 w 5262693"/>
              <a:gd name="connsiteY0" fmla="*/ 303043 h 454118"/>
              <a:gd name="connsiteX1" fmla="*/ 2497015 w 5262693"/>
              <a:gd name="connsiteY1" fmla="*/ 4104 h 454118"/>
              <a:gd name="connsiteX2" fmla="*/ 4103026 w 5262693"/>
              <a:gd name="connsiteY2" fmla="*/ 140653 h 454118"/>
              <a:gd name="connsiteX3" fmla="*/ 5262693 w 5262693"/>
              <a:gd name="connsiteY3" fmla="*/ 454118 h 454118"/>
              <a:gd name="connsiteX0" fmla="*/ 0 w 5262693"/>
              <a:gd name="connsiteY0" fmla="*/ 303043 h 454118"/>
              <a:gd name="connsiteX1" fmla="*/ 2497015 w 5262693"/>
              <a:gd name="connsiteY1" fmla="*/ 4104 h 454118"/>
              <a:gd name="connsiteX2" fmla="*/ 4103026 w 5262693"/>
              <a:gd name="connsiteY2" fmla="*/ 140653 h 454118"/>
              <a:gd name="connsiteX3" fmla="*/ 5262693 w 5262693"/>
              <a:gd name="connsiteY3" fmla="*/ 454118 h 454118"/>
              <a:gd name="connsiteX0" fmla="*/ 0 w 4995064"/>
              <a:gd name="connsiteY0" fmla="*/ 303043 h 364908"/>
              <a:gd name="connsiteX1" fmla="*/ 2497015 w 4995064"/>
              <a:gd name="connsiteY1" fmla="*/ 4104 h 364908"/>
              <a:gd name="connsiteX2" fmla="*/ 4103026 w 4995064"/>
              <a:gd name="connsiteY2" fmla="*/ 140653 h 364908"/>
              <a:gd name="connsiteX3" fmla="*/ 4995064 w 4995064"/>
              <a:gd name="connsiteY3" fmla="*/ 364908 h 36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5064" h="364908">
                <a:moveTo>
                  <a:pt x="0" y="303043"/>
                </a:moveTo>
                <a:cubicBezTo>
                  <a:pt x="839665" y="156504"/>
                  <a:pt x="1813177" y="31169"/>
                  <a:pt x="2497015" y="4104"/>
                </a:cubicBezTo>
                <a:cubicBezTo>
                  <a:pt x="3180853" y="-22961"/>
                  <a:pt x="3689788" y="90830"/>
                  <a:pt x="4103026" y="140653"/>
                </a:cubicBezTo>
                <a:cubicBezTo>
                  <a:pt x="4516264" y="190476"/>
                  <a:pt x="4878005" y="322458"/>
                  <a:pt x="4995064" y="36490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1" name="Group 260" descr="illustration of a man with his hands in his pockets">
            <a:extLst>
              <a:ext uri="{FF2B5EF4-FFF2-40B4-BE49-F238E27FC236}">
                <a16:creationId xmlns:a16="http://schemas.microsoft.com/office/drawing/2014/main" id="{3E526262-B10F-754E-BA48-6B7AD12CC55B}"/>
              </a:ext>
            </a:extLst>
          </p:cNvPr>
          <p:cNvGrpSpPr/>
          <p:nvPr/>
        </p:nvGrpSpPr>
        <p:grpSpPr>
          <a:xfrm>
            <a:off x="588724" y="4544693"/>
            <a:ext cx="455897" cy="1407794"/>
            <a:chOff x="2282396" y="3049187"/>
            <a:chExt cx="1150361" cy="355227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556DD1-BE36-5441-93A5-F6D65D2E08F6}"/>
                </a:ext>
              </a:extLst>
            </p:cNvPr>
            <p:cNvGrpSpPr/>
            <p:nvPr/>
          </p:nvGrpSpPr>
          <p:grpSpPr>
            <a:xfrm>
              <a:off x="2282396" y="3049187"/>
              <a:ext cx="1150361" cy="3552277"/>
              <a:chOff x="436754" y="2952910"/>
              <a:chExt cx="1150361" cy="3552277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F9693F4-1BF0-8A40-8AF4-9362A5023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6754" y="3300611"/>
                <a:ext cx="1150361" cy="3204576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DA0D34AC-2A45-A147-A8E6-DA5B6283C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4790" y="2952910"/>
                <a:ext cx="452864" cy="553501"/>
              </a:xfrm>
              <a:prstGeom prst="rect">
                <a:avLst/>
              </a:prstGeom>
            </p:spPr>
          </p:pic>
        </p:grpSp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D10A69D7-0F23-CB49-A091-E5145861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2827" y="3249668"/>
              <a:ext cx="281426" cy="281426"/>
            </a:xfrm>
            <a:prstGeom prst="rect">
              <a:avLst/>
            </a:prstGeom>
          </p:spPr>
        </p:pic>
      </p:grpSp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95248760-6A8F-639F-F323-D405FC224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0521" y="4922354"/>
            <a:ext cx="401278" cy="37206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3AC1AA48-1636-09A5-11FF-4121A2C79836}"/>
              </a:ext>
            </a:extLst>
          </p:cNvPr>
          <p:cNvGrpSpPr/>
          <p:nvPr/>
        </p:nvGrpSpPr>
        <p:grpSpPr>
          <a:xfrm>
            <a:off x="1491790" y="3177281"/>
            <a:ext cx="4038128" cy="1889352"/>
            <a:chOff x="1532047" y="3778976"/>
            <a:chExt cx="4038128" cy="1889352"/>
          </a:xfrm>
        </p:grpSpPr>
        <p:pic>
          <p:nvPicPr>
            <p:cNvPr id="3" name="Graphic 2" descr="Building with solid fill">
              <a:extLst>
                <a:ext uri="{FF2B5EF4-FFF2-40B4-BE49-F238E27FC236}">
                  <a16:creationId xmlns:a16="http://schemas.microsoft.com/office/drawing/2014/main" id="{6249189A-5A22-D00C-7718-94FB5571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23765" y="3778976"/>
              <a:ext cx="661553" cy="613392"/>
            </a:xfrm>
            <a:prstGeom prst="rect">
              <a:avLst/>
            </a:prstGeom>
          </p:spPr>
        </p:pic>
        <p:pic>
          <p:nvPicPr>
            <p:cNvPr id="6" name="Graphic 5" descr="Home with solid fill">
              <a:extLst>
                <a:ext uri="{FF2B5EF4-FFF2-40B4-BE49-F238E27FC236}">
                  <a16:creationId xmlns:a16="http://schemas.microsoft.com/office/drawing/2014/main" id="{9AFF18D6-6A32-D57F-3434-FF1953C11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8622" y="4287572"/>
              <a:ext cx="661553" cy="613392"/>
            </a:xfrm>
            <a:prstGeom prst="rect">
              <a:avLst/>
            </a:prstGeom>
          </p:spPr>
        </p:pic>
        <p:pic>
          <p:nvPicPr>
            <p:cNvPr id="13" name="Graphic 12" descr="Suburban scene with solid fill">
              <a:extLst>
                <a:ext uri="{FF2B5EF4-FFF2-40B4-BE49-F238E27FC236}">
                  <a16:creationId xmlns:a16="http://schemas.microsoft.com/office/drawing/2014/main" id="{5B942AC1-BDCE-6403-05F5-6C38AB16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32047" y="4959919"/>
              <a:ext cx="475025" cy="440443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8B3BF9-F406-A1B4-33CC-27C42F003540}"/>
                </a:ext>
              </a:extLst>
            </p:cNvPr>
            <p:cNvCxnSpPr/>
            <p:nvPr/>
          </p:nvCxnSpPr>
          <p:spPr>
            <a:xfrm>
              <a:off x="2071279" y="5233362"/>
              <a:ext cx="1144195" cy="427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3F29333-B108-F8FE-413E-5AB3420AE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448" y="5005206"/>
              <a:ext cx="1150174" cy="66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39720C0-6BC3-1644-EB41-97620A9EC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9525" y="4203208"/>
              <a:ext cx="862769" cy="29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E56F59-13EB-0E04-6371-5432C23E6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0689" y="4203208"/>
              <a:ext cx="1423076" cy="63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D07553F-7B41-30C9-09C2-BE32BB74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92496"/>
              </p:ext>
            </p:extLst>
          </p:nvPr>
        </p:nvGraphicFramePr>
        <p:xfrm>
          <a:off x="7046823" y="2840703"/>
          <a:ext cx="3770700" cy="28819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4140">
                  <a:extLst>
                    <a:ext uri="{9D8B030D-6E8A-4147-A177-3AD203B41FA5}">
                      <a16:colId xmlns:a16="http://schemas.microsoft.com/office/drawing/2014/main" val="981847340"/>
                    </a:ext>
                  </a:extLst>
                </a:gridCol>
                <a:gridCol w="754140">
                  <a:extLst>
                    <a:ext uri="{9D8B030D-6E8A-4147-A177-3AD203B41FA5}">
                      <a16:colId xmlns:a16="http://schemas.microsoft.com/office/drawing/2014/main" val="2717722624"/>
                    </a:ext>
                  </a:extLst>
                </a:gridCol>
                <a:gridCol w="754140">
                  <a:extLst>
                    <a:ext uri="{9D8B030D-6E8A-4147-A177-3AD203B41FA5}">
                      <a16:colId xmlns:a16="http://schemas.microsoft.com/office/drawing/2014/main" val="1542576737"/>
                    </a:ext>
                  </a:extLst>
                </a:gridCol>
                <a:gridCol w="754140">
                  <a:extLst>
                    <a:ext uri="{9D8B030D-6E8A-4147-A177-3AD203B41FA5}">
                      <a16:colId xmlns:a16="http://schemas.microsoft.com/office/drawing/2014/main" val="3656182269"/>
                    </a:ext>
                  </a:extLst>
                </a:gridCol>
                <a:gridCol w="754140">
                  <a:extLst>
                    <a:ext uri="{9D8B030D-6E8A-4147-A177-3AD203B41FA5}">
                      <a16:colId xmlns:a16="http://schemas.microsoft.com/office/drawing/2014/main" val="1993594198"/>
                    </a:ext>
                  </a:extLst>
                </a:gridCol>
              </a:tblGrid>
              <a:tr h="565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41255"/>
                  </a:ext>
                </a:extLst>
              </a:tr>
              <a:tr h="565516">
                <a:tc>
                  <a:txBody>
                    <a:bodyPr/>
                    <a:lstStyle/>
                    <a:p>
                      <a:r>
                        <a:rPr lang="en-US" sz="1600" dirty="0"/>
                        <a:t>Place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10516"/>
                  </a:ext>
                </a:extLst>
              </a:tr>
              <a:tr h="565516">
                <a:tc>
                  <a:txBody>
                    <a:bodyPr/>
                    <a:lstStyle/>
                    <a:p>
                      <a:r>
                        <a:rPr lang="en-US" sz="1600" dirty="0"/>
                        <a:t>Place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70607"/>
                  </a:ext>
                </a:extLst>
              </a:tr>
              <a:tr h="565516">
                <a:tc>
                  <a:txBody>
                    <a:bodyPr/>
                    <a:lstStyle/>
                    <a:p>
                      <a:r>
                        <a:rPr lang="en-US" sz="1600" dirty="0"/>
                        <a:t>Place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22535"/>
                  </a:ext>
                </a:extLst>
              </a:tr>
              <a:tr h="565516">
                <a:tc>
                  <a:txBody>
                    <a:bodyPr/>
                    <a:lstStyle/>
                    <a:p>
                      <a:r>
                        <a:rPr lang="en-US" sz="1600" dirty="0"/>
                        <a:t>Place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7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0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Autofit/>
          </a:bodyPr>
          <a:lstStyle/>
          <a:p>
            <a:r>
              <a:rPr lang="en-US" dirty="0"/>
              <a:t>SOLUTION!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1DCF95-36CA-66C6-445A-2CCE5531DB5A}"/>
              </a:ext>
            </a:extLst>
          </p:cNvPr>
          <p:cNvGrpSpPr/>
          <p:nvPr/>
        </p:nvGrpSpPr>
        <p:grpSpPr>
          <a:xfrm>
            <a:off x="2455582" y="564768"/>
            <a:ext cx="662013" cy="359116"/>
            <a:chOff x="10081333" y="1995955"/>
            <a:chExt cx="662013" cy="359116"/>
          </a:xfrm>
        </p:grpSpPr>
        <p:pic>
          <p:nvPicPr>
            <p:cNvPr id="31" name="Graphic 30" descr="illustration of woman's facial expression">
              <a:extLst>
                <a:ext uri="{FF2B5EF4-FFF2-40B4-BE49-F238E27FC236}">
                  <a16:creationId xmlns:a16="http://schemas.microsoft.com/office/drawing/2014/main" id="{FFD3896D-1D7C-984A-9152-CD2B7259D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8054" y="1999847"/>
              <a:ext cx="299136" cy="355224"/>
            </a:xfrm>
            <a:prstGeom prst="rect">
              <a:avLst/>
            </a:prstGeom>
          </p:spPr>
        </p:pic>
        <p:pic>
          <p:nvPicPr>
            <p:cNvPr id="32" name="Graphic 31" descr="illustration of eyeglasses">
              <a:extLst>
                <a:ext uri="{FF2B5EF4-FFF2-40B4-BE49-F238E27FC236}">
                  <a16:creationId xmlns:a16="http://schemas.microsoft.com/office/drawing/2014/main" id="{52CFABDD-5A12-A44B-B401-8E83CA3D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81333" y="1995955"/>
              <a:ext cx="662013" cy="225084"/>
            </a:xfrm>
            <a:prstGeom prst="rect">
              <a:avLst/>
            </a:prstGeom>
          </p:spPr>
        </p:pic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0816A-87CC-F2DD-DB73-CD300A0F1F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53896"/>
            <a:ext cx="6822748" cy="2439493"/>
          </a:xfrm>
        </p:spPr>
        <p:txBody>
          <a:bodyPr>
            <a:normAutofit/>
          </a:bodyPr>
          <a:lstStyle/>
          <a:p>
            <a:r>
              <a:rPr lang="en-US" dirty="0"/>
              <a:t>THIS PROBLEM IS ONE OF THE TSP PROBLEMS WHICH CAN BE SOLVED BY DIFFERENT APPROCHES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GREEDY ALGORITHM (</a:t>
            </a:r>
            <a:r>
              <a:rPr lang="en-US" dirty="0"/>
              <a:t>Use for simplicity and speed.)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GRAPH BASED (</a:t>
            </a:r>
            <a:r>
              <a:rPr lang="en-US" dirty="0"/>
              <a:t>Best for balancing speed and accuracy in larger instances.)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DYNAMIC PROGRAMMING (</a:t>
            </a:r>
            <a:r>
              <a:rPr lang="en-US" dirty="0"/>
              <a:t>Use for exact solutions on small instances.)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A5D24-C710-8E99-6C45-01D1AFDB07BC}"/>
              </a:ext>
            </a:extLst>
          </p:cNvPr>
          <p:cNvSpPr txBox="1"/>
          <p:nvPr/>
        </p:nvSpPr>
        <p:spPr>
          <a:xfrm>
            <a:off x="885644" y="4643237"/>
            <a:ext cx="510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HERE WE WILL </a:t>
            </a:r>
            <a:r>
              <a:rPr lang="en-US" b="1" dirty="0"/>
              <a:t>USE DP( HELD – KARP ALGORITHM)</a:t>
            </a:r>
            <a:r>
              <a:rPr lang="en-US" dirty="0"/>
              <a:t>  BECAUSE IT WILL GIVE US THE MOST OPTIMAL SOLUTION</a:t>
            </a:r>
          </a:p>
        </p:txBody>
      </p:sp>
      <p:pic>
        <p:nvPicPr>
          <p:cNvPr id="14" name="Untitled video - Made with Clipchamp (1)">
            <a:hlinkClick r:id="" action="ppaction://media"/>
            <a:extLst>
              <a:ext uri="{FF2B5EF4-FFF2-40B4-BE49-F238E27FC236}">
                <a16:creationId xmlns:a16="http://schemas.microsoft.com/office/drawing/2014/main" id="{CDD175A1-9C1A-0BCF-1EA8-7276B1354B1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069826" y="2064042"/>
            <a:ext cx="4336878" cy="24394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F5AF0E-3534-37D0-5707-F3842834FA0A}"/>
              </a:ext>
            </a:extLst>
          </p:cNvPr>
          <p:cNvSpPr txBox="1"/>
          <p:nvPr/>
        </p:nvSpPr>
        <p:spPr>
          <a:xfrm>
            <a:off x="7752271" y="1633268"/>
            <a:ext cx="33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Video from </a:t>
            </a:r>
            <a:r>
              <a:rPr lang="en-US" dirty="0" err="1"/>
              <a:t>VisuAlgo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6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Brute-Force Calculation!!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316141-40A2-D069-A9A7-77EE78D6566C}"/>
              </a:ext>
            </a:extLst>
          </p:cNvPr>
          <p:cNvGrpSpPr/>
          <p:nvPr/>
        </p:nvGrpSpPr>
        <p:grpSpPr>
          <a:xfrm>
            <a:off x="1594928" y="1324727"/>
            <a:ext cx="7859622" cy="4621671"/>
            <a:chOff x="1928482" y="1399490"/>
            <a:chExt cx="7859622" cy="4621671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AD019EF2-04E3-75F5-B429-89A07EF754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2813935"/>
                </p:ext>
              </p:extLst>
            </p:nvPr>
          </p:nvGraphicFramePr>
          <p:xfrm>
            <a:off x="1928482" y="1708828"/>
            <a:ext cx="6732438" cy="41801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BD6669-6917-5923-2ABC-C1C3C6C84FA7}"/>
                </a:ext>
              </a:extLst>
            </p:cNvPr>
            <p:cNvCxnSpPr/>
            <p:nvPr/>
          </p:nvCxnSpPr>
          <p:spPr>
            <a:xfrm flipV="1">
              <a:off x="6452558" y="1765540"/>
              <a:ext cx="960408" cy="18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4204D3-7609-C91E-6F8D-3D571C02877C}"/>
                </a:ext>
              </a:extLst>
            </p:cNvPr>
            <p:cNvCxnSpPr>
              <a:cxnSpLocks/>
            </p:cNvCxnSpPr>
            <p:nvPr/>
          </p:nvCxnSpPr>
          <p:spPr>
            <a:xfrm>
              <a:off x="6397924" y="2576013"/>
              <a:ext cx="10840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5EE433-1E8E-4029-803A-170A15721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6754" y="3364302"/>
              <a:ext cx="905774" cy="6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95B473-CA37-7C8D-B429-AFF33DA3A8C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754" y="4114390"/>
              <a:ext cx="997789" cy="85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1BA966-C463-DC24-7D4E-B78317660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874" y="4885531"/>
              <a:ext cx="1059613" cy="67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DD4237-9602-04E8-52D8-BA6DFD071E5A}"/>
                </a:ext>
              </a:extLst>
            </p:cNvPr>
            <p:cNvCxnSpPr>
              <a:cxnSpLocks/>
            </p:cNvCxnSpPr>
            <p:nvPr/>
          </p:nvCxnSpPr>
          <p:spPr>
            <a:xfrm>
              <a:off x="6507192" y="5637980"/>
              <a:ext cx="1032295" cy="100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B9B8F7-2C3B-FD47-D6B7-43D040B42051}"/>
                </a:ext>
              </a:extLst>
            </p:cNvPr>
            <p:cNvSpPr txBox="1"/>
            <p:nvPr/>
          </p:nvSpPr>
          <p:spPr>
            <a:xfrm>
              <a:off x="7700512" y="1553957"/>
              <a:ext cx="960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275BD5-6DE7-6433-B73C-3E64309806EE}"/>
                </a:ext>
              </a:extLst>
            </p:cNvPr>
            <p:cNvSpPr txBox="1"/>
            <p:nvPr/>
          </p:nvSpPr>
          <p:spPr>
            <a:xfrm>
              <a:off x="7760897" y="2379672"/>
              <a:ext cx="960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226DBD-A311-8C8F-F88B-7462CC09EF06}"/>
                </a:ext>
              </a:extLst>
            </p:cNvPr>
            <p:cNvSpPr txBox="1"/>
            <p:nvPr/>
          </p:nvSpPr>
          <p:spPr>
            <a:xfrm>
              <a:off x="8051319" y="3179636"/>
              <a:ext cx="960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743631-42A5-CB5D-3648-E685A3213AB7}"/>
                </a:ext>
              </a:extLst>
            </p:cNvPr>
            <p:cNvSpPr txBox="1"/>
            <p:nvPr/>
          </p:nvSpPr>
          <p:spPr>
            <a:xfrm>
              <a:off x="8051319" y="4040540"/>
              <a:ext cx="960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36C14E-DF73-5859-5543-23D50FB343B3}"/>
                </a:ext>
              </a:extLst>
            </p:cNvPr>
            <p:cNvSpPr txBox="1"/>
            <p:nvPr/>
          </p:nvSpPr>
          <p:spPr>
            <a:xfrm>
              <a:off x="7730705" y="4725930"/>
              <a:ext cx="960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35705D-154C-5263-7C05-6B9CDB2C99B7}"/>
                </a:ext>
              </a:extLst>
            </p:cNvPr>
            <p:cNvSpPr txBox="1"/>
            <p:nvPr/>
          </p:nvSpPr>
          <p:spPr>
            <a:xfrm>
              <a:off x="7750832" y="5621051"/>
              <a:ext cx="960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75A0A2-8AC2-B924-76E9-F9186DBE19D9}"/>
                </a:ext>
              </a:extLst>
            </p:cNvPr>
            <p:cNvSpPr txBox="1"/>
            <p:nvPr/>
          </p:nvSpPr>
          <p:spPr>
            <a:xfrm>
              <a:off x="8097328" y="1399490"/>
              <a:ext cx="9604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}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08B732-F168-C9B2-6992-8B05A8C99069}"/>
                </a:ext>
              </a:extLst>
            </p:cNvPr>
            <p:cNvSpPr txBox="1"/>
            <p:nvPr/>
          </p:nvSpPr>
          <p:spPr>
            <a:xfrm>
              <a:off x="8347492" y="3034283"/>
              <a:ext cx="9604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}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EA8E98-B049-9681-8826-8307BC1EE6FF}"/>
                </a:ext>
              </a:extLst>
            </p:cNvPr>
            <p:cNvSpPr txBox="1"/>
            <p:nvPr/>
          </p:nvSpPr>
          <p:spPr>
            <a:xfrm>
              <a:off x="8169212" y="4578949"/>
              <a:ext cx="9604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/>
                <a:t>}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305EF8-98B7-2476-BE29-90137B2B72F4}"/>
                </a:ext>
              </a:extLst>
            </p:cNvPr>
            <p:cNvSpPr txBox="1"/>
            <p:nvPr/>
          </p:nvSpPr>
          <p:spPr>
            <a:xfrm>
              <a:off x="8577532" y="1876416"/>
              <a:ext cx="960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A77F74-B5F7-821D-484F-C090AE61AA16}"/>
                </a:ext>
              </a:extLst>
            </p:cNvPr>
            <p:cNvSpPr txBox="1"/>
            <p:nvPr/>
          </p:nvSpPr>
          <p:spPr>
            <a:xfrm>
              <a:off x="8607719" y="5029903"/>
              <a:ext cx="960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166B05-C285-31AA-6388-0ECFB6BDD6E0}"/>
                </a:ext>
              </a:extLst>
            </p:cNvPr>
            <p:cNvSpPr txBox="1"/>
            <p:nvPr/>
          </p:nvSpPr>
          <p:spPr>
            <a:xfrm>
              <a:off x="8827696" y="3461568"/>
              <a:ext cx="960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98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49CA-84E2-048E-EC1A-C45EEFB98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2B859-C9CB-76AE-20D6-A860ECB7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DP- Calculation!!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6F77BC-F0B5-946B-414E-4E207D800A10}"/>
                  </a:ext>
                </a:extLst>
              </p:cNvPr>
              <p:cNvSpPr txBox="1"/>
              <p:nvPr/>
            </p:nvSpPr>
            <p:spPr>
              <a:xfrm>
                <a:off x="1610265" y="1380227"/>
                <a:ext cx="80053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We will follow this equation here: </a:t>
                </a:r>
              </a:p>
              <a:p>
                <a:pPr algn="ctr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T(</a:t>
                </a:r>
                <a:r>
                  <a:rPr lang="en-US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s) = min{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</a:t>
                </a:r>
                <a:r>
                  <a:rPr lang="en-US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k,s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-{k})}</a:t>
                </a:r>
              </a:p>
              <a:p>
                <a:pPr algn="ctr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T(1, {2,3,4}) = min{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+T(k,{2,3,4}-{k})}</a:t>
                </a:r>
              </a:p>
              <a:p>
                <a:pPr algn="ctr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6F77BC-F0B5-946B-414E-4E207D80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65" y="1380227"/>
                <a:ext cx="8005313" cy="1754326"/>
              </a:xfrm>
              <a:prstGeom prst="rect">
                <a:avLst/>
              </a:prstGeom>
              <a:blipFill>
                <a:blip r:embed="rId2"/>
                <a:stretch>
                  <a:fillRect l="-609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ACB524-FE9E-80FA-66C6-F34380B6D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1573"/>
              </p:ext>
            </p:extLst>
          </p:nvPr>
        </p:nvGraphicFramePr>
        <p:xfrm>
          <a:off x="0" y="2553530"/>
          <a:ext cx="11340860" cy="248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C7A0B0-19FC-980A-7487-D8BEF87FA8D7}"/>
                  </a:ext>
                </a:extLst>
              </p:cNvPr>
              <p:cNvSpPr txBox="1"/>
              <p:nvPr/>
            </p:nvSpPr>
            <p:spPr>
              <a:xfrm>
                <a:off x="1955320" y="5183203"/>
                <a:ext cx="2536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+T(2,{3,4})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C7A0B0-19FC-980A-7487-D8BEF87F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20" y="5183203"/>
                <a:ext cx="2536166" cy="369332"/>
              </a:xfrm>
              <a:prstGeom prst="rect">
                <a:avLst/>
              </a:prstGeom>
              <a:blipFill>
                <a:blip r:embed="rId8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DE10E4-646E-A9F8-E288-89CAFB6E0C92}"/>
                  </a:ext>
                </a:extLst>
              </p:cNvPr>
              <p:cNvSpPr txBox="1"/>
              <p:nvPr/>
            </p:nvSpPr>
            <p:spPr>
              <a:xfrm>
                <a:off x="4643886" y="5183203"/>
                <a:ext cx="2536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+T(3,{2,4})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DE10E4-646E-A9F8-E288-89CAFB6E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86" y="5183203"/>
                <a:ext cx="2536166" cy="369332"/>
              </a:xfrm>
              <a:prstGeom prst="rect">
                <a:avLst/>
              </a:prstGeom>
              <a:blipFill>
                <a:blip r:embed="rId9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B549CE-6EBB-7454-726B-E6E91252A1FC}"/>
                  </a:ext>
                </a:extLst>
              </p:cNvPr>
              <p:cNvSpPr txBox="1"/>
              <p:nvPr/>
            </p:nvSpPr>
            <p:spPr>
              <a:xfrm>
                <a:off x="7332452" y="5183203"/>
                <a:ext cx="2536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+T(4,{2,3})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B549CE-6EBB-7454-726B-E6E91252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452" y="5183203"/>
                <a:ext cx="2536166" cy="369332"/>
              </a:xfrm>
              <a:prstGeom prst="rect">
                <a:avLst/>
              </a:prstGeom>
              <a:blipFill>
                <a:blip r:embed="rId10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81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7ACA9-0B59-CBCE-F28A-F27E693A4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6E90D8-E2E0-07E9-97D3-42B81A3B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DP- Calculation!!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CC985-2BCA-B34A-BF73-21CFEB78E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523538"/>
              </p:ext>
            </p:extLst>
          </p:nvPr>
        </p:nvGraphicFramePr>
        <p:xfrm>
          <a:off x="6088811" y="3162924"/>
          <a:ext cx="4899804" cy="147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51BA0485-3711-AA18-96CC-B9E25A1E4CC8}"/>
              </a:ext>
            </a:extLst>
          </p:cNvPr>
          <p:cNvGrpSpPr/>
          <p:nvPr/>
        </p:nvGrpSpPr>
        <p:grpSpPr>
          <a:xfrm>
            <a:off x="1140123" y="1176248"/>
            <a:ext cx="9027543" cy="3973352"/>
            <a:chOff x="921588" y="1219312"/>
            <a:chExt cx="9027543" cy="39733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Diagram 1">
                  <a:extLst>
                    <a:ext uri="{FF2B5EF4-FFF2-40B4-BE49-F238E27FC236}">
                      <a16:creationId xmlns:a16="http://schemas.microsoft.com/office/drawing/2014/main" id="{D56C3104-427D-B6DA-CC90-49AECA172A6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068154828"/>
                    </p:ext>
                  </p:extLst>
                </p:nvPr>
              </p:nvGraphicFramePr>
              <p:xfrm>
                <a:off x="1788543" y="1219312"/>
                <a:ext cx="7585494" cy="147213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Choice>
          <mc:Fallback xmlns="">
            <p:graphicFrame>
              <p:nvGraphicFramePr>
                <p:cNvPr id="2" name="Diagram 1">
                  <a:extLst>
                    <a:ext uri="{FF2B5EF4-FFF2-40B4-BE49-F238E27FC236}">
                      <a16:creationId xmlns:a16="http://schemas.microsoft.com/office/drawing/2014/main" id="{D56C3104-427D-B6DA-CC90-49AECA172A6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068154828"/>
                    </p:ext>
                  </p:extLst>
                </p:nvPr>
              </p:nvGraphicFramePr>
              <p:xfrm>
                <a:off x="1788543" y="1219312"/>
                <a:ext cx="7585494" cy="147213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Diagram 4">
                  <a:extLst>
                    <a:ext uri="{FF2B5EF4-FFF2-40B4-BE49-F238E27FC236}">
                      <a16:creationId xmlns:a16="http://schemas.microsoft.com/office/drawing/2014/main" id="{94FA5239-9C2D-083C-0F46-F5D2AE430C4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42756222"/>
                    </p:ext>
                  </p:extLst>
                </p:nvPr>
              </p:nvGraphicFramePr>
              <p:xfrm>
                <a:off x="921588" y="2734644"/>
                <a:ext cx="3183146" cy="245802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6" r:lo="rId17" r:qs="rId18" r:cs="rId19"/>
                </a:graphicData>
              </a:graphic>
            </p:graphicFrame>
          </mc:Choice>
          <mc:Fallback xmlns="">
            <p:graphicFrame>
              <p:nvGraphicFramePr>
                <p:cNvPr id="5" name="Diagram 4">
                  <a:extLst>
                    <a:ext uri="{FF2B5EF4-FFF2-40B4-BE49-F238E27FC236}">
                      <a16:creationId xmlns:a16="http://schemas.microsoft.com/office/drawing/2014/main" id="{94FA5239-9C2D-083C-0F46-F5D2AE430C4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42756222"/>
                    </p:ext>
                  </p:extLst>
                </p:nvPr>
              </p:nvGraphicFramePr>
              <p:xfrm>
                <a:off x="921588" y="2734644"/>
                <a:ext cx="3183146" cy="245802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1" r:lo="rId22" r:qs="rId23" r:cs="rId2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Diagram 5">
                  <a:extLst>
                    <a:ext uri="{FF2B5EF4-FFF2-40B4-BE49-F238E27FC236}">
                      <a16:creationId xmlns:a16="http://schemas.microsoft.com/office/drawing/2014/main" id="{D81C3523-8879-F73A-5B18-4E433247DCE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519488233"/>
                    </p:ext>
                  </p:extLst>
                </p:nvPr>
              </p:nvGraphicFramePr>
              <p:xfrm>
                <a:off x="2078964" y="3097678"/>
                <a:ext cx="6921261" cy="16026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5" r:lo="rId26" r:qs="rId27" r:cs="rId28"/>
                </a:graphicData>
              </a:graphic>
            </p:graphicFrame>
          </mc:Choice>
          <mc:Fallback xmlns="">
            <p:graphicFrame>
              <p:nvGraphicFramePr>
                <p:cNvPr id="6" name="Diagram 5">
                  <a:extLst>
                    <a:ext uri="{FF2B5EF4-FFF2-40B4-BE49-F238E27FC236}">
                      <a16:creationId xmlns:a16="http://schemas.microsoft.com/office/drawing/2014/main" id="{D81C3523-8879-F73A-5B18-4E433247DCE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519488233"/>
                    </p:ext>
                  </p:extLst>
                </p:nvPr>
              </p:nvGraphicFramePr>
              <p:xfrm>
                <a:off x="2078964" y="3097678"/>
                <a:ext cx="6921261" cy="16026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0" r:lo="rId31" r:qs="rId32" r:cs="rId33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1420AA-BD40-B5C8-7101-55CD8835A2CC}"/>
                    </a:ext>
                  </a:extLst>
                </p:cNvPr>
                <p:cNvSpPr txBox="1"/>
                <p:nvPr/>
              </p:nvSpPr>
              <p:spPr>
                <a:xfrm>
                  <a:off x="2035833" y="2637952"/>
                  <a:ext cx="2536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+T(2,{3,4})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1420AA-BD40-B5C8-7101-55CD8835A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833" y="2637952"/>
                  <a:ext cx="2536166" cy="369332"/>
                </a:xfrm>
                <a:prstGeom prst="rect">
                  <a:avLst/>
                </a:prstGeom>
                <a:blipFill>
                  <a:blip r:embed="rId34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D220B6-6CE6-EB1C-ED16-3F79F2B2DD65}"/>
                    </a:ext>
                  </a:extLst>
                </p:cNvPr>
                <p:cNvSpPr txBox="1"/>
                <p:nvPr/>
              </p:nvSpPr>
              <p:spPr>
                <a:xfrm>
                  <a:off x="4724399" y="2691442"/>
                  <a:ext cx="2536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+T(3,{2,4})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D220B6-6CE6-EB1C-ED16-3F79F2B2D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2691442"/>
                  <a:ext cx="2536166" cy="369332"/>
                </a:xfrm>
                <a:prstGeom prst="rect">
                  <a:avLst/>
                </a:prstGeom>
                <a:blipFill>
                  <a:blip r:embed="rId35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2010FB-0F3D-FD67-90E6-4AD04A8A4D80}"/>
                    </a:ext>
                  </a:extLst>
                </p:cNvPr>
                <p:cNvSpPr txBox="1"/>
                <p:nvPr/>
              </p:nvSpPr>
              <p:spPr>
                <a:xfrm>
                  <a:off x="7412965" y="2691442"/>
                  <a:ext cx="2536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+T(4,{2,3})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2010FB-0F3D-FD67-90E6-4AD04A8A4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2965" y="2691442"/>
                  <a:ext cx="2536166" cy="369332"/>
                </a:xfrm>
                <a:prstGeom prst="rect">
                  <a:avLst/>
                </a:prstGeom>
                <a:blipFill>
                  <a:blip r:embed="rId36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78C90-B7CE-7390-A42C-6E14B9E5797C}"/>
                    </a:ext>
                  </a:extLst>
                </p:cNvPr>
                <p:cNvSpPr txBox="1"/>
                <p:nvPr/>
              </p:nvSpPr>
              <p:spPr>
                <a:xfrm>
                  <a:off x="921588" y="4788771"/>
                  <a:ext cx="1546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+T(3,{4})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78C90-B7CE-7390-A42C-6E14B9E57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588" y="4788771"/>
                  <a:ext cx="1546826" cy="369332"/>
                </a:xfrm>
                <a:prstGeom prst="rect">
                  <a:avLst/>
                </a:prstGeom>
                <a:blipFill>
                  <a:blip r:embed="rId37"/>
                  <a:stretch>
                    <a:fillRect t="-9836" r="-1181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F31397-75AB-8B98-AFBA-C662321E371F}"/>
                    </a:ext>
                  </a:extLst>
                </p:cNvPr>
                <p:cNvSpPr txBox="1"/>
                <p:nvPr/>
              </p:nvSpPr>
              <p:spPr>
                <a:xfrm>
                  <a:off x="2580191" y="4815146"/>
                  <a:ext cx="1546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+T(4,{3})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F31397-75AB-8B98-AFBA-C662321E3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191" y="4815146"/>
                  <a:ext cx="1546826" cy="369332"/>
                </a:xfrm>
                <a:prstGeom prst="rect">
                  <a:avLst/>
                </a:prstGeom>
                <a:blipFill>
                  <a:blip r:embed="rId38"/>
                  <a:stretch>
                    <a:fillRect t="-11667" r="-11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3609FA-D2F3-CFB4-E447-44C901501943}"/>
                    </a:ext>
                  </a:extLst>
                </p:cNvPr>
                <p:cNvSpPr txBox="1"/>
                <p:nvPr/>
              </p:nvSpPr>
              <p:spPr>
                <a:xfrm>
                  <a:off x="4111203" y="4726327"/>
                  <a:ext cx="15376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+T(2,{4})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3609FA-D2F3-CFB4-E447-44C901501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203" y="4726327"/>
                  <a:ext cx="1537659" cy="369332"/>
                </a:xfrm>
                <a:prstGeom prst="rect">
                  <a:avLst/>
                </a:prstGeom>
                <a:blipFill>
                  <a:blip r:embed="rId39"/>
                  <a:stretch>
                    <a:fillRect t="-9836" r="-1984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605AD34-4F69-0629-EBAE-08CD7EF5A244}"/>
                    </a:ext>
                  </a:extLst>
                </p:cNvPr>
                <p:cNvSpPr txBox="1"/>
                <p:nvPr/>
              </p:nvSpPr>
              <p:spPr>
                <a:xfrm>
                  <a:off x="5593511" y="4763180"/>
                  <a:ext cx="15376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+T(4,{2})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605AD34-4F69-0629-EBAE-08CD7EF5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511" y="4763180"/>
                  <a:ext cx="1537659" cy="369332"/>
                </a:xfrm>
                <a:prstGeom prst="rect">
                  <a:avLst/>
                </a:prstGeom>
                <a:blipFill>
                  <a:blip r:embed="rId40"/>
                  <a:stretch>
                    <a:fillRect t="-9836" r="-1581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95995C-2945-7F30-AE6D-FE7B1546B225}"/>
                    </a:ext>
                  </a:extLst>
                </p:cNvPr>
                <p:cNvSpPr txBox="1"/>
                <p:nvPr/>
              </p:nvSpPr>
              <p:spPr>
                <a:xfrm>
                  <a:off x="7086600" y="4661969"/>
                  <a:ext cx="1537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+T(2,{3})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95995C-2945-7F30-AE6D-FE7B1546B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661969"/>
                  <a:ext cx="1537658" cy="369332"/>
                </a:xfrm>
                <a:prstGeom prst="rect">
                  <a:avLst/>
                </a:prstGeom>
                <a:blipFill>
                  <a:blip r:embed="rId41"/>
                  <a:stretch>
                    <a:fillRect t="-11667" r="-15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243043-8F9F-3015-13D7-065C4E8D81E2}"/>
                  </a:ext>
                </a:extLst>
              </p:cNvPr>
              <p:cNvSpPr txBox="1"/>
              <p:nvPr/>
            </p:nvSpPr>
            <p:spPr>
              <a:xfrm>
                <a:off x="8849262" y="4718752"/>
                <a:ext cx="159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+T(3,{2})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243043-8F9F-3015-13D7-065C4E8D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62" y="4718752"/>
                <a:ext cx="1592959" cy="369332"/>
              </a:xfrm>
              <a:prstGeom prst="rect">
                <a:avLst/>
              </a:prstGeom>
              <a:blipFill>
                <a:blip r:embed="rId4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93D98D0-8431-FF9B-0F02-48097D25A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426862"/>
              </p:ext>
            </p:extLst>
          </p:nvPr>
        </p:nvGraphicFramePr>
        <p:xfrm>
          <a:off x="938475" y="5203510"/>
          <a:ext cx="1920459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698505A-991A-9915-483D-38A20E5F4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512134"/>
              </p:ext>
            </p:extLst>
          </p:nvPr>
        </p:nvGraphicFramePr>
        <p:xfrm>
          <a:off x="7286983" y="5163304"/>
          <a:ext cx="1312302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9BF1FF11-C96B-22E9-EA0D-3A9129358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24773"/>
              </p:ext>
            </p:extLst>
          </p:nvPr>
        </p:nvGraphicFramePr>
        <p:xfrm>
          <a:off x="4288402" y="5157277"/>
          <a:ext cx="1337098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B12A11C-4CE7-4DE5-C0DA-D76E6C0BB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451092"/>
              </p:ext>
            </p:extLst>
          </p:nvPr>
        </p:nvGraphicFramePr>
        <p:xfrm>
          <a:off x="5910708" y="5164151"/>
          <a:ext cx="1289295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85FB9DF-3DA8-FA69-BC81-58821D6D5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402050"/>
              </p:ext>
            </p:extLst>
          </p:nvPr>
        </p:nvGraphicFramePr>
        <p:xfrm>
          <a:off x="2987960" y="5226024"/>
          <a:ext cx="1261265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FA059DE-D737-D88E-F4F0-6B013D672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97958"/>
              </p:ext>
            </p:extLst>
          </p:nvPr>
        </p:nvGraphicFramePr>
        <p:xfrm>
          <a:off x="8953320" y="5135421"/>
          <a:ext cx="954298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EC7CAB-4D64-7768-0684-78DCFD14B3B9}"/>
                  </a:ext>
                </a:extLst>
              </p:cNvPr>
              <p:cNvSpPr txBox="1"/>
              <p:nvPr/>
            </p:nvSpPr>
            <p:spPr>
              <a:xfrm>
                <a:off x="1252624" y="6254057"/>
                <a:ext cx="14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𝟑𝟒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+T(4,Ø)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EC7CAB-4D64-7768-0684-78DCFD14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24" y="6254057"/>
                <a:ext cx="1486618" cy="369332"/>
              </a:xfrm>
              <a:prstGeom prst="rect">
                <a:avLst/>
              </a:prstGeom>
              <a:blipFill>
                <a:blip r:embed="rId73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6E3C2C-45FE-AAF4-D04A-CC964435A954}"/>
                  </a:ext>
                </a:extLst>
              </p:cNvPr>
              <p:cNvSpPr txBox="1"/>
              <p:nvPr/>
            </p:nvSpPr>
            <p:spPr>
              <a:xfrm>
                <a:off x="2987960" y="6288692"/>
                <a:ext cx="14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+T(3,Ø)</a:t>
                </a:r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6E3C2C-45FE-AAF4-D04A-CC964435A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60" y="6288692"/>
                <a:ext cx="1486618" cy="369332"/>
              </a:xfrm>
              <a:prstGeom prst="rect">
                <a:avLst/>
              </a:prstGeom>
              <a:blipFill>
                <a:blip r:embed="rId7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AB8063-7211-EDB3-B8C9-51DCDC27E004}"/>
                  </a:ext>
                </a:extLst>
              </p:cNvPr>
              <p:cNvSpPr txBox="1"/>
              <p:nvPr/>
            </p:nvSpPr>
            <p:spPr>
              <a:xfrm>
                <a:off x="4313205" y="6245972"/>
                <a:ext cx="14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𝟐𝟒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+T(4,Ø)</a:t>
                </a:r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AB8063-7211-EDB3-B8C9-51DCDC27E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05" y="6245972"/>
                <a:ext cx="1486618" cy="369332"/>
              </a:xfrm>
              <a:prstGeom prst="rect">
                <a:avLst/>
              </a:prstGeom>
              <a:blipFill>
                <a:blip r:embed="rId7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1851CD-26B7-90D8-F2C6-F2672032281E}"/>
                  </a:ext>
                </a:extLst>
              </p:cNvPr>
              <p:cNvSpPr txBox="1"/>
              <p:nvPr/>
            </p:nvSpPr>
            <p:spPr>
              <a:xfrm>
                <a:off x="5992482" y="6274703"/>
                <a:ext cx="14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𝟒𝟐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+T(2,Ø)</a:t>
                </a: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1851CD-26B7-90D8-F2C6-F26720322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82" y="6274703"/>
                <a:ext cx="1486618" cy="369332"/>
              </a:xfrm>
              <a:prstGeom prst="rect">
                <a:avLst/>
              </a:prstGeom>
              <a:blipFill>
                <a:blip r:embed="rId7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034B8C-88CE-7FB5-3F1C-BB4E86B7A920}"/>
                  </a:ext>
                </a:extLst>
              </p:cNvPr>
              <p:cNvSpPr txBox="1"/>
              <p:nvPr/>
            </p:nvSpPr>
            <p:spPr>
              <a:xfrm>
                <a:off x="7286983" y="6254057"/>
                <a:ext cx="14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+T(3,Ø)</a:t>
                </a:r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034B8C-88CE-7FB5-3F1C-BB4E86B7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983" y="6254057"/>
                <a:ext cx="1486618" cy="369332"/>
              </a:xfrm>
              <a:prstGeom prst="rect">
                <a:avLst/>
              </a:prstGeom>
              <a:blipFill>
                <a:blip r:embed="rId77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6B0A99-AD6A-51F7-12A5-58F82E23619D}"/>
                  </a:ext>
                </a:extLst>
              </p:cNvPr>
              <p:cNvSpPr txBox="1"/>
              <p:nvPr/>
            </p:nvSpPr>
            <p:spPr>
              <a:xfrm>
                <a:off x="8899583" y="6226819"/>
                <a:ext cx="14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𝟑𝟐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+T(2,Ø)</a:t>
                </a:r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6B0A99-AD6A-51F7-12A5-58F82E236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583" y="6226819"/>
                <a:ext cx="1486618" cy="369332"/>
              </a:xfrm>
              <a:prstGeom prst="rect">
                <a:avLst/>
              </a:prstGeom>
              <a:blipFill>
                <a:blip r:embed="rId78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2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D53A-BD2B-28F6-44AA-AE19473A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9E907-016A-503F-610A-724AFBF9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DP- Calculation!!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8B0F20E-F854-57C2-4B4C-8C19B2C2B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631060"/>
              </p:ext>
            </p:extLst>
          </p:nvPr>
        </p:nvGraphicFramePr>
        <p:xfrm>
          <a:off x="6088811" y="3162924"/>
          <a:ext cx="4899804" cy="147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87A105E-8236-1C0C-D073-585021E925DF}"/>
              </a:ext>
            </a:extLst>
          </p:cNvPr>
          <p:cNvGrpSpPr/>
          <p:nvPr/>
        </p:nvGrpSpPr>
        <p:grpSpPr>
          <a:xfrm>
            <a:off x="1140123" y="1176248"/>
            <a:ext cx="9027543" cy="3973352"/>
            <a:chOff x="921588" y="1219312"/>
            <a:chExt cx="9027543" cy="39733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Diagram 4">
                  <a:extLst>
                    <a:ext uri="{FF2B5EF4-FFF2-40B4-BE49-F238E27FC236}">
                      <a16:creationId xmlns:a16="http://schemas.microsoft.com/office/drawing/2014/main" id="{065C894A-0C4B-D328-D0ED-97F76D1CE89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7493883"/>
                    </p:ext>
                  </p:extLst>
                </p:nvPr>
              </p:nvGraphicFramePr>
              <p:xfrm>
                <a:off x="1788543" y="1219312"/>
                <a:ext cx="7585494" cy="147213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Choice>
          <mc:Fallback xmlns="">
            <p:graphicFrame>
              <p:nvGraphicFramePr>
                <p:cNvPr id="5" name="Diagram 4">
                  <a:extLst>
                    <a:ext uri="{FF2B5EF4-FFF2-40B4-BE49-F238E27FC236}">
                      <a16:creationId xmlns:a16="http://schemas.microsoft.com/office/drawing/2014/main" id="{065C894A-0C4B-D328-D0ED-97F76D1CE89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7493883"/>
                    </p:ext>
                  </p:extLst>
                </p:nvPr>
              </p:nvGraphicFramePr>
              <p:xfrm>
                <a:off x="1788543" y="1219312"/>
                <a:ext cx="7585494" cy="147213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Diagram 5">
                  <a:extLst>
                    <a:ext uri="{FF2B5EF4-FFF2-40B4-BE49-F238E27FC236}">
                      <a16:creationId xmlns:a16="http://schemas.microsoft.com/office/drawing/2014/main" id="{34A0337A-87FF-FBBD-9B96-5B969CB1C20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02878271"/>
                    </p:ext>
                  </p:extLst>
                </p:nvPr>
              </p:nvGraphicFramePr>
              <p:xfrm>
                <a:off x="921588" y="2734644"/>
                <a:ext cx="3183146" cy="245802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6" r:lo="rId17" r:qs="rId18" r:cs="rId19"/>
                </a:graphicData>
              </a:graphic>
            </p:graphicFrame>
          </mc:Choice>
          <mc:Fallback xmlns="">
            <p:graphicFrame>
              <p:nvGraphicFramePr>
                <p:cNvPr id="6" name="Diagram 5">
                  <a:extLst>
                    <a:ext uri="{FF2B5EF4-FFF2-40B4-BE49-F238E27FC236}">
                      <a16:creationId xmlns:a16="http://schemas.microsoft.com/office/drawing/2014/main" id="{34A0337A-87FF-FBBD-9B96-5B969CB1C20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02878271"/>
                    </p:ext>
                  </p:extLst>
                </p:nvPr>
              </p:nvGraphicFramePr>
              <p:xfrm>
                <a:off x="921588" y="2734644"/>
                <a:ext cx="3183146" cy="245802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1" r:lo="rId22" r:qs="rId23" r:cs="rId2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01F5739D-2FE7-2266-F525-1C0D3EA5840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88004568"/>
                    </p:ext>
                  </p:extLst>
                </p:nvPr>
              </p:nvGraphicFramePr>
              <p:xfrm>
                <a:off x="2078964" y="3097678"/>
                <a:ext cx="6921261" cy="16026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5" r:lo="rId26" r:qs="rId27" r:cs="rId28"/>
                </a:graphicData>
              </a:graphic>
            </p:graphicFrame>
          </mc:Choice>
          <mc:Fallback xmlns=""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01F5739D-2FE7-2266-F525-1C0D3EA5840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88004568"/>
                    </p:ext>
                  </p:extLst>
                </p:nvPr>
              </p:nvGraphicFramePr>
              <p:xfrm>
                <a:off x="2078964" y="3097678"/>
                <a:ext cx="6921261" cy="16026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0" r:lo="rId31" r:qs="rId32" r:cs="rId33"/>
                </a:graphicData>
              </a:graphic>
            </p:graphicFrame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9FB4DD-F195-2AF1-E306-73ECCE9F9DD4}"/>
                </a:ext>
              </a:extLst>
            </p:cNvPr>
            <p:cNvSpPr txBox="1"/>
            <p:nvPr/>
          </p:nvSpPr>
          <p:spPr>
            <a:xfrm>
              <a:off x="2035833" y="2637952"/>
              <a:ext cx="184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10+ min(29,25)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89638-31BF-F915-6154-4CC9FD405012}"/>
                    </a:ext>
                  </a:extLst>
                </p:cNvPr>
                <p:cNvSpPr txBox="1"/>
                <p:nvPr/>
              </p:nvSpPr>
              <p:spPr>
                <a:xfrm>
                  <a:off x="4724399" y="2691442"/>
                  <a:ext cx="1984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+min (31,25)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89638-31BF-F915-6154-4CC9FD405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2691442"/>
                  <a:ext cx="1984257" cy="369332"/>
                </a:xfrm>
                <a:prstGeom prst="rect">
                  <a:avLst/>
                </a:prstGeom>
                <a:blipFill>
                  <a:blip r:embed="rId34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F8B6B0-8A36-0B6D-C880-FB0F383CA5E1}"/>
                </a:ext>
              </a:extLst>
            </p:cNvPr>
            <p:cNvSpPr txBox="1"/>
            <p:nvPr/>
          </p:nvSpPr>
          <p:spPr>
            <a:xfrm>
              <a:off x="7412965" y="2691442"/>
              <a:ext cx="2536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20+min(23,27)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810210-F654-0E7C-197D-51BFE381FF85}"/>
                </a:ext>
              </a:extLst>
            </p:cNvPr>
            <p:cNvSpPr txBox="1"/>
            <p:nvPr/>
          </p:nvSpPr>
          <p:spPr>
            <a:xfrm>
              <a:off x="1299703" y="4790694"/>
              <a:ext cx="792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9+20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F6D921-5F54-7661-6B2B-23EDDED5A08C}"/>
                </a:ext>
              </a:extLst>
            </p:cNvPr>
            <p:cNvSpPr txBox="1"/>
            <p:nvPr/>
          </p:nvSpPr>
          <p:spPr>
            <a:xfrm>
              <a:off x="2950952" y="4769530"/>
              <a:ext cx="92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10+15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3E35C6-7643-1084-F87E-D1239E10716B}"/>
                </a:ext>
              </a:extLst>
            </p:cNvPr>
            <p:cNvSpPr txBox="1"/>
            <p:nvPr/>
          </p:nvSpPr>
          <p:spPr>
            <a:xfrm>
              <a:off x="4355260" y="4741512"/>
              <a:ext cx="92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13+18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19071A-D6E9-C76D-B71A-10AA4AD3987B}"/>
                </a:ext>
              </a:extLst>
            </p:cNvPr>
            <p:cNvSpPr txBox="1"/>
            <p:nvPr/>
          </p:nvSpPr>
          <p:spPr>
            <a:xfrm>
              <a:off x="5905858" y="4736267"/>
              <a:ext cx="92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12+13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1E3CAC-3C43-CD0D-8809-4D0FE1FD8F64}"/>
                </a:ext>
              </a:extLst>
            </p:cNvPr>
            <p:cNvSpPr txBox="1"/>
            <p:nvPr/>
          </p:nvSpPr>
          <p:spPr>
            <a:xfrm>
              <a:off x="7218152" y="4700300"/>
              <a:ext cx="750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8+15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891FBB-BD4F-538B-6929-73FDBDE493DE}"/>
              </a:ext>
            </a:extLst>
          </p:cNvPr>
          <p:cNvSpPr txBox="1"/>
          <p:nvPr/>
        </p:nvSpPr>
        <p:spPr>
          <a:xfrm>
            <a:off x="8992678" y="4657236"/>
            <a:ext cx="75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9+18</a:t>
            </a:r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341143E-D3D1-1B1E-3F6C-399C3FAC7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591625"/>
              </p:ext>
            </p:extLst>
          </p:nvPr>
        </p:nvGraphicFramePr>
        <p:xfrm>
          <a:off x="938475" y="5203510"/>
          <a:ext cx="1920459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6CF7D24-EA8C-9A26-3320-1AEC4445C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668778"/>
              </p:ext>
            </p:extLst>
          </p:nvPr>
        </p:nvGraphicFramePr>
        <p:xfrm>
          <a:off x="7286983" y="5163304"/>
          <a:ext cx="1312302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0" r:lo="rId41" r:qs="rId42" r:cs="rId43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7C1D470-5FF5-4E11-71F1-160C14B8E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267407"/>
              </p:ext>
            </p:extLst>
          </p:nvPr>
        </p:nvGraphicFramePr>
        <p:xfrm>
          <a:off x="4288402" y="5157277"/>
          <a:ext cx="1337098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5" r:lo="rId46" r:qs="rId47" r:cs="rId48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93F4CF3-708E-D17A-0F8F-25C4CEDE8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151687"/>
              </p:ext>
            </p:extLst>
          </p:nvPr>
        </p:nvGraphicFramePr>
        <p:xfrm>
          <a:off x="5910708" y="5164151"/>
          <a:ext cx="1289295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0" r:lo="rId51" r:qs="rId52" r:cs="rId53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E3B4B8F8-5066-B68B-A9D6-546685E9B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134161"/>
              </p:ext>
            </p:extLst>
          </p:nvPr>
        </p:nvGraphicFramePr>
        <p:xfrm>
          <a:off x="2987960" y="5226024"/>
          <a:ext cx="1261265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5" r:lo="rId56" r:qs="rId57" r:cs="rId58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8CFB99D-E748-F43F-10C2-011678E2A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084626"/>
              </p:ext>
            </p:extLst>
          </p:nvPr>
        </p:nvGraphicFramePr>
        <p:xfrm>
          <a:off x="8953320" y="5135421"/>
          <a:ext cx="954298" cy="106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0" r:lo="rId61" r:qs="rId62" r:cs="rId6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ED16C8D-4BC2-5A04-A891-65C9B02301AF}"/>
              </a:ext>
            </a:extLst>
          </p:cNvPr>
          <p:cNvSpPr txBox="1"/>
          <p:nvPr/>
        </p:nvSpPr>
        <p:spPr>
          <a:xfrm>
            <a:off x="1252624" y="6254057"/>
            <a:ext cx="148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12+ 8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75205-C90A-2361-FDEB-AFAFF5BC7514}"/>
              </a:ext>
            </a:extLst>
          </p:cNvPr>
          <p:cNvSpPr txBox="1"/>
          <p:nvPr/>
        </p:nvSpPr>
        <p:spPr>
          <a:xfrm>
            <a:off x="3295631" y="6269376"/>
            <a:ext cx="82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9+ 6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9B5B1-485B-CD81-66F9-F59CD7ECD71E}"/>
              </a:ext>
            </a:extLst>
          </p:cNvPr>
          <p:cNvSpPr txBox="1"/>
          <p:nvPr/>
        </p:nvSpPr>
        <p:spPr>
          <a:xfrm>
            <a:off x="4583138" y="6254057"/>
            <a:ext cx="74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10+8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C3DCC5-8884-3542-12F1-518D655A202F}"/>
              </a:ext>
            </a:extLst>
          </p:cNvPr>
          <p:cNvSpPr txBox="1"/>
          <p:nvPr/>
        </p:nvSpPr>
        <p:spPr>
          <a:xfrm>
            <a:off x="6294586" y="6254057"/>
            <a:ext cx="6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8+5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0C385A-0D20-E100-740E-785EC9401B82}"/>
              </a:ext>
            </a:extLst>
          </p:cNvPr>
          <p:cNvSpPr txBox="1"/>
          <p:nvPr/>
        </p:nvSpPr>
        <p:spPr>
          <a:xfrm>
            <a:off x="7631500" y="6252604"/>
            <a:ext cx="6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9+6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DFCB1-8809-34FB-87AC-6C03D80D6261}"/>
              </a:ext>
            </a:extLst>
          </p:cNvPr>
          <p:cNvSpPr txBox="1"/>
          <p:nvPr/>
        </p:nvSpPr>
        <p:spPr>
          <a:xfrm>
            <a:off x="9082356" y="6226819"/>
            <a:ext cx="82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13+6</a:t>
            </a:r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B59F343-7E1C-0E6F-1C9E-B0E8B55B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8625"/>
              </p:ext>
            </p:extLst>
          </p:nvPr>
        </p:nvGraphicFramePr>
        <p:xfrm>
          <a:off x="9299275" y="97314"/>
          <a:ext cx="2837970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7594">
                  <a:extLst>
                    <a:ext uri="{9D8B030D-6E8A-4147-A177-3AD203B41FA5}">
                      <a16:colId xmlns:a16="http://schemas.microsoft.com/office/drawing/2014/main" val="981847340"/>
                    </a:ext>
                  </a:extLst>
                </a:gridCol>
                <a:gridCol w="567594">
                  <a:extLst>
                    <a:ext uri="{9D8B030D-6E8A-4147-A177-3AD203B41FA5}">
                      <a16:colId xmlns:a16="http://schemas.microsoft.com/office/drawing/2014/main" val="2717722624"/>
                    </a:ext>
                  </a:extLst>
                </a:gridCol>
                <a:gridCol w="567594">
                  <a:extLst>
                    <a:ext uri="{9D8B030D-6E8A-4147-A177-3AD203B41FA5}">
                      <a16:colId xmlns:a16="http://schemas.microsoft.com/office/drawing/2014/main" val="1542576737"/>
                    </a:ext>
                  </a:extLst>
                </a:gridCol>
                <a:gridCol w="567594">
                  <a:extLst>
                    <a:ext uri="{9D8B030D-6E8A-4147-A177-3AD203B41FA5}">
                      <a16:colId xmlns:a16="http://schemas.microsoft.com/office/drawing/2014/main" val="3656182269"/>
                    </a:ext>
                  </a:extLst>
                </a:gridCol>
                <a:gridCol w="567594">
                  <a:extLst>
                    <a:ext uri="{9D8B030D-6E8A-4147-A177-3AD203B41FA5}">
                      <a16:colId xmlns:a16="http://schemas.microsoft.com/office/drawing/2014/main" val="1993594198"/>
                    </a:ext>
                  </a:extLst>
                </a:gridCol>
              </a:tblGrid>
              <a:tr h="2787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41255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r>
                        <a:rPr lang="en-US" sz="1600" dirty="0"/>
                        <a:t>Place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10516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r>
                        <a:rPr lang="en-US" sz="1600" dirty="0"/>
                        <a:t>Place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70607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r>
                        <a:rPr lang="en-US" sz="1600" dirty="0"/>
                        <a:t>Place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22535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r>
                        <a:rPr lang="en-US" sz="1600" dirty="0"/>
                        <a:t>Place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77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8BC9FC5-7BBE-EFA3-0A79-8B3343533DA6}"/>
              </a:ext>
            </a:extLst>
          </p:cNvPr>
          <p:cNvSpPr txBox="1"/>
          <p:nvPr/>
        </p:nvSpPr>
        <p:spPr>
          <a:xfrm>
            <a:off x="4358035" y="1506572"/>
            <a:ext cx="4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35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08EB4-126C-6967-D2BD-3C78A36052FB}"/>
              </a:ext>
            </a:extLst>
          </p:cNvPr>
          <p:cNvSpPr txBox="1"/>
          <p:nvPr/>
        </p:nvSpPr>
        <p:spPr>
          <a:xfrm>
            <a:off x="5574721" y="755708"/>
            <a:ext cx="45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441A4C-2330-C57E-3531-6B2F3C3DDF8B}"/>
              </a:ext>
            </a:extLst>
          </p:cNvPr>
          <p:cNvSpPr txBox="1"/>
          <p:nvPr/>
        </p:nvSpPr>
        <p:spPr>
          <a:xfrm>
            <a:off x="7012357" y="1498925"/>
            <a:ext cx="45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43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A8D85F-84FF-F7EC-5796-3CEDA4C49EA8}"/>
              </a:ext>
            </a:extLst>
          </p:cNvPr>
          <p:cNvGrpSpPr/>
          <p:nvPr/>
        </p:nvGrpSpPr>
        <p:grpSpPr>
          <a:xfrm>
            <a:off x="2234800" y="1424871"/>
            <a:ext cx="3299040" cy="5309640"/>
            <a:chOff x="2234800" y="1424871"/>
            <a:chExt cx="3299040" cy="53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1FF43C-73FD-C400-0F2A-A08913BC19DD}"/>
                    </a:ext>
                  </a:extLst>
                </p14:cNvPr>
                <p14:cNvContentPartPr/>
                <p14:nvPr/>
              </p14:nvContentPartPr>
              <p14:xfrm>
                <a:off x="2234800" y="1546191"/>
                <a:ext cx="2975400" cy="518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1FF43C-73FD-C400-0F2A-A08913BC19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6160" y="1537191"/>
                  <a:ext cx="2993040" cy="52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E56922-0558-EFC0-6FDC-4222DAC4B79C}"/>
                    </a:ext>
                  </a:extLst>
                </p14:cNvPr>
                <p14:cNvContentPartPr/>
                <p14:nvPr/>
              </p14:nvContentPartPr>
              <p14:xfrm>
                <a:off x="5030920" y="1424871"/>
                <a:ext cx="161280" cy="24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E56922-0558-EFC0-6FDC-4222DAC4B79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21920" y="1416231"/>
                  <a:ext cx="178920" cy="264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5CD7CC-FEB9-DEC6-39CE-DEBB6234ABC5}"/>
                </a:ext>
              </a:extLst>
            </p:cNvPr>
            <p:cNvGrpSpPr/>
            <p:nvPr/>
          </p:nvGrpSpPr>
          <p:grpSpPr>
            <a:xfrm>
              <a:off x="4013200" y="1805751"/>
              <a:ext cx="1520640" cy="4606560"/>
              <a:chOff x="4013200" y="1805751"/>
              <a:chExt cx="1520640" cy="460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05F0499-1554-ECEC-7D94-ED1A510B5033}"/>
                      </a:ext>
                    </a:extLst>
                  </p14:cNvPr>
                  <p14:cNvContentPartPr/>
                  <p14:nvPr/>
                </p14:nvContentPartPr>
                <p14:xfrm>
                  <a:off x="4013200" y="1810791"/>
                  <a:ext cx="1478520" cy="460152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05F0499-1554-ECEC-7D94-ED1A510B5033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004200" y="1801791"/>
                    <a:ext cx="1496160" cy="46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1003374-F6DC-3F0B-7C9B-BA6029C2586A}"/>
                      </a:ext>
                    </a:extLst>
                  </p14:cNvPr>
                  <p14:cNvContentPartPr/>
                  <p14:nvPr/>
                </p14:nvContentPartPr>
                <p14:xfrm>
                  <a:off x="5362120" y="1805751"/>
                  <a:ext cx="171720" cy="2437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1003374-F6DC-3F0B-7C9B-BA6029C2586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353120" y="1797111"/>
                    <a:ext cx="189360" cy="261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7979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50B5E-D6D3-E914-C028-DDA3443C7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53943-3648-188A-14E2-5561BC63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The Code!!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C2410-55DC-9A27-BCAE-CB3AD337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229065"/>
            <a:ext cx="5044615" cy="1634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59C4D-2E5E-0AC6-B5CE-455FC0EB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088257"/>
            <a:ext cx="5043665" cy="3375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D3BE3-0B3F-017E-0C78-6851D46BD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88" y="1966823"/>
            <a:ext cx="4001033" cy="3952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CCD58-15A8-AF09-0F64-91C405F80B20}"/>
              </a:ext>
            </a:extLst>
          </p:cNvPr>
          <p:cNvSpPr txBox="1"/>
          <p:nvPr/>
        </p:nvSpPr>
        <p:spPr>
          <a:xfrm>
            <a:off x="8412658" y="1463217"/>
            <a:ext cx="10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3315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63D4-B278-DCE3-2BFB-85A6C88E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4663-BEEF-9946-5787-55E211FD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Time Complexity- Calculation!!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C1C0C624-7F79-000A-BECC-A9BAA60A79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8123192"/>
                  </p:ext>
                </p:extLst>
              </p:nvPr>
            </p:nvGraphicFramePr>
            <p:xfrm>
              <a:off x="208950" y="1162491"/>
              <a:ext cx="8037903" cy="33232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C1C0C624-7F79-000A-BECC-A9BAA60A79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8123192"/>
                  </p:ext>
                </p:extLst>
              </p:nvPr>
            </p:nvGraphicFramePr>
            <p:xfrm>
              <a:off x="208950" y="1162491"/>
              <a:ext cx="8037903" cy="33232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Arrow: Bent-Up 4">
            <a:extLst>
              <a:ext uri="{FF2B5EF4-FFF2-40B4-BE49-F238E27FC236}">
                <a16:creationId xmlns:a16="http://schemas.microsoft.com/office/drawing/2014/main" id="{67870156-68F9-3FE5-981D-405726C30993}"/>
              </a:ext>
            </a:extLst>
          </p:cNvPr>
          <p:cNvSpPr/>
          <p:nvPr/>
        </p:nvSpPr>
        <p:spPr>
          <a:xfrm rot="5400000">
            <a:off x="4490220" y="4426285"/>
            <a:ext cx="858721" cy="9776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FA1920-32FC-9D38-3E80-60F9A1B52B57}"/>
              </a:ext>
            </a:extLst>
          </p:cNvPr>
          <p:cNvGrpSpPr/>
          <p:nvPr/>
        </p:nvGrpSpPr>
        <p:grpSpPr>
          <a:xfrm>
            <a:off x="5423130" y="4560091"/>
            <a:ext cx="5647445" cy="1011859"/>
            <a:chOff x="3907368" y="2234375"/>
            <a:chExt cx="1445581" cy="10118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48389A8-24CE-C4B7-444F-35734C2FD60F}"/>
                </a:ext>
              </a:extLst>
            </p:cNvPr>
            <p:cNvSpPr/>
            <p:nvPr/>
          </p:nvSpPr>
          <p:spPr>
            <a:xfrm>
              <a:off x="3907368" y="2234375"/>
              <a:ext cx="1445581" cy="1011859"/>
            </a:xfrm>
            <a:prstGeom prst="roundRect">
              <a:avLst>
                <a:gd name="adj" fmla="val 16670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4">
                  <a:extLst>
                    <a:ext uri="{FF2B5EF4-FFF2-40B4-BE49-F238E27FC236}">
                      <a16:creationId xmlns:a16="http://schemas.microsoft.com/office/drawing/2014/main" id="{26EF962E-3846-1CFC-9E5E-B76B2C93EB43}"/>
                    </a:ext>
                  </a:extLst>
                </p:cNvPr>
                <p:cNvSpPr txBox="1"/>
                <p:nvPr/>
              </p:nvSpPr>
              <p:spPr>
                <a:xfrm>
                  <a:off x="3956772" y="2283779"/>
                  <a:ext cx="1346773" cy="91305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marL="0" lvl="0" indent="0" algn="ctr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100" kern="1200" dirty="0"/>
                    <a:t>Time Complexity = O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10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100" kern="12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Rectangle: Rounded Corners 4">
                  <a:extLst>
                    <a:ext uri="{FF2B5EF4-FFF2-40B4-BE49-F238E27FC236}">
                      <a16:creationId xmlns:a16="http://schemas.microsoft.com/office/drawing/2014/main" id="{26EF962E-3846-1CFC-9E5E-B76B2C93E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772" y="2283779"/>
                  <a:ext cx="1346773" cy="913051"/>
                </a:xfrm>
                <a:prstGeom prst="rect">
                  <a:avLst/>
                </a:prstGeom>
                <a:blipFill>
                  <a:blip r:embed="rId11"/>
                  <a:stretch>
                    <a:fillRect l="-2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422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WelcomeDoc">
  <a:themeElements>
    <a:clrScheme name="Cartoon People Tutori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D8AA7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torial_CartoonPeople_Win32_AP_v3.potx" id="{4757C71B-9E83-4577-B78A-5B96F5EDA05F}" vid="{C299C8B3-D730-41F1-BD3B-5C57B15CE5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664</Words>
  <Application>Microsoft Office PowerPoint</Application>
  <PresentationFormat>Widescreen</PresentationFormat>
  <Paragraphs>204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Microsoft PhagsPa</vt:lpstr>
      <vt:lpstr>Modern Love Caps</vt:lpstr>
      <vt:lpstr>Segoe UI</vt:lpstr>
      <vt:lpstr>Segoe UI Light</vt:lpstr>
      <vt:lpstr>WelcomeDoc</vt:lpstr>
      <vt:lpstr>TRAVELING SALESMAN PROBLEM</vt:lpstr>
      <vt:lpstr>PROBLEM!!</vt:lpstr>
      <vt:lpstr>SOLUTION! </vt:lpstr>
      <vt:lpstr>Brute-Force Calculation!!</vt:lpstr>
      <vt:lpstr>DP- Calculation!!</vt:lpstr>
      <vt:lpstr>DP- Calculation!!</vt:lpstr>
      <vt:lpstr>DP- Calculation!!</vt:lpstr>
      <vt:lpstr>The Code!!</vt:lpstr>
      <vt:lpstr>Time Complexity- Calculation!!</vt:lpstr>
      <vt:lpstr>FUTURE SCOPE!!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2022-07-12T18:55:52Z</dcterms:created>
  <dcterms:modified xsi:type="dcterms:W3CDTF">2025-01-23T05:20:19Z</dcterms:modified>
</cp:coreProperties>
</file>