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2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7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09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63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46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99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14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2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4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0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3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2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0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D2F9-DB73-874C-A759-473F85C26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98357"/>
            <a:ext cx="7766936" cy="1752479"/>
          </a:xfrm>
        </p:spPr>
        <p:txBody>
          <a:bodyPr/>
          <a:lstStyle/>
          <a:p>
            <a:r>
              <a:rPr lang="en-GB" dirty="0"/>
              <a:t>Data Analysis and Visualization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B285-8FCB-514E-BD23-A494B7A37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Instructor: Philip (Pip) Grylls</a:t>
            </a:r>
          </a:p>
          <a:p>
            <a:r>
              <a:rPr lang="en-GB" dirty="0"/>
              <a:t>Helpers: Philippa Broadbent </a:t>
            </a:r>
          </a:p>
        </p:txBody>
      </p:sp>
    </p:spTree>
    <p:extLst>
      <p:ext uri="{BB962C8B-B14F-4D97-AF65-F5344CB8AC3E}">
        <p14:creationId xmlns:p14="http://schemas.microsoft.com/office/powerpoint/2010/main" val="237476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583D-0ABC-404D-B9C8-37F5A309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B3DD-55E4-BA44-9F48-1223E37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“R is a free software environment for statistical computing and graphics.” 		– </a:t>
            </a:r>
            <a:r>
              <a:rPr lang="en-GB" i="1" dirty="0"/>
              <a:t>r-</a:t>
            </a:r>
            <a:r>
              <a:rPr lang="en-GB" i="1" dirty="0" err="1"/>
              <a:t>project.org</a:t>
            </a:r>
            <a:endParaRPr lang="en-GB" i="1" dirty="0"/>
          </a:p>
          <a:p>
            <a:pPr lvl="1"/>
            <a:r>
              <a:rPr lang="en-GB" dirty="0"/>
              <a:t>R can be used to load, clean, and analyse data.</a:t>
            </a:r>
          </a:p>
          <a:p>
            <a:pPr lvl="1"/>
            <a:r>
              <a:rPr lang="en-GB" dirty="0"/>
              <a:t>R can be used to create graphics flexible enough for exploration of data which look professional enough to publish in a journal. </a:t>
            </a:r>
          </a:p>
          <a:p>
            <a:r>
              <a:rPr lang="en-GB" dirty="0"/>
              <a:t>R is </a:t>
            </a:r>
            <a:r>
              <a:rPr lang="en-GB"/>
              <a:t>open 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5139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{981ABEDA-A55D-F740-88C4-E56069720D79}tf10001060</Template>
  <TotalTime>532</TotalTime>
  <Words>79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Data Analysis and Visualization in R</vt:lpstr>
      <vt:lpstr>What is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Visualization in R</dc:title>
  <dc:creator>Philip Grylls</dc:creator>
  <cp:lastModifiedBy>Philip Grylls</cp:lastModifiedBy>
  <cp:revision>5</cp:revision>
  <dcterms:created xsi:type="dcterms:W3CDTF">2020-11-06T09:25:35Z</dcterms:created>
  <dcterms:modified xsi:type="dcterms:W3CDTF">2020-11-06T18:18:27Z</dcterms:modified>
</cp:coreProperties>
</file>