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76" r:id="rId4"/>
    <p:sldId id="277" r:id="rId5"/>
    <p:sldId id="279" r:id="rId6"/>
    <p:sldId id="280" r:id="rId7"/>
    <p:sldId id="281" r:id="rId8"/>
    <p:sldId id="278" r:id="rId9"/>
    <p:sldId id="27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3"/>
    <a:srgbClr val="4472C4"/>
    <a:srgbClr val="DC2680"/>
    <a:srgbClr val="FFB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21"/>
    <p:restoredTop sz="85665"/>
  </p:normalViewPr>
  <p:slideViewPr>
    <p:cSldViewPr snapToGrid="0" snapToObjects="1">
      <p:cViewPr varScale="1">
        <p:scale>
          <a:sx n="108" d="100"/>
          <a:sy n="108" d="100"/>
        </p:scale>
        <p:origin x="1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68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E85A5-2143-1345-BBA1-B32267CAF9B5}" type="datetimeFigureOut">
              <a:rPr lang="de-DE" smtClean="0"/>
              <a:t>05.07.20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0B924-6901-7B40-AEEB-356EC7962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502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988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29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867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122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753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832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13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3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31.01.20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Hot Topics in Networking - Simon Schwarz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F4C7-E7FD-814C-996E-6B4DFE7BF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10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31.01.20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Hot Topics in Networking - Simon Schwarz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F4C7-E7FD-814C-996E-6B4DFE7BF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49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31.01.20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Hot Topics in Networking - Simon Schwarz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F4C7-E7FD-814C-996E-6B4DFE7BF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29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de-DE"/>
              <a:t>31.01.20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de-DE"/>
              <a:t>Hot Topics in Networking - Simon Schwarz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33D1F4C7-E7FD-814C-996E-6B4DFE7BF75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962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31.01.20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Hot Topics in Networking - Simon Schwarz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F4C7-E7FD-814C-996E-6B4DFE7BF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07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31.01.20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Hot Topics in Networking - Simon Schwarz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F4C7-E7FD-814C-996E-6B4DFE7BF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48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31.01.20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Hot Topics in Networking - Simon Schwarz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F4C7-E7FD-814C-996E-6B4DFE7BF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87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31.01.20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Hot Topics in Networking - Simon Schwarz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F4C7-E7FD-814C-996E-6B4DFE7BF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61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31.01.20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Hot Topics in Networking - Simon Schwarz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F4C7-E7FD-814C-996E-6B4DFE7BF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6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31.01.20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Hot Topics in Networking - Simon Schwarz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F4C7-E7FD-814C-996E-6B4DFE7BF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55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31.01.20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Hot Topics in Networking - Simon Schwarz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F4C7-E7FD-814C-996E-6B4DFE7BF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06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31.01.20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Hot Topics in Networking - Simon Schwarz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1F4C7-E7FD-814C-996E-6B4DFE7BF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35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5">
            <a:extLst>
              <a:ext uri="{FF2B5EF4-FFF2-40B4-BE49-F238E27FC236}">
                <a16:creationId xmlns:a16="http://schemas.microsoft.com/office/drawing/2014/main" id="{8216671E-EAEF-C44D-B5C3-80599C05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8" name="Fußzeilenplatzhalter 6">
            <a:extLst>
              <a:ext uri="{FF2B5EF4-FFF2-40B4-BE49-F238E27FC236}">
                <a16:creationId xmlns:a16="http://schemas.microsoft.com/office/drawing/2014/main" id="{2BC39156-4703-7243-9D59-806855BBB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sp>
        <p:nvSpPr>
          <p:cNvPr id="9" name="Foliennummernplatzhalter 7">
            <a:extLst>
              <a:ext uri="{FF2B5EF4-FFF2-40B4-BE49-F238E27FC236}">
                <a16:creationId xmlns:a16="http://schemas.microsoft.com/office/drawing/2014/main" id="{6FD558B8-D733-3343-873E-C916CECFA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1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Grafik 3" descr="Ein Bild, das Königin, Text, drinnen, verschiedene enthält.&#10;&#10;Automatisch generierte Beschreibung">
            <a:extLst>
              <a:ext uri="{FF2B5EF4-FFF2-40B4-BE49-F238E27FC236}">
                <a16:creationId xmlns:a16="http://schemas.microsoft.com/office/drawing/2014/main" id="{3CE7CA0E-A00C-5047-B088-B51E4A422B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37"/>
          <a:stretch/>
        </p:blipFill>
        <p:spPr>
          <a:xfrm>
            <a:off x="0" y="-1"/>
            <a:ext cx="9144000" cy="585453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E015B21-20EB-EB40-AE1F-C10EE66B4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863480"/>
            <a:ext cx="9144000" cy="6650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700" kern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Survey of Monte Carlo Tree Search Methods</a:t>
            </a:r>
          </a:p>
        </p:txBody>
      </p:sp>
    </p:spTree>
    <p:extLst>
      <p:ext uri="{BB962C8B-B14F-4D97-AF65-F5344CB8AC3E}">
        <p14:creationId xmlns:p14="http://schemas.microsoft.com/office/powerpoint/2010/main" val="209474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Monte Carlo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Tree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Search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2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pic>
        <p:nvPicPr>
          <p:cNvPr id="17" name="Grafik 16" descr="Ein Bild, das Text enthält.&#10;&#10;Automatisch generierte Beschreibung">
            <a:extLst>
              <a:ext uri="{FF2B5EF4-FFF2-40B4-BE49-F238E27FC236}">
                <a16:creationId xmlns:a16="http://schemas.microsoft.com/office/drawing/2014/main" id="{747C74CC-9A47-FB43-A74E-3839C8EBD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03" y="817500"/>
            <a:ext cx="7030192" cy="556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9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All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Moves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As First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3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pic>
        <p:nvPicPr>
          <p:cNvPr id="4" name="Grafik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D26BCE71-17E2-7246-81C0-20F08FA66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285" y="903767"/>
            <a:ext cx="5264365" cy="553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AlphaGo</a:t>
            </a:r>
            <a:endParaRPr lang="de-DE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4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pic>
        <p:nvPicPr>
          <p:cNvPr id="4" name="Grafik 3" descr="Ein Bild, das Screenshot, Uhr enthält.&#10;&#10;Automatisch generierte Beschreibung">
            <a:extLst>
              <a:ext uri="{FF2B5EF4-FFF2-40B4-BE49-F238E27FC236}">
                <a16:creationId xmlns:a16="http://schemas.microsoft.com/office/drawing/2014/main" id="{DE39CA67-B74C-1443-95B6-F1FC5C4B7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8" y="2140526"/>
            <a:ext cx="9037122" cy="260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1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Deep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Architect</a:t>
            </a:r>
            <a:endParaRPr lang="de-DE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5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832426-36DA-CA47-BE63-5754FF48C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898650"/>
            <a:ext cx="75438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0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Dec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-MCTS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6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58B7C1DD-B6AA-6844-93E6-405587F99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903767"/>
            <a:ext cx="7886700" cy="546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21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Geometrical</a:t>
            </a:r>
            <a:r>
              <a:rPr lang="de-DE" sz="32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Graph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Matching</a:t>
            </a:r>
            <a:endParaRPr lang="de-DE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7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0B22595-EF64-8746-9D8A-B726F6EA6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554" y="817710"/>
            <a:ext cx="6166890" cy="558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60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Ms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Pacman</a:t>
            </a:r>
            <a:endParaRPr lang="de-DE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8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pic>
        <p:nvPicPr>
          <p:cNvPr id="4" name="Grafik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A96DA30F-79A9-7D41-A30D-E56348C88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5153"/>
            <a:ext cx="3952103" cy="4289890"/>
          </a:xfrm>
          <a:prstGeom prst="rect">
            <a:avLst/>
          </a:prstGeom>
        </p:spPr>
      </p:pic>
      <p:pic>
        <p:nvPicPr>
          <p:cNvPr id="6" name="Grafik 5" descr="Ein Bild, das Karte, Zeichnung enthält.&#10;&#10;Automatisch generierte Beschreibung">
            <a:extLst>
              <a:ext uri="{FF2B5EF4-FFF2-40B4-BE49-F238E27FC236}">
                <a16:creationId xmlns:a16="http://schemas.microsoft.com/office/drawing/2014/main" id="{DF91795D-9E26-E141-8AF0-F6AFF5669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855" y="2308822"/>
            <a:ext cx="4807595" cy="224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9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811B9C-926A-9A46-B41C-3D8E1933B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44" y="921857"/>
            <a:ext cx="8908755" cy="547532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Go…</a:t>
            </a:r>
          </a:p>
        </p:txBody>
      </p:sp>
      <p:sp>
        <p:nvSpPr>
          <p:cNvPr id="11" name="Foliennummernplatzhalter 7">
            <a:extLst>
              <a:ext uri="{FF2B5EF4-FFF2-40B4-BE49-F238E27FC236}">
                <a16:creationId xmlns:a16="http://schemas.microsoft.com/office/drawing/2014/main" id="{1FB1F040-1A5F-FD42-988A-36F71C35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9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CC0CD278-CCB2-DB41-BDE1-2B0E99215440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umsplatzhalter 5">
            <a:extLst>
              <a:ext uri="{FF2B5EF4-FFF2-40B4-BE49-F238E27FC236}">
                <a16:creationId xmlns:a16="http://schemas.microsoft.com/office/drawing/2014/main" id="{6CC0421A-F3BB-3D47-B3D1-24AEC93F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3" name="Fußzeilenplatzhalter 6">
            <a:extLst>
              <a:ext uri="{FF2B5EF4-FFF2-40B4-BE49-F238E27FC236}">
                <a16:creationId xmlns:a16="http://schemas.microsoft.com/office/drawing/2014/main" id="{FB671D82-30DC-644D-A376-CB50FD529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</p:spTree>
    <p:extLst>
      <p:ext uri="{BB962C8B-B14F-4D97-AF65-F5344CB8AC3E}">
        <p14:creationId xmlns:p14="http://schemas.microsoft.com/office/powerpoint/2010/main" val="2028176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Macintosh PowerPoint</Application>
  <PresentationFormat>Bildschirmpräsentation (4:3)</PresentationFormat>
  <Paragraphs>46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Office</vt:lpstr>
      <vt:lpstr>A Survey of Monte Carlo Tree Search Methods</vt:lpstr>
      <vt:lpstr>Monte Carlo Tree Search</vt:lpstr>
      <vt:lpstr>All Moves As First</vt:lpstr>
      <vt:lpstr>AlphaGo</vt:lpstr>
      <vt:lpstr>Deep Architect</vt:lpstr>
      <vt:lpstr>Dec-MCTS</vt:lpstr>
      <vt:lpstr>Geometrical Graph Matching</vt:lpstr>
      <vt:lpstr>Ms Pacman</vt:lpstr>
      <vt:lpstr>Zusammenfassung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Enabling a Permanent Revolution in Internet Architecture</dc:title>
  <dc:creator>Simon Schwarz</dc:creator>
  <cp:lastModifiedBy>Schwarz, Simon</cp:lastModifiedBy>
  <cp:revision>610</cp:revision>
  <dcterms:created xsi:type="dcterms:W3CDTF">2019-10-26T08:27:43Z</dcterms:created>
  <dcterms:modified xsi:type="dcterms:W3CDTF">2020-07-05T08:53:47Z</dcterms:modified>
</cp:coreProperties>
</file>