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1" r:id="rId6"/>
    <p:sldId id="260" r:id="rId7"/>
    <p:sldId id="262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9" d="100"/>
          <a:sy n="159" d="100"/>
        </p:scale>
        <p:origin x="276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13.12.2015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13.12.2015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13.12.2015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13.12.2015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13.12.2015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13.12.2015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13.12.2015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13.12.2015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13.12.2015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13.12.2015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13.12.2015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13.12.2015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GLCD_FontCreator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err="1" smtClean="0"/>
              <a:t>Quickguide</a:t>
            </a:r>
            <a:r>
              <a:rPr lang="de-CH" dirty="0" smtClean="0"/>
              <a:t> V 0.5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3521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 …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323528" y="1434024"/>
            <a:ext cx="8424936" cy="48752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 err="1"/>
              <a:t>GLCD_FontCreator</a:t>
            </a:r>
            <a:r>
              <a:rPr lang="en-US" sz="1200" dirty="0"/>
              <a:t>  (Windows: </a:t>
            </a:r>
            <a:r>
              <a:rPr lang="en-US" sz="1200" dirty="0" err="1"/>
              <a:t>.Net</a:t>
            </a:r>
            <a:r>
              <a:rPr lang="en-US" sz="1200" dirty="0"/>
              <a:t> 4.5.2; </a:t>
            </a:r>
            <a:r>
              <a:rPr lang="en-US" sz="1200" dirty="0" err="1" smtClean="0"/>
              <a:t>VisualStudio</a:t>
            </a:r>
            <a:r>
              <a:rPr lang="en-US" sz="1200" dirty="0" smtClean="0"/>
              <a:t> </a:t>
            </a:r>
            <a:r>
              <a:rPr lang="en-US" sz="1200" dirty="0"/>
              <a:t>2015</a:t>
            </a:r>
            <a:r>
              <a:rPr lang="en-US" sz="1200" dirty="0" smtClean="0"/>
              <a:t>)</a:t>
            </a:r>
            <a:endParaRPr lang="en-US" sz="1200" dirty="0"/>
          </a:p>
          <a:p>
            <a:endParaRPr lang="en-US" sz="1200" dirty="0" smtClean="0"/>
          </a:p>
          <a:p>
            <a:r>
              <a:rPr lang="en-US" sz="1600" b="1" dirty="0" smtClean="0"/>
              <a:t>Create </a:t>
            </a:r>
            <a:r>
              <a:rPr lang="en-US" sz="1600" b="1" dirty="0"/>
              <a:t>GLCD bitmap fonts from installed and independent TrueType fonts</a:t>
            </a:r>
            <a:r>
              <a:rPr lang="en-US" sz="1600" b="1" dirty="0" smtClean="0"/>
              <a:t>.</a:t>
            </a:r>
            <a:endParaRPr lang="en-US" sz="1200" b="1" dirty="0"/>
          </a:p>
          <a:p>
            <a:endParaRPr lang="en-US" sz="1200" dirty="0" smtClean="0"/>
          </a:p>
          <a:p>
            <a:r>
              <a:rPr lang="en-US" sz="1200" dirty="0" smtClean="0"/>
              <a:t>The </a:t>
            </a:r>
            <a:r>
              <a:rPr lang="en-US" sz="1200" dirty="0"/>
              <a:t>architecture supports integration of different output formats</a:t>
            </a:r>
            <a:r>
              <a:rPr lang="en-US" sz="1200" dirty="0" smtClean="0"/>
              <a:t>. See </a:t>
            </a:r>
            <a:r>
              <a:rPr lang="en-US" sz="1200" dirty="0" err="1" smtClean="0"/>
              <a:t>FC_Template.cs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Currently implemented is</a:t>
            </a:r>
            <a:r>
              <a:rPr lang="en-US" sz="1200" dirty="0" smtClean="0"/>
              <a:t>: </a:t>
            </a:r>
            <a:r>
              <a:rPr lang="en-US" sz="1200" b="1" dirty="0" smtClean="0"/>
              <a:t>GLCD_FC2_Compatible </a:t>
            </a:r>
            <a:r>
              <a:rPr lang="en-US" sz="1200" dirty="0" smtClean="0"/>
              <a:t>Compatible </a:t>
            </a:r>
            <a:r>
              <a:rPr lang="en-US" sz="1200" dirty="0"/>
              <a:t>output code format </a:t>
            </a:r>
            <a:r>
              <a:rPr lang="en-US" sz="1200" dirty="0" smtClean="0"/>
              <a:t>for </a:t>
            </a:r>
            <a:r>
              <a:rPr lang="en-US" sz="1200" dirty="0"/>
              <a:t>AVR projects (Arduino ..) </a:t>
            </a:r>
          </a:p>
          <a:p>
            <a:r>
              <a:rPr lang="en-US" sz="1200" dirty="0"/>
              <a:t>using - GLCD Arduino library support for graphic LCDs by Michael Margolis and Bill </a:t>
            </a:r>
            <a:r>
              <a:rPr lang="en-US" sz="1200" dirty="0" smtClean="0"/>
              <a:t>Perry</a:t>
            </a:r>
            <a:endParaRPr lang="en-US" sz="1200" dirty="0"/>
          </a:p>
          <a:p>
            <a:endParaRPr lang="en-US" sz="1200" dirty="0" smtClean="0"/>
          </a:p>
          <a:p>
            <a:r>
              <a:rPr lang="en-US" sz="1200" dirty="0" smtClean="0"/>
              <a:t>Licensed </a:t>
            </a:r>
            <a:r>
              <a:rPr lang="en-US" sz="1200" dirty="0"/>
              <a:t>under the Apache License, Version 2.0</a:t>
            </a:r>
          </a:p>
          <a:p>
            <a:endParaRPr lang="en-US" sz="1200" dirty="0"/>
          </a:p>
          <a:p>
            <a:r>
              <a:rPr lang="en-US" sz="1200" dirty="0"/>
              <a:t>Credits</a:t>
            </a:r>
            <a:r>
              <a:rPr lang="en-US" sz="1200" dirty="0" smtClean="0"/>
              <a:t>:</a:t>
            </a:r>
            <a:endParaRPr lang="en-US" sz="1200" dirty="0"/>
          </a:p>
          <a:p>
            <a:r>
              <a:rPr lang="en-US" sz="1200" dirty="0"/>
              <a:t>Original </a:t>
            </a:r>
            <a:r>
              <a:rPr lang="en-US" sz="1200" dirty="0" err="1"/>
              <a:t>FontCreator</a:t>
            </a:r>
            <a:r>
              <a:rPr lang="en-US" sz="1200" dirty="0"/>
              <a:t>: FontCreator2.0 </a:t>
            </a:r>
            <a:r>
              <a:rPr lang="en-US" sz="1200" dirty="0" err="1"/>
              <a:t>rsp</a:t>
            </a:r>
            <a:r>
              <a:rPr lang="en-US" sz="1200" dirty="0"/>
              <a:t>. 2.1 from F. Maximilian </a:t>
            </a:r>
            <a:r>
              <a:rPr lang="en-US" sz="1200" dirty="0" smtClean="0"/>
              <a:t>Thiele</a:t>
            </a:r>
            <a:endParaRPr lang="en-US" sz="1200" dirty="0"/>
          </a:p>
          <a:p>
            <a:r>
              <a:rPr lang="en-US" sz="1200" dirty="0" smtClean="0"/>
              <a:t>Font </a:t>
            </a:r>
            <a:r>
              <a:rPr lang="en-US" sz="1200" dirty="0"/>
              <a:t>Dialog derived from </a:t>
            </a:r>
            <a:r>
              <a:rPr lang="en-US" sz="1200" dirty="0" err="1"/>
              <a:t>CustomFontDialog</a:t>
            </a:r>
            <a:r>
              <a:rPr lang="en-US" sz="1200" dirty="0"/>
              <a:t> by Syed Umar </a:t>
            </a:r>
            <a:r>
              <a:rPr lang="en-US" sz="1200" dirty="0" err="1"/>
              <a:t>Anis</a:t>
            </a:r>
            <a:r>
              <a:rPr lang="en-US" sz="1200" dirty="0"/>
              <a:t> (http://umaranis.wordpress.com</a:t>
            </a:r>
            <a:r>
              <a:rPr lang="en-US" sz="1200" dirty="0" smtClean="0"/>
              <a:t>/)</a:t>
            </a:r>
            <a:endParaRPr lang="en-US" sz="1200" dirty="0"/>
          </a:p>
          <a:p>
            <a:endParaRPr lang="en-US" sz="1200" dirty="0" smtClean="0"/>
          </a:p>
          <a:p>
            <a:r>
              <a:rPr lang="en-US" sz="1100" i="1" dirty="0" smtClean="0"/>
              <a:t>Note</a:t>
            </a:r>
            <a:r>
              <a:rPr lang="en-US" sz="1100" i="1" dirty="0"/>
              <a:t>: Fonts are copyrighted materials. Before using any derived bitmap make sure you are compliant with the license.</a:t>
            </a:r>
          </a:p>
          <a:p>
            <a:r>
              <a:rPr lang="en-US" sz="1100" i="1" dirty="0"/>
              <a:t>There are a number of great free to use fonts out there. </a:t>
            </a:r>
          </a:p>
          <a:p>
            <a:r>
              <a:rPr lang="en-US" sz="1100" i="1" dirty="0"/>
              <a:t>But don't distribute/sell derived fonts if the license is not </a:t>
            </a:r>
            <a:r>
              <a:rPr lang="en-US" sz="1100" i="1" dirty="0" smtClean="0"/>
              <a:t>explicitly </a:t>
            </a:r>
            <a:r>
              <a:rPr lang="en-US" sz="1100" i="1" dirty="0"/>
              <a:t>allowing you this</a:t>
            </a:r>
            <a:r>
              <a:rPr lang="en-US" sz="1100" i="1" dirty="0" smtClean="0"/>
              <a:t>.</a:t>
            </a:r>
            <a:endParaRPr 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3395969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18" y="1268760"/>
            <a:ext cx="8524163" cy="4185901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GUI – Character Set Section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409145" y="5424972"/>
            <a:ext cx="8424936" cy="128670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 smtClean="0"/>
              <a:t>“First Char”: the letter where the font file will start with (type any character here – NOTE this is ASCII 7 bit only)</a:t>
            </a:r>
          </a:p>
          <a:p>
            <a:r>
              <a:rPr lang="en-US" sz="1200" dirty="0" smtClean="0"/>
              <a:t>“Last Char”: the letter where the font file will end with (type a letter that is beyond the ordinal of the starting letter)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                     - Ordinals are shown after the letter (e.g. % -&gt; 37)</a:t>
            </a:r>
          </a:p>
          <a:p>
            <a:r>
              <a:rPr lang="en-US" sz="1200" dirty="0" smtClean="0"/>
              <a:t>Bt. “To Test”: copies the full sequence into the “Test String” field and will show this then in the preview part </a:t>
            </a:r>
          </a:p>
          <a:p>
            <a:r>
              <a:rPr lang="en-US" sz="1200" dirty="0" smtClean="0"/>
              <a:t>Bt. “Clear”: clears “Test String” – Preview shows the printable ASCII 7-bit charset</a:t>
            </a:r>
            <a:endParaRPr lang="en-US" sz="1200" dirty="0"/>
          </a:p>
          <a:p>
            <a:endParaRPr lang="en-US" sz="1200" dirty="0" smtClean="0"/>
          </a:p>
        </p:txBody>
      </p:sp>
      <p:sp>
        <p:nvSpPr>
          <p:cNvPr id="9" name="Textfeld 8"/>
          <p:cNvSpPr txBox="1"/>
          <p:nvPr/>
        </p:nvSpPr>
        <p:spPr>
          <a:xfrm>
            <a:off x="3707904" y="4221088"/>
            <a:ext cx="108012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Preview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6084168" y="2564904"/>
            <a:ext cx="266429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Selected font information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409145" y="1628800"/>
            <a:ext cx="3298759" cy="86409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58297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18" y="1268760"/>
            <a:ext cx="8524163" cy="4185901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GUI – Optimize Font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409145" y="5424972"/>
            <a:ext cx="8424936" cy="128670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 smtClean="0"/>
              <a:t>A font needs to be optimized to extract the bitmap.</a:t>
            </a:r>
          </a:p>
          <a:p>
            <a:r>
              <a:rPr lang="en-US" sz="1200" dirty="0" smtClean="0"/>
              <a:t>Bt. “Load Font…”: Opens the font selection dialog to choose a font to process</a:t>
            </a:r>
          </a:p>
          <a:p>
            <a:r>
              <a:rPr lang="en-US" sz="1200" dirty="0"/>
              <a:t>Bt. “Optimize Font”: Click and the font will be optimized to fit the targets set</a:t>
            </a:r>
            <a:r>
              <a:rPr lang="en-US" sz="1200" dirty="0" smtClean="0"/>
              <a:t>.</a:t>
            </a:r>
          </a:p>
          <a:p>
            <a:r>
              <a:rPr lang="en-US" sz="1200" dirty="0" smtClean="0"/>
              <a:t>“Target Height”: click the arrows to get a larger or smaller target height in pixels.</a:t>
            </a:r>
            <a:endParaRPr lang="en-US" sz="1200" dirty="0"/>
          </a:p>
          <a:p>
            <a:r>
              <a:rPr lang="en-US" sz="1200" dirty="0" smtClean="0"/>
              <a:t>“</a:t>
            </a:r>
            <a:r>
              <a:rPr lang="en-US" sz="1200" dirty="0"/>
              <a:t>Remove Top” – deletes blank pixels from top that are common to all characters in the selected set</a:t>
            </a:r>
          </a:p>
          <a:p>
            <a:r>
              <a:rPr lang="en-US" sz="1200" dirty="0"/>
              <a:t>“Remove </a:t>
            </a:r>
            <a:r>
              <a:rPr lang="en-US" sz="1200" dirty="0" smtClean="0"/>
              <a:t>Bottom” </a:t>
            </a:r>
            <a:r>
              <a:rPr lang="en-US" sz="1200" dirty="0"/>
              <a:t>– deletes blank pixels from </a:t>
            </a:r>
            <a:r>
              <a:rPr lang="en-US" sz="1200" dirty="0" smtClean="0"/>
              <a:t>the bottom </a:t>
            </a:r>
            <a:r>
              <a:rPr lang="en-US" sz="1200" dirty="0"/>
              <a:t>that are common to all characters in the selected </a:t>
            </a:r>
            <a:r>
              <a:rPr lang="en-US" sz="1200" dirty="0" smtClean="0"/>
              <a:t>set</a:t>
            </a:r>
          </a:p>
          <a:p>
            <a:r>
              <a:rPr lang="en-US" sz="1200" dirty="0" smtClean="0"/>
              <a:t>“No Trim”, “Trim Mono”, “Trim Minimum” – width trimming that is applied to the bitmap creation while saving the font</a:t>
            </a:r>
            <a:endParaRPr lang="en-US" sz="1200" dirty="0"/>
          </a:p>
          <a:p>
            <a:endParaRPr lang="en-US" sz="1200" dirty="0" smtClean="0"/>
          </a:p>
        </p:txBody>
      </p:sp>
      <p:sp>
        <p:nvSpPr>
          <p:cNvPr id="9" name="Textfeld 8"/>
          <p:cNvSpPr txBox="1"/>
          <p:nvPr/>
        </p:nvSpPr>
        <p:spPr>
          <a:xfrm>
            <a:off x="3707904" y="4221088"/>
            <a:ext cx="108012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Preview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6084168" y="2564904"/>
            <a:ext cx="266429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Selected font information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409145" y="2564904"/>
            <a:ext cx="3298759" cy="93610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2791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The GUI – </a:t>
            </a:r>
            <a:r>
              <a:rPr lang="en-US" dirty="0" smtClean="0"/>
              <a:t>The File Menu</a:t>
            </a:r>
            <a:endParaRPr lang="de-CH" dirty="0"/>
          </a:p>
        </p:txBody>
      </p:sp>
      <p:sp>
        <p:nvSpPr>
          <p:cNvPr id="8" name="Textfeld 7"/>
          <p:cNvSpPr txBox="1"/>
          <p:nvPr/>
        </p:nvSpPr>
        <p:spPr>
          <a:xfrm>
            <a:off x="409145" y="5733256"/>
            <a:ext cx="8424936" cy="100368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 smtClean="0"/>
              <a:t>The program allows you to temporarily add font files that are not part of the installed font collection.</a:t>
            </a:r>
          </a:p>
          <a:p>
            <a:r>
              <a:rPr lang="en-US" sz="1200" dirty="0" smtClean="0"/>
              <a:t>Use either “Add </a:t>
            </a:r>
            <a:r>
              <a:rPr lang="en-US" sz="1200" dirty="0" err="1" smtClean="0"/>
              <a:t>Fontfiles</a:t>
            </a:r>
            <a:r>
              <a:rPr lang="en-US" sz="1200" dirty="0" smtClean="0"/>
              <a:t>…” to choose them or “Add Font Directory” to load all TTF files in a folder and its subfolders</a:t>
            </a:r>
          </a:p>
          <a:p>
            <a:r>
              <a:rPr lang="en-US" sz="1200" dirty="0" smtClean="0"/>
              <a:t>Such added fonts are maintained at the top of the “All Fonts” part of the font chooser.</a:t>
            </a:r>
          </a:p>
          <a:p>
            <a:r>
              <a:rPr lang="en-US" sz="1200" dirty="0" smtClean="0"/>
              <a:t>The fonts are available until closing the program.</a:t>
            </a:r>
          </a:p>
          <a:p>
            <a:r>
              <a:rPr lang="en-US" sz="1200" dirty="0" smtClean="0">
                <a:solidFill>
                  <a:srgbClr val="C00000"/>
                </a:solidFill>
              </a:rPr>
              <a:t>Note: Only valid TrueType fonts are supported (this is a limitation of the used </a:t>
            </a:r>
            <a:r>
              <a:rPr lang="en-US" sz="1200" dirty="0" err="1" smtClean="0">
                <a:solidFill>
                  <a:srgbClr val="C00000"/>
                </a:solidFill>
              </a:rPr>
              <a:t>WindowsForms</a:t>
            </a:r>
            <a:r>
              <a:rPr lang="en-US" sz="1200" dirty="0" smtClean="0">
                <a:solidFill>
                  <a:srgbClr val="C00000"/>
                </a:solidFill>
              </a:rPr>
              <a:t> GDI+ infrastructure)</a:t>
            </a:r>
          </a:p>
          <a:p>
            <a:endParaRPr lang="en-US" sz="1200" dirty="0"/>
          </a:p>
          <a:p>
            <a:endParaRPr lang="en-US" sz="1200" dirty="0" smtClean="0"/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9665422"/>
              </p:ext>
            </p:extLst>
          </p:nvPr>
        </p:nvGraphicFramePr>
        <p:xfrm>
          <a:off x="179512" y="1243866"/>
          <a:ext cx="1898178" cy="1728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Image" r:id="rId3" imgW="2552040" imgH="2323800" progId="Photoshop.Image.16">
                  <p:embed/>
                </p:oleObj>
              </mc:Choice>
              <mc:Fallback>
                <p:oleObj name="Image" r:id="rId3" imgW="2552040" imgH="2323800" progId="Photoshop.Image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512" y="1243866"/>
                        <a:ext cx="1898178" cy="17281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Grafik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0789" y="1184175"/>
            <a:ext cx="2160240" cy="184757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576" y="3397642"/>
            <a:ext cx="4507579" cy="2291903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5074634" y="1259647"/>
            <a:ext cx="2553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 a font ..</a:t>
            </a:r>
          </a:p>
          <a:p>
            <a:r>
              <a:rPr lang="en-US" dirty="0" smtClean="0"/>
              <a:t>without added user fonts</a:t>
            </a:r>
            <a:endParaRPr lang="de-CH" dirty="0"/>
          </a:p>
        </p:txBody>
      </p:sp>
      <p:sp>
        <p:nvSpPr>
          <p:cNvPr id="11" name="Textfeld 10"/>
          <p:cNvSpPr txBox="1"/>
          <p:nvPr/>
        </p:nvSpPr>
        <p:spPr>
          <a:xfrm>
            <a:off x="611560" y="3059668"/>
            <a:ext cx="1658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font files …</a:t>
            </a:r>
            <a:endParaRPr lang="de-CH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0112" y="2415381"/>
            <a:ext cx="2602689" cy="2225984"/>
          </a:xfrm>
          <a:prstGeom prst="rect">
            <a:avLst/>
          </a:prstGeom>
        </p:spPr>
      </p:pic>
      <p:sp>
        <p:nvSpPr>
          <p:cNvPr id="13" name="Rechteck 12"/>
          <p:cNvSpPr/>
          <p:nvPr/>
        </p:nvSpPr>
        <p:spPr>
          <a:xfrm>
            <a:off x="5580112" y="3140968"/>
            <a:ext cx="936104" cy="57606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Textfeld 13"/>
          <p:cNvSpPr txBox="1"/>
          <p:nvPr/>
        </p:nvSpPr>
        <p:spPr>
          <a:xfrm>
            <a:off x="5604792" y="4641365"/>
            <a:ext cx="2289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 a font ..</a:t>
            </a:r>
          </a:p>
          <a:p>
            <a:r>
              <a:rPr lang="en-US" dirty="0" smtClean="0"/>
              <a:t>after added user fonts</a:t>
            </a:r>
            <a:endParaRPr lang="de-CH" dirty="0"/>
          </a:p>
        </p:txBody>
      </p:sp>
      <p:sp>
        <p:nvSpPr>
          <p:cNvPr id="15" name="Rechteck 14"/>
          <p:cNvSpPr/>
          <p:nvPr/>
        </p:nvSpPr>
        <p:spPr>
          <a:xfrm>
            <a:off x="157909" y="1375200"/>
            <a:ext cx="1749796" cy="147773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9" name="Gerade Verbindung mit Pfeil 8"/>
          <p:cNvCxnSpPr/>
          <p:nvPr/>
        </p:nvCxnSpPr>
        <p:spPr>
          <a:xfrm flipV="1">
            <a:off x="2270412" y="1484784"/>
            <a:ext cx="501388" cy="2160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>
            <a:off x="2158647" y="1999555"/>
            <a:ext cx="331071" cy="11929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754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72" y="1348000"/>
            <a:ext cx="6725972" cy="3302876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The GUI – </a:t>
            </a:r>
            <a:r>
              <a:rPr lang="en-US" dirty="0" smtClean="0"/>
              <a:t>Save Font…</a:t>
            </a:r>
            <a:endParaRPr lang="de-CH" dirty="0"/>
          </a:p>
        </p:txBody>
      </p:sp>
      <p:sp>
        <p:nvSpPr>
          <p:cNvPr id="8" name="Textfeld 7"/>
          <p:cNvSpPr txBox="1"/>
          <p:nvPr/>
        </p:nvSpPr>
        <p:spPr>
          <a:xfrm>
            <a:off x="276436" y="4815020"/>
            <a:ext cx="8616044" cy="163831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 smtClean="0"/>
              <a:t>Select a Font processor with “Save File Format” (currently only GLCD_FC2_Compatible is available)</a:t>
            </a:r>
          </a:p>
          <a:p>
            <a:r>
              <a:rPr lang="en-US" sz="1200" dirty="0" smtClean="0"/>
              <a:t>Hit “Save Font…” and direct it to the folder you want to save the created header file.</a:t>
            </a:r>
          </a:p>
          <a:p>
            <a:endParaRPr lang="en-US" sz="1200" dirty="0"/>
          </a:p>
          <a:p>
            <a:r>
              <a:rPr lang="en-US" sz="1200" dirty="0" smtClean="0"/>
              <a:t>The example above would create a font map with numbers and signs as shown (“to Test” used) optimized for the Height of 24 pix.</a:t>
            </a:r>
            <a:br>
              <a:rPr lang="en-US" sz="1200" dirty="0" smtClean="0"/>
            </a:br>
            <a:r>
              <a:rPr lang="en-US" sz="1200" dirty="0" smtClean="0">
                <a:solidFill>
                  <a:srgbClr val="C00000"/>
                </a:solidFill>
              </a:rPr>
              <a:t>Note: due to the available font scaling in Windows a particular font will sometimes not fit the exact target – it takes the next larger one then. In the example it can only achieve heights of 23 or 25 (this is NOT a bug…)</a:t>
            </a:r>
          </a:p>
          <a:p>
            <a:endParaRPr lang="en-US" sz="1200" dirty="0">
              <a:solidFill>
                <a:srgbClr val="C00000"/>
              </a:solidFill>
            </a:endParaRPr>
          </a:p>
          <a:p>
            <a:r>
              <a:rPr lang="en-US" sz="1200" dirty="0" smtClean="0"/>
              <a:t>Saving the example will create 2 files: Roboto_Bk25_b_037_057.h </a:t>
            </a:r>
            <a:r>
              <a:rPr lang="en-US" sz="1200" dirty="0"/>
              <a:t>and </a:t>
            </a:r>
            <a:r>
              <a:rPr lang="en-US" sz="1200" dirty="0" smtClean="0"/>
              <a:t>Roboto_Bk25_b_037_057.h.png (thumbnail of the created font)</a:t>
            </a:r>
            <a:endParaRPr lang="en-US" sz="1200" dirty="0"/>
          </a:p>
          <a:p>
            <a:endParaRPr lang="en-US" sz="1200" dirty="0" smtClean="0"/>
          </a:p>
        </p:txBody>
      </p:sp>
      <p:sp>
        <p:nvSpPr>
          <p:cNvPr id="17" name="Rechteck 16"/>
          <p:cNvSpPr/>
          <p:nvPr/>
        </p:nvSpPr>
        <p:spPr>
          <a:xfrm>
            <a:off x="3059832" y="2708920"/>
            <a:ext cx="3888432" cy="43204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6427485"/>
            <a:ext cx="2600688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959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The Output</a:t>
            </a:r>
            <a:endParaRPr lang="de-CH" dirty="0"/>
          </a:p>
        </p:txBody>
      </p:sp>
      <p:sp>
        <p:nvSpPr>
          <p:cNvPr id="8" name="Textfeld 7"/>
          <p:cNvSpPr txBox="1"/>
          <p:nvPr/>
        </p:nvSpPr>
        <p:spPr>
          <a:xfrm>
            <a:off x="276436" y="5780064"/>
            <a:ext cx="8424936" cy="67327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 smtClean="0"/>
              <a:t>A pretty printed .h file containing bitmap data which can be used for AVR projects.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2"/>
          <a:srcRect t="7498"/>
          <a:stretch/>
        </p:blipFill>
        <p:spPr>
          <a:xfrm>
            <a:off x="276436" y="1213985"/>
            <a:ext cx="4727612" cy="454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8956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629</Words>
  <Application>Microsoft Office PowerPoint</Application>
  <PresentationFormat>Bildschirmpräsentation (4:3)</PresentationFormat>
  <Paragraphs>59</Paragraphs>
  <Slides>7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Larissa-Design</vt:lpstr>
      <vt:lpstr>Adobe Photoshop Image</vt:lpstr>
      <vt:lpstr>GLCD_FontCreator</vt:lpstr>
      <vt:lpstr>About  …</vt:lpstr>
      <vt:lpstr>The GUI – Character Set Section</vt:lpstr>
      <vt:lpstr>The GUI – Optimize Font</vt:lpstr>
      <vt:lpstr>The GUI – The File Menu</vt:lpstr>
      <vt:lpstr>The GUI – Save Font…</vt:lpstr>
      <vt:lpstr>The Output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GLCD_FontCreator</dc:title>
  <dc:creator>bm</dc:creator>
  <cp:lastModifiedBy>Martin Burri</cp:lastModifiedBy>
  <cp:revision>32</cp:revision>
  <dcterms:created xsi:type="dcterms:W3CDTF">2015-12-13T13:22:01Z</dcterms:created>
  <dcterms:modified xsi:type="dcterms:W3CDTF">2015-12-13T14:15:20Z</dcterms:modified>
</cp:coreProperties>
</file>