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58" r:id="rId4"/>
    <p:sldId id="278" r:id="rId5"/>
    <p:sldId id="263" r:id="rId6"/>
    <p:sldId id="279" r:id="rId7"/>
    <p:sldId id="265" r:id="rId8"/>
    <p:sldId id="266" r:id="rId9"/>
    <p:sldId id="281" r:id="rId10"/>
    <p:sldId id="280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2" autoAdjust="0"/>
    <p:restoredTop sz="38682" autoAdjust="0"/>
  </p:normalViewPr>
  <p:slideViewPr>
    <p:cSldViewPr snapToGrid="0" snapToObjects="1">
      <p:cViewPr varScale="1">
        <p:scale>
          <a:sx n="32" d="100"/>
          <a:sy n="32" d="100"/>
        </p:scale>
        <p:origin x="296" y="40"/>
      </p:cViewPr>
      <p:guideLst/>
    </p:cSldViewPr>
  </p:slideViewPr>
  <p:notesTextViewPr>
    <p:cViewPr>
      <p:scale>
        <a:sx n="1" d="1"/>
        <a:sy n="1" d="1"/>
      </p:scale>
      <p:origin x="0" y="-10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751D6-999B-4435-AA56-CC1D33840A7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60B0-261C-4202-B358-59246183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5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项目的主要工作是，完成一个英语学习的辅助工具。它可以分析英语句子的句法结构，并把句法结构可视化。项目的目的是 通过可视化句法结构 辅助学习句法知识。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句法主要研究的是句子的内部结构。因为语法研究里面很大一部分内容都是关于句法的，因此如果有一个对句法进行分析的工具，会对英语学习有所帮助。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句法分析 主要做的就是 确定句子的结构或 词汇间的依存关系。它是自然语言处理中的一个基本模块。通常，一个句法分析器都可以分为编码模型和解码模型两个部分。常见的编码模型有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，解码模型有，基于转移系统、动态规划和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Seq2Seq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等方法。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项目的目的和意义是 设计一个针对英语学习的句法分析工具，实现准确直观的句法分析，对英语学习者进行帮助。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主要研究方法，我们大概分了三个阶段，第一个阶段 是对深度学习和自然语言处理的基本知识进行系统性的学习。 第二个阶段就是了解句法分析的不同实现模型，阅读相关文献，选择其中几种进行研究，最终确定项目的基本方法。 第三个阶段就是，完成句法结构分析和可视化功能。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前面有提到需要确定项目的基本实现模型。目前的选择是这篇论文，循环神经网络文法。它提出了一种基于转移系统的生成式模型。在论文相应的工作上，我们的打算是，先根据源代码 对论文进行复现，然后再分析代码中各个模块的功能，学习代码的架构，最后根据已有的知识对模型进行改进。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进度安排和之前说过的差不多，分工方面我和一位同学负责算法部分，可视化结果设计和程序的交互由另一位同学负责。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项目的创新之处我总结有三点，一是，对已有的句法分析模型进行改善，二是，把句法结构分析应用于英语辅助学习，三是，对可视化效果的改进。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点是因为，我发现，现在句法分析的可视化结果大概是这两种形式的，对于没有了解过相关知识的用户，可能理解起来比较困难，我们希望对可视化结果进行改进，使它变得容易理解一些。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整个项目的预期成果，就是，实现一个的英语句法分析工具，完成句法结构分析与可视化等功能，且在速度、准确率等指标上符合要求，有一定的实用价值。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60B0-261C-4202-B358-59246183DC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2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C0CF8-C766-F249-A8FF-7EA7898F0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86FA8-06FC-5D46-800A-66D5F4749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97452-3CED-B041-8959-6FF17FF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ED518-4F25-8243-A1AB-7260D3DC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7E9A0-336A-104D-82C6-3566B3E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48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22241-1B2B-0849-B2E1-D0DC7B9E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BB7C2-414C-6C4B-8DC3-AA75AD23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9BC37-2621-B54D-951A-DAFFDD6D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7867C-5BF7-3444-8E0F-13860F9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7280B-4110-994C-AEC5-A11ECECB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00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C32F5-CBF8-A84C-B6AA-A3CF90997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F530A-A8F4-E24B-9CD5-BDBFB959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5B05E-AD0F-DB44-924F-C3B8D667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1B9A3-B00A-AA4F-B395-09EE4730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DAF5C-01CD-214F-909D-4F1FA98E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5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BC8BE-8353-2545-B854-D358F5AA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6B690-8651-7A4C-AD80-88390D2B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A2E47-0E36-B740-AAF4-53F4573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4A1DE-F67E-8F41-AC3A-79E1A6B9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2A3E2-B9EB-8343-950C-8BC9E830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60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2981-5C8A-454C-8A63-10839335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C284E-F768-A747-8463-9D99F619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C4438-529E-6F4F-AE0D-85AEB676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97757-DD31-DC49-A599-6246EB9C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68165-7757-DA4C-9C42-28FA2B42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06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74B28-9195-7B4B-AE95-62A8311C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B87FC-F33C-9443-AF73-F97CED84E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B326B-B7C7-2D42-89B0-F3ED1FE51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7403A-1D84-6746-B7C7-BBEA2883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6ED25-A697-E14D-A2E0-7007AB45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04AF8-0E5C-9E4D-AE4F-EE9E247E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6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67D88-5CDF-7947-81AD-F036C8C0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C56FB-13DB-F84A-A572-D59101F1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B199D-A1F6-3943-9AAB-B4B86EC6E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D4B180-AA19-AB41-B8E5-9631A62F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82304-CABA-BA47-8F52-02323CA31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D6446-61B9-544F-8B9F-65C81FB5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C5C9A7-616D-0145-9807-6A45A2F4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080262-0129-5448-8200-DF469CCD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C3BA2-C7E4-444C-89AD-D391AF47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8A05CA-362E-1846-8D0D-42A66B92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F178B7-2F2F-114F-A7C1-A7C9D0C9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734C45-8351-4C42-BED1-952794C5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8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7A6BEC-87ED-D849-ACCE-55E173C2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67A432-848F-1340-9982-AF0972B8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A2876-9AF0-7C47-80D6-D7DB5AC7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80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8FD66-49A5-1E4F-83E6-3CB4B6E3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A14A6-EBF0-1647-8994-8A7C3C65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6EC349-75C6-2242-AD9D-718E9163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C86D1-2647-DE4D-A215-5AA7AB41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77C81-6A85-3846-8B0C-A0009149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8D7AF-A2FC-C24D-AF74-C8D99D46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1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C4A3B-7095-464A-8D73-D2ADC19D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C67819-21DA-1A4F-A48A-B6B85665C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E6B9B-3684-7F4C-B1DF-657082E79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5901A-CF59-FB41-96C0-A09E3739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0B3F4-88DD-1C45-B972-0E65AB2B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4E97F-23C3-F946-B2BB-FD1DAE79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2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3C0D36-BBEA-2541-8980-C845962D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E157F-E593-EA45-8DD2-B5356FEF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6771D-907A-C64E-A3B0-78239F86B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18A1-3884-FE48-AC27-BB9E1EF21993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80-9C45-E04E-B689-E83BB0F68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7F382-3DC8-9A43-AEE0-727452B0E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83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9AFF97-F531-B544-98AF-BCB7EFC2F9DB}"/>
              </a:ext>
            </a:extLst>
          </p:cNvPr>
          <p:cNvSpPr txBox="1"/>
          <p:nvPr/>
        </p:nvSpPr>
        <p:spPr>
          <a:xfrm>
            <a:off x="3300308" y="1631757"/>
            <a:ext cx="559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的英语句法分析工具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947EDA-8DD6-2C43-8216-6FFF661B59C3}"/>
              </a:ext>
            </a:extLst>
          </p:cNvPr>
          <p:cNvSpPr txBox="1"/>
          <p:nvPr/>
        </p:nvSpPr>
        <p:spPr>
          <a:xfrm>
            <a:off x="4236373" y="2729885"/>
            <a:ext cx="3719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主要内容简介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背景、目的及意义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研究方案与创新之处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预期成果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87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预期成果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1307306" y="2871253"/>
            <a:ext cx="92011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一个的英语句法分析工具，实现句法结构分析与可视化等功能，且在速度、准确率等指标上符合要求，有一定的实用价值。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02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31A511-0D4C-4E2D-8737-49B5A25F827F}"/>
              </a:ext>
            </a:extLst>
          </p:cNvPr>
          <p:cNvSpPr txBox="1"/>
          <p:nvPr/>
        </p:nvSpPr>
        <p:spPr>
          <a:xfrm>
            <a:off x="3300308" y="2291456"/>
            <a:ext cx="559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的英语句法分析工具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7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主要内容简介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CEF768-CF02-6848-AA23-EE6F992399A0}"/>
              </a:ext>
            </a:extLst>
          </p:cNvPr>
          <p:cNvSpPr txBox="1"/>
          <p:nvPr/>
        </p:nvSpPr>
        <p:spPr>
          <a:xfrm>
            <a:off x="928687" y="2198858"/>
            <a:ext cx="10574305" cy="305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的英语句法分析工具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基于句法分析相关模型，完成一个英语句法学习辅助工具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给定一个英语句子，用算法分析它的句法结构，然后把句法结构可视化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通过可视化句法结构来更好地学习句法知识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97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145166" y="1343025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928687" y="1923475"/>
            <a:ext cx="10419669" cy="3915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句法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研究句子的内部结构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对句子进行句法分析，可以辅助语法学习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句法分析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自然语言处理的基本模块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确定句子的结构或词汇间的依存关系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编码模型：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LSTM Transformer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解码模型：基于转移系统、动态规划、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Seq2Seq······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68388E-92D6-4897-B166-C5B6E352D9D4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19296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目的及意义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1307306" y="2976215"/>
            <a:ext cx="9980454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设计一个针对英语学习的句法分析工具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实现更加清晰，更加准确的句法分析，对英语学习者进行帮助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68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746646" y="2102887"/>
            <a:ext cx="10698708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主要内容和思路方法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深度学习及自然语言处理的基本知识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了解句法分析的实现模型，确定项目采用的基本方法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完成句法结构分析的相关代码、将句法结构可视化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38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928686" y="1945481"/>
            <a:ext cx="10599285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RNNG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Recurrent Neural Network Grammars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b="1" dirty="0"/>
              <a:t> [NAACL16]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根据作者给出的源代码，复现论文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复现成功后，分析各个模块的功能与作用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基于已有知识，对模型进行改进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逐步调试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76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进度安排与小组分工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698975" y="1946609"/>
            <a:ext cx="11005345" cy="433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借助网络资料，学习神经网络和自然语言处理相关知识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——2020.05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阅读资料和查看文献完成知识储备，关注一些相关的研究成果，进行模型的初步搭建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——2020.07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搭建并训练模型，完成句法分析部分的测试，进行句法可视化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——2020.11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产品的进一步功能实现及优化、测试、部署等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——2021.05</a:t>
            </a:r>
          </a:p>
          <a:p>
            <a:pPr marL="0" lvl="1">
              <a:lnSpc>
                <a:spcPct val="20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算法与程序实现：嵇泓玮、牛思旭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交互与可视化页面设计：房子琦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2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创新之处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1321594" y="2417955"/>
            <a:ext cx="85291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对已有模型进行改进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将句法分析以及模型可视化应用于英语语法辅助学习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对可视化效果进行改进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39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创新之处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8F08AD-435D-4A63-926B-B38C63F2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62" y="2732656"/>
            <a:ext cx="5865755" cy="37390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448953" y="1443552"/>
            <a:ext cx="112940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现存可视化效果对于英语学习者较难理解，本项目希望可以对可视化效果进行改进，让使用者没有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相关知识也能够理解句法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10B408-9AAE-4B4F-9102-218EFB4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6" y="3246655"/>
            <a:ext cx="4883853" cy="24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1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943</Words>
  <Application>Microsoft Office PowerPoint</Application>
  <PresentationFormat>宽屏</PresentationFormat>
  <Paragraphs>73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嵇 泓玮</cp:lastModifiedBy>
  <cp:revision>82</cp:revision>
  <dcterms:created xsi:type="dcterms:W3CDTF">2019-03-11T11:33:50Z</dcterms:created>
  <dcterms:modified xsi:type="dcterms:W3CDTF">2020-11-17T10:15:56Z</dcterms:modified>
</cp:coreProperties>
</file>