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71161" autoAdjust="0"/>
  </p:normalViewPr>
  <p:slideViewPr>
    <p:cSldViewPr snapToGrid="0">
      <p:cViewPr varScale="1">
        <p:scale>
          <a:sx n="51" d="100"/>
          <a:sy n="51" d="100"/>
        </p:scale>
        <p:origin x="10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8D8-C6A1-4250-89E7-7B45436B2DC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8DCD-DF25-40CD-BEBC-989B77D0E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请大家准备好</a:t>
            </a:r>
            <a:r>
              <a:rPr lang="en-US" altLang="zh-CN" dirty="0"/>
              <a:t>PPT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分钟介绍，</a:t>
            </a:r>
            <a:r>
              <a:rPr lang="en-US" altLang="zh-CN" dirty="0"/>
              <a:t>2</a:t>
            </a:r>
            <a:r>
              <a:rPr lang="zh-CN" altLang="en-US" dirty="0"/>
              <a:t>分钟问答，主要讲这半年做了什么，有什么进展，存在什么问题），带科研训练记录本和中期检查表。测控</a:t>
            </a:r>
            <a:r>
              <a:rPr lang="en-US" altLang="zh-CN" dirty="0"/>
              <a:t>13:45</a:t>
            </a:r>
            <a:r>
              <a:rPr lang="zh-CN" altLang="en-US" dirty="0"/>
              <a:t>在</a:t>
            </a:r>
            <a:r>
              <a:rPr lang="zh-CN" altLang="en-US" b="0" dirty="0"/>
              <a:t>周楼</a:t>
            </a:r>
            <a:r>
              <a:rPr lang="en-US" altLang="zh-CN" b="0" dirty="0"/>
              <a:t>107</a:t>
            </a:r>
            <a:r>
              <a:rPr lang="zh-CN" altLang="en-US" b="0" dirty="0"/>
              <a:t>开始，请提前</a:t>
            </a:r>
            <a:r>
              <a:rPr lang="en-US" altLang="zh-CN" b="0" dirty="0"/>
              <a:t>15</a:t>
            </a:r>
            <a:r>
              <a:rPr lang="zh-CN" altLang="en-US" b="0" dirty="0"/>
              <a:t>分钟到达</a:t>
            </a:r>
            <a:r>
              <a:rPr lang="zh-CN" altLang="en-US" dirty="0"/>
              <a:t>，拷好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存在什么问题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9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DE9A-304D-4B68-8E7C-A70BD77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941"/>
            <a:ext cx="9144000" cy="165662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基于</a:t>
            </a:r>
            <a:r>
              <a:rPr lang="en-US" altLang="zh-CN" b="1" dirty="0">
                <a:latin typeface="+mj-ea"/>
              </a:rPr>
              <a:t>NLP</a:t>
            </a:r>
            <a:r>
              <a:rPr lang="zh-CN" altLang="en-US" b="1" dirty="0">
                <a:latin typeface="+mj-ea"/>
              </a:rPr>
              <a:t>的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英语句法分析工具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E1A7-BC92-4247-BDF2-8EC5B174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51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指导教师：丁鼐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项目成员：嵇泓玮、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牛思旭、房子琦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8532D-9AD2-4DD2-A604-DC5BE1A70F3D}"/>
              </a:ext>
            </a:extLst>
          </p:cNvPr>
          <p:cNvSpPr/>
          <p:nvPr/>
        </p:nvSpPr>
        <p:spPr>
          <a:xfrm flipH="1">
            <a:off x="1400628" y="475572"/>
            <a:ext cx="9390744" cy="360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CC4672-87EA-473C-891E-2A6035ADA8CA}"/>
              </a:ext>
            </a:extLst>
          </p:cNvPr>
          <p:cNvCxnSpPr>
            <a:cxnSpLocks/>
          </p:cNvCxnSpPr>
          <p:nvPr/>
        </p:nvCxnSpPr>
        <p:spPr>
          <a:xfrm>
            <a:off x="2844800" y="3658205"/>
            <a:ext cx="652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2" y="1666376"/>
            <a:ext cx="11037395" cy="352524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借助资料，对自然语言处理相关知识进行学习。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阅读资料、查看文献，关注相关研究成果，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选择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模型。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800" b="1" dirty="0"/>
              <a:t> </a:t>
            </a:r>
            <a:r>
              <a:rPr lang="zh-CN" altLang="zh-CN" sz="1800" dirty="0"/>
              <a:t>[NAACL]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73832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413206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8" y="1374557"/>
            <a:ext cx="10940963" cy="410888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搭建并训练模型，完成句法分析部分的测试。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来点图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</p:spTree>
    <p:extLst>
      <p:ext uri="{BB962C8B-B14F-4D97-AF65-F5344CB8AC3E}">
        <p14:creationId xmlns:p14="http://schemas.microsoft.com/office/powerpoint/2010/main" val="28283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2232625"/>
            <a:ext cx="11289631" cy="1973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对于代码的运行了解不够深入，还需要进一步了解，刚刚跑通测试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demo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，还需要对代码进行更深度的研究。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11162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主要问题及应对思路</a:t>
            </a:r>
          </a:p>
        </p:txBody>
      </p:sp>
    </p:spTree>
    <p:extLst>
      <p:ext uri="{BB962C8B-B14F-4D97-AF65-F5344CB8AC3E}">
        <p14:creationId xmlns:p14="http://schemas.microsoft.com/office/powerpoint/2010/main" val="29977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9" y="2201495"/>
            <a:ext cx="11280032" cy="24550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完成句法分析部分，进行句法可视化。</a:t>
            </a:r>
            <a:r>
              <a:rPr lang="en-US" altLang="zh-CN" dirty="0"/>
              <a:t>		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产品的进一步功能实现及优化、测试、部署等。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78109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下阶段主要任务及时间安排</a:t>
            </a:r>
          </a:p>
        </p:txBody>
      </p:sp>
    </p:spTree>
    <p:extLst>
      <p:ext uri="{BB962C8B-B14F-4D97-AF65-F5344CB8AC3E}">
        <p14:creationId xmlns:p14="http://schemas.microsoft.com/office/powerpoint/2010/main" val="223032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4470</TotalTime>
  <Words>222</Words>
  <Application>Microsoft Office PowerPoint</Application>
  <PresentationFormat>宽屏</PresentationFormat>
  <Paragraphs>25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黑体</vt:lpstr>
      <vt:lpstr>微软雅黑</vt:lpstr>
      <vt:lpstr>微软雅黑</vt:lpstr>
      <vt:lpstr>Arial</vt:lpstr>
      <vt:lpstr>Arial Black</vt:lpstr>
      <vt:lpstr>Office Theme</vt:lpstr>
      <vt:lpstr>基于NLP的 英语句法分析工具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端到端开域聊天机器人 研究进展综述</dc:title>
  <dc:creator>嵇 泓玮</dc:creator>
  <cp:lastModifiedBy>嵇 泓玮</cp:lastModifiedBy>
  <cp:revision>183</cp:revision>
  <dcterms:created xsi:type="dcterms:W3CDTF">2020-10-29T11:05:21Z</dcterms:created>
  <dcterms:modified xsi:type="dcterms:W3CDTF">2020-12-02T14:31:08Z</dcterms:modified>
</cp:coreProperties>
</file>