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 autoAdjust="0"/>
    <p:restoredTop sz="72886" autoAdjust="0"/>
  </p:normalViewPr>
  <p:slideViewPr>
    <p:cSldViewPr snapToGrid="0">
      <p:cViewPr varScale="1">
        <p:scale>
          <a:sx n="53" d="100"/>
          <a:sy n="53" d="100"/>
        </p:scale>
        <p:origin x="9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88D8-C6A1-4250-89E7-7B45436B2DC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8DCD-DF25-40CD-BEBC-989B77D0E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请大家准备好</a:t>
            </a:r>
            <a:r>
              <a:rPr lang="en-US" altLang="zh-CN" dirty="0"/>
              <a:t>PPT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分钟介绍，</a:t>
            </a:r>
            <a:r>
              <a:rPr lang="en-US" altLang="zh-CN" dirty="0"/>
              <a:t>2</a:t>
            </a:r>
            <a:r>
              <a:rPr lang="zh-CN" altLang="en-US" dirty="0"/>
              <a:t>分钟问答，主要讲这半年做了什么，有什么进展，存在什么问题），带科研训练记录本和中期检查表。测控</a:t>
            </a:r>
            <a:r>
              <a:rPr lang="en-US" altLang="zh-CN" dirty="0"/>
              <a:t>13:45</a:t>
            </a:r>
            <a:r>
              <a:rPr lang="zh-CN" altLang="en-US" dirty="0"/>
              <a:t>在</a:t>
            </a:r>
            <a:r>
              <a:rPr lang="zh-CN" altLang="en-US" b="0" dirty="0"/>
              <a:t>周楼</a:t>
            </a:r>
            <a:r>
              <a:rPr lang="en-US" altLang="zh-CN" b="0" dirty="0"/>
              <a:t>107</a:t>
            </a:r>
            <a:r>
              <a:rPr lang="zh-CN" altLang="en-US" b="0" dirty="0"/>
              <a:t>开始，请提前</a:t>
            </a:r>
            <a:r>
              <a:rPr lang="en-US" altLang="zh-CN" b="0" dirty="0"/>
              <a:t>15</a:t>
            </a:r>
            <a:r>
              <a:rPr lang="zh-CN" altLang="en-US" b="0" dirty="0"/>
              <a:t>分钟到达</a:t>
            </a:r>
            <a:r>
              <a:rPr lang="zh-CN" altLang="en-US" dirty="0"/>
              <a:t>，拷好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3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5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7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0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我们首先借助资料对自然语言处理相关知识进行学习，阅读了相关的资料，选择基于循环神经网络文法这篇文章实现句法分析。</a:t>
            </a:r>
            <a:endParaRPr lang="en-US" altLang="zh-CN" b="0" dirty="0"/>
          </a:p>
          <a:p>
            <a:r>
              <a:rPr lang="zh-CN" altLang="en-US" dirty="0"/>
              <a:t>我们根据源码对论文进行了复现，训练出的判别模型对于句法分析任务在测试集上的</a:t>
            </a:r>
            <a:r>
              <a:rPr lang="en-US" altLang="zh-CN" dirty="0"/>
              <a:t>F1</a:t>
            </a:r>
            <a:r>
              <a:rPr lang="zh-CN" altLang="en-US" dirty="0"/>
              <a:t>是</a:t>
            </a:r>
            <a:r>
              <a:rPr lang="en-US" altLang="zh-CN" dirty="0"/>
              <a:t>88</a:t>
            </a:r>
            <a:r>
              <a:rPr lang="zh-CN" altLang="en-US" dirty="0"/>
              <a:t>，生成模型在测试集上的</a:t>
            </a:r>
            <a:r>
              <a:rPr lang="en-US" altLang="zh-CN" dirty="0"/>
              <a:t>F1</a:t>
            </a:r>
            <a:r>
              <a:rPr lang="zh-CN" altLang="en-US" dirty="0"/>
              <a:t>值是</a:t>
            </a:r>
            <a:r>
              <a:rPr lang="en-US" altLang="zh-CN" dirty="0"/>
              <a:t>91</a:t>
            </a:r>
            <a:r>
              <a:rPr lang="zh-CN" altLang="en-US" dirty="0"/>
              <a:t>，和原论文达到的效果相符</a:t>
            </a:r>
            <a:endParaRPr lang="en-US" altLang="zh-CN" dirty="0"/>
          </a:p>
          <a:p>
            <a:r>
              <a:rPr lang="zh-CN" altLang="en-US" dirty="0"/>
              <a:t>利用模型，对于特定格式的输入，可以生成相应的句法树，表征出单词或短语在句子中的所做的成分。</a:t>
            </a:r>
            <a:endParaRPr lang="en-US" altLang="zh-CN" dirty="0"/>
          </a:p>
          <a:p>
            <a:r>
              <a:rPr lang="zh-CN" altLang="en-US" dirty="0"/>
              <a:t>同时我们建立了一个网页，可以对句法分析的结果进行可视化。</a:t>
            </a:r>
            <a:endParaRPr lang="en-US" altLang="zh-CN" dirty="0"/>
          </a:p>
          <a:p>
            <a:r>
              <a:rPr lang="zh-CN" altLang="en-US" dirty="0"/>
              <a:t>我们下一阶段的计划是，</a:t>
            </a:r>
            <a:endParaRPr lang="en-US" altLang="zh-CN" dirty="0"/>
          </a:p>
          <a:p>
            <a:r>
              <a:rPr lang="zh-CN" altLang="en-US" dirty="0"/>
              <a:t>对模型的输入格式进行修改，因为源码规定的测试集需要满足一定的格式，做到只输入一个句子就可以输出句法树是我们最终的目标，</a:t>
            </a:r>
            <a:endParaRPr lang="en-US" altLang="zh-CN" dirty="0"/>
          </a:p>
          <a:p>
            <a:r>
              <a:rPr lang="zh-CN" altLang="en-US" dirty="0"/>
              <a:t>我们还计划对可视化页面进行美化，最后将前后端进行对接。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3C0F-1980-4DEE-975A-6C817DABA37E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DE9A-304D-4B68-8E7C-A70BD778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941"/>
            <a:ext cx="9144000" cy="165662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基于</a:t>
            </a:r>
            <a:r>
              <a:rPr lang="en-US" altLang="zh-CN" b="1" dirty="0">
                <a:latin typeface="+mj-ea"/>
              </a:rPr>
              <a:t>NLP</a:t>
            </a:r>
            <a:r>
              <a:rPr lang="zh-CN" altLang="en-US" b="1" dirty="0">
                <a:latin typeface="+mj-ea"/>
              </a:rPr>
              <a:t>的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英语句法分析工具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5E1A7-BC92-4247-BDF2-8EC5B174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51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指导教师：丁鼐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项目成员：嵇泓玮、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牛思旭、房子琦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E8532D-9AD2-4DD2-A604-DC5BE1A70F3D}"/>
              </a:ext>
            </a:extLst>
          </p:cNvPr>
          <p:cNvSpPr/>
          <p:nvPr/>
        </p:nvSpPr>
        <p:spPr>
          <a:xfrm flipH="1">
            <a:off x="1400628" y="475572"/>
            <a:ext cx="9390744" cy="360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CC4672-87EA-473C-891E-2A6035ADA8CA}"/>
              </a:ext>
            </a:extLst>
          </p:cNvPr>
          <p:cNvCxnSpPr>
            <a:cxnSpLocks/>
          </p:cNvCxnSpPr>
          <p:nvPr/>
        </p:nvCxnSpPr>
        <p:spPr>
          <a:xfrm>
            <a:off x="2844800" y="3658205"/>
            <a:ext cx="652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3" y="1666376"/>
            <a:ext cx="11037395" cy="352524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借助资料，对自然语言处理相关知识进行学习。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阅读资料、查看文献，关注相关研究成果，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选择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模型。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Recurrent Neural Network Grammars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1800" b="1" dirty="0"/>
              <a:t> </a:t>
            </a:r>
            <a:r>
              <a:rPr lang="zh-CN" altLang="zh-CN" sz="1800" dirty="0"/>
              <a:t>[NAACL]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73832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研究进展</a:t>
            </a:r>
          </a:p>
        </p:txBody>
      </p:sp>
    </p:spTree>
    <p:extLst>
      <p:ext uri="{BB962C8B-B14F-4D97-AF65-F5344CB8AC3E}">
        <p14:creationId xmlns:p14="http://schemas.microsoft.com/office/powerpoint/2010/main" val="413206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18" y="832982"/>
            <a:ext cx="11152825" cy="53894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由源码搭建并训练模型，完成句法分析部分的测试。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Discriminative Model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F1 88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Generative Model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F1 91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4697C2-4D09-4FFD-935D-84F73D28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99" y="2016018"/>
            <a:ext cx="6798683" cy="38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0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13" y="921638"/>
            <a:ext cx="6745313" cy="53894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The most troublesome report may be the August merchandise trade deficit due out tomorrow 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Output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(S (NP-SBJ (XX The) (ADJP (XX most) (XX troublesome)) (XX report)) (VP (XX may) (VP (XX be) (NP-PRD (NP (XX the) (XX August) (XX merchandise) (XX trade) (XX deficit)) (ADJP (XX due) (PP-TMP (XX out) (NP (XX tomorrow))))))) (XX .))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A5F5B1-D9E7-4D91-9FB7-8C3273D3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023" y="684213"/>
            <a:ext cx="3494804" cy="2922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3E789A-C094-49BF-B6F2-04C166616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26" y="4729512"/>
            <a:ext cx="4508977" cy="3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5489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阶段性成果和收获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72C9C1-ABC5-4258-8074-44CDBB9A1D21}"/>
              </a:ext>
            </a:extLst>
          </p:cNvPr>
          <p:cNvSpPr txBox="1">
            <a:spLocks/>
          </p:cNvSpPr>
          <p:nvPr/>
        </p:nvSpPr>
        <p:spPr>
          <a:xfrm>
            <a:off x="638713" y="921638"/>
            <a:ext cx="10618567" cy="5389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6C7F9AAC-BC60-4CA8-9613-222FB169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13" y="921638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可视化分析结果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BF7243AE-0DBA-4D8C-84A7-B1F96B83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17" y="1457615"/>
            <a:ext cx="8092566" cy="48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37" y="1274114"/>
            <a:ext cx="6143724" cy="27654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对模型输入格式进行修改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优化可视化页面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前后端对接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11162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主要问题及应对思路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490C7D-C228-4D93-9FC7-22B98A1C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86" y="1124872"/>
            <a:ext cx="5630377" cy="47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5145</TotalTime>
  <Words>450</Words>
  <Application>Microsoft Office PowerPoint</Application>
  <PresentationFormat>宽屏</PresentationFormat>
  <Paragraphs>39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黑体</vt:lpstr>
      <vt:lpstr>微软雅黑</vt:lpstr>
      <vt:lpstr>微软雅黑</vt:lpstr>
      <vt:lpstr>Arial</vt:lpstr>
      <vt:lpstr>Arial Black</vt:lpstr>
      <vt:lpstr>Office Theme</vt:lpstr>
      <vt:lpstr>基于NLP的 英语句法分析工具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端到端开域聊天机器人 研究进展综述</dc:title>
  <dc:creator>嵇 泓玮</dc:creator>
  <cp:lastModifiedBy>嵇 泓玮</cp:lastModifiedBy>
  <cp:revision>220</cp:revision>
  <dcterms:created xsi:type="dcterms:W3CDTF">2020-10-29T11:05:21Z</dcterms:created>
  <dcterms:modified xsi:type="dcterms:W3CDTF">2020-12-04T02:19:43Z</dcterms:modified>
</cp:coreProperties>
</file>