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84328" autoAdjust="0"/>
  </p:normalViewPr>
  <p:slideViewPr>
    <p:cSldViewPr snapToGrid="0">
      <p:cViewPr varScale="1">
        <p:scale>
          <a:sx n="61" d="100"/>
          <a:sy n="61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请大家准备好</a:t>
            </a:r>
            <a:r>
              <a:rPr lang="en-US" altLang="zh-CN" dirty="0"/>
              <a:t>PPT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分钟介绍，</a:t>
            </a:r>
            <a:r>
              <a:rPr lang="en-US" altLang="zh-CN" dirty="0"/>
              <a:t>2</a:t>
            </a:r>
            <a:r>
              <a:rPr lang="zh-CN" altLang="en-US" dirty="0"/>
              <a:t>分钟问答，主要讲这半年做了什么，有什么进展，存在什么问题），带科研训练记录本和中期检查表。测控</a:t>
            </a:r>
            <a:r>
              <a:rPr lang="en-US" altLang="zh-CN" dirty="0"/>
              <a:t>13:45</a:t>
            </a:r>
            <a:r>
              <a:rPr lang="zh-CN" altLang="en-US" dirty="0"/>
              <a:t>在</a:t>
            </a:r>
            <a:r>
              <a:rPr lang="zh-CN" altLang="en-US" b="0" dirty="0"/>
              <a:t>周楼</a:t>
            </a:r>
            <a:r>
              <a:rPr lang="en-US" altLang="zh-CN" b="0" dirty="0"/>
              <a:t>107</a:t>
            </a:r>
            <a:r>
              <a:rPr lang="zh-CN" altLang="en-US" b="0" dirty="0"/>
              <a:t>开始，请提前</a:t>
            </a:r>
            <a:r>
              <a:rPr lang="en-US" altLang="zh-CN" b="0" dirty="0"/>
              <a:t>15</a:t>
            </a:r>
            <a:r>
              <a:rPr lang="zh-CN" altLang="en-US" b="0" dirty="0"/>
              <a:t>分钟到达</a:t>
            </a:r>
            <a:r>
              <a:rPr lang="zh-CN" altLang="en-US" dirty="0"/>
              <a:t>，拷好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7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做了什么，有什么进展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0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存在什么问题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2" y="1666376"/>
            <a:ext cx="11037395" cy="352524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借助资料，对自然语言处理相关知识进行学习。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阅读资料、查看文献，关注相关研究成果，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选择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模型。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800" b="1" dirty="0"/>
              <a:t> </a:t>
            </a:r>
            <a:r>
              <a:rPr lang="zh-CN" altLang="zh-CN" sz="1800" dirty="0"/>
              <a:t>[NAACL]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73832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8" y="832982"/>
            <a:ext cx="7486095" cy="53894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搭建并训练模型，完成句法分析部分的测试。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Discriminative Model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88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Generative Model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91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697C2-4D09-4FFD-935D-84F73D2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93" y="2016018"/>
            <a:ext cx="6798683" cy="38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13" y="921638"/>
            <a:ext cx="6745313" cy="5389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The most troublesome report may be the August merchandise trade deficit due out tomorrow 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(S (NP-SBJ (XX The) (ADJP (XX most) (XX troublesome)) (XX report)) (VP (XX may) (VP (XX be) (NP-PRD (NP (XX the) (XX August) (XX merchandise) (XX trade) (XX deficit)) (ADJP (XX due) (PP-TMP (XX out) (NP (XX tomorrow))))))) (XX .))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A5F5B1-D9E7-4D91-9FB7-8C3273D3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023" y="684213"/>
            <a:ext cx="3494804" cy="2922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3E789A-C094-49BF-B6F2-04C16661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26" y="4729512"/>
            <a:ext cx="4508977" cy="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72C9C1-ABC5-4258-8074-44CDBB9A1D21}"/>
              </a:ext>
            </a:extLst>
          </p:cNvPr>
          <p:cNvSpPr txBox="1">
            <a:spLocks/>
          </p:cNvSpPr>
          <p:nvPr/>
        </p:nvSpPr>
        <p:spPr>
          <a:xfrm>
            <a:off x="638713" y="921638"/>
            <a:ext cx="10618567" cy="5389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6C7F9AAC-BC60-4CA8-9613-222FB169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13" y="92163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可视化分析结果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BF7243AE-0DBA-4D8C-84A7-B1F96B83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17" y="1457615"/>
            <a:ext cx="8092566" cy="48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37" y="1274114"/>
            <a:ext cx="6143724" cy="27654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对模型输入格式进行修改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优化可视化页面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前后端对接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1116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主要问题及应对思路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490C7D-C228-4D93-9FC7-22B98A1C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0510"/>
            <a:ext cx="5630377" cy="47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5050</TotalTime>
  <Words>301</Words>
  <Application>Microsoft Office PowerPoint</Application>
  <PresentationFormat>宽屏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微软雅黑</vt:lpstr>
      <vt:lpstr>微软雅黑</vt:lpstr>
      <vt:lpstr>Arial</vt:lpstr>
      <vt:lpstr>Arial Black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210</cp:revision>
  <dcterms:created xsi:type="dcterms:W3CDTF">2020-10-29T11:05:21Z</dcterms:created>
  <dcterms:modified xsi:type="dcterms:W3CDTF">2020-12-03T15:23:57Z</dcterms:modified>
</cp:coreProperties>
</file>