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80388" y="3056959"/>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SRUTHI U</a:t>
            </a:r>
            <a:endParaRPr lang="en-US" sz="2400" dirty="0"/>
          </a:p>
          <a:p>
            <a:r>
              <a:rPr lang="en-US" sz="2400" dirty="0" smtClean="0"/>
              <a:t>REGISTER </a:t>
            </a:r>
            <a:r>
              <a:rPr lang="en-US" sz="2400" dirty="0"/>
              <a:t>NO</a:t>
            </a:r>
            <a:r>
              <a:rPr lang="en-US" sz="2400" dirty="0" smtClean="0"/>
              <a:t>: </a:t>
            </a:r>
            <a:r>
              <a:rPr lang="en-US" sz="2400" dirty="0" smtClean="0"/>
              <a:t>122203504</a:t>
            </a:r>
          </a:p>
          <a:p>
            <a:r>
              <a:rPr lang="en-US" sz="2400"/>
              <a:t>532F52EA515383E8975411827DAB17D3</a:t>
            </a:r>
            <a:endParaRPr lang="en-US" sz="2400" dirty="0" smtClean="0"/>
          </a:p>
          <a:p>
            <a:r>
              <a:rPr lang="en-US" sz="2400" dirty="0" smtClean="0"/>
              <a:t>DEPARTMENT</a:t>
            </a:r>
            <a:r>
              <a:rPr lang="en-US" sz="2400" dirty="0"/>
              <a: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24</cp:revision>
  <dcterms:created xsi:type="dcterms:W3CDTF">2024-03-29T15:07:22Z</dcterms:created>
  <dcterms:modified xsi:type="dcterms:W3CDTF">2024-09-10T09:40:22Z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