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360100" cx="32004000"/>
  <p:notesSz cx="37947600" cy="50749200"/>
  <p:embeddedFontLst>
    <p:embeddedFont>
      <p:font typeface="Poppi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52">
          <p15:clr>
            <a:srgbClr val="A4A3A4"/>
          </p15:clr>
        </p15:guide>
        <p15:guide id="2" pos="10080">
          <p15:clr>
            <a:srgbClr val="A4A3A4"/>
          </p15:clr>
        </p15:guide>
      </p15:sldGuideLst>
    </p:ext>
    <p:ext uri="GoogleSlidesCustomDataVersion2">
      <go:slidesCustomData xmlns:go="http://customooxmlschemas.google.com/" r:id="rId11" roundtripDataSignature="AMtx7mi/JRAHsftWbNZjjDcaDZrDqiIq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52" orient="horz"/>
        <p:guide pos="100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Poppins-boldItalic.fntdata"/><Relationship Id="rId9"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regular.fntdata"/><Relationship Id="rId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5029200" y="24079200"/>
            <a:ext cx="27889200" cy="228600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86" name="Google Shape;86;p1:notes"/>
          <p:cNvSpPr/>
          <p:nvPr>
            <p:ph idx="2"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4466926" y="7412544"/>
            <a:ext cx="23070149" cy="27603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75" name="Google Shape;75;p1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0946542" y="13892159"/>
            <a:ext cx="30813504" cy="6900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3055208" y="7191322"/>
            <a:ext cx="30813504" cy="203025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81" name="Google Shape;81;p1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4000500" y="5950603"/>
            <a:ext cx="24003000" cy="1265870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000500" y="19097472"/>
            <a:ext cx="24003000" cy="87786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625"/>
              </a:spcBef>
              <a:spcAft>
                <a:spcPts val="0"/>
              </a:spcAft>
              <a:buClr>
                <a:schemeClr val="dk1"/>
              </a:buClr>
              <a:buSzPts val="6300"/>
              <a:buNone/>
              <a:defRPr sz="6300"/>
            </a:lvl1pPr>
            <a:lvl2pPr lvl="1" algn="ctr">
              <a:lnSpc>
                <a:spcPct val="90000"/>
              </a:lnSpc>
              <a:spcBef>
                <a:spcPts val="1313"/>
              </a:spcBef>
              <a:spcAft>
                <a:spcPts val="0"/>
              </a:spcAft>
              <a:buClr>
                <a:schemeClr val="dk1"/>
              </a:buClr>
              <a:buSzPts val="5250"/>
              <a:buNone/>
              <a:defRPr sz="5250"/>
            </a:lvl2pPr>
            <a:lvl3pPr lvl="2" algn="ctr">
              <a:lnSpc>
                <a:spcPct val="90000"/>
              </a:lnSpc>
              <a:spcBef>
                <a:spcPts val="1313"/>
              </a:spcBef>
              <a:spcAft>
                <a:spcPts val="0"/>
              </a:spcAft>
              <a:buClr>
                <a:schemeClr val="dk1"/>
              </a:buClr>
              <a:buSzPts val="4725"/>
              <a:buNone/>
              <a:defRPr sz="4725"/>
            </a:lvl3pPr>
            <a:lvl4pPr lvl="3" algn="ctr">
              <a:lnSpc>
                <a:spcPct val="90000"/>
              </a:lnSpc>
              <a:spcBef>
                <a:spcPts val="1313"/>
              </a:spcBef>
              <a:spcAft>
                <a:spcPts val="0"/>
              </a:spcAft>
              <a:buClr>
                <a:schemeClr val="dk1"/>
              </a:buClr>
              <a:buSzPts val="4200"/>
              <a:buNone/>
              <a:defRPr sz="4200"/>
            </a:lvl4pPr>
            <a:lvl5pPr lvl="4" algn="ctr">
              <a:lnSpc>
                <a:spcPct val="90000"/>
              </a:lnSpc>
              <a:spcBef>
                <a:spcPts val="1313"/>
              </a:spcBef>
              <a:spcAft>
                <a:spcPts val="0"/>
              </a:spcAft>
              <a:buClr>
                <a:schemeClr val="dk1"/>
              </a:buClr>
              <a:buSzPts val="4200"/>
              <a:buNone/>
              <a:defRPr sz="4200"/>
            </a:lvl5pPr>
            <a:lvl6pPr lvl="5" algn="ctr">
              <a:lnSpc>
                <a:spcPct val="90000"/>
              </a:lnSpc>
              <a:spcBef>
                <a:spcPts val="1313"/>
              </a:spcBef>
              <a:spcAft>
                <a:spcPts val="0"/>
              </a:spcAft>
              <a:buClr>
                <a:schemeClr val="dk1"/>
              </a:buClr>
              <a:buSzPts val="4200"/>
              <a:buNone/>
              <a:defRPr sz="4200"/>
            </a:lvl6pPr>
            <a:lvl7pPr lvl="6" algn="ctr">
              <a:lnSpc>
                <a:spcPct val="90000"/>
              </a:lnSpc>
              <a:spcBef>
                <a:spcPts val="1313"/>
              </a:spcBef>
              <a:spcAft>
                <a:spcPts val="0"/>
              </a:spcAft>
              <a:buClr>
                <a:schemeClr val="dk1"/>
              </a:buClr>
              <a:buSzPts val="4200"/>
              <a:buNone/>
              <a:defRPr sz="4200"/>
            </a:lvl7pPr>
            <a:lvl8pPr lvl="7" algn="ctr">
              <a:lnSpc>
                <a:spcPct val="90000"/>
              </a:lnSpc>
              <a:spcBef>
                <a:spcPts val="1313"/>
              </a:spcBef>
              <a:spcAft>
                <a:spcPts val="0"/>
              </a:spcAft>
              <a:buClr>
                <a:schemeClr val="dk1"/>
              </a:buClr>
              <a:buSzPts val="4200"/>
              <a:buNone/>
              <a:defRPr sz="4200"/>
            </a:lvl8pPr>
            <a:lvl9pPr lvl="8" algn="ctr">
              <a:lnSpc>
                <a:spcPct val="90000"/>
              </a:lnSpc>
              <a:spcBef>
                <a:spcPts val="1313"/>
              </a:spcBef>
              <a:spcAft>
                <a:spcPts val="0"/>
              </a:spcAft>
              <a:buClr>
                <a:schemeClr val="dk1"/>
              </a:buClr>
              <a:buSzPts val="4200"/>
              <a:buNone/>
              <a:defRPr sz="4200"/>
            </a:lvl9pPr>
          </a:lstStyle>
          <a:p/>
        </p:txBody>
      </p:sp>
      <p:sp>
        <p:nvSpPr>
          <p:cNvPr id="22" name="Google Shape;22;p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28" name="Google Shape;28;p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183606" y="9064780"/>
            <a:ext cx="27603450" cy="151247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183606" y="24332656"/>
            <a:ext cx="27603450" cy="79537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rgbClr val="888888"/>
              </a:buClr>
              <a:buSzPts val="6300"/>
              <a:buNone/>
              <a:defRPr sz="6300">
                <a:solidFill>
                  <a:srgbClr val="888888"/>
                </a:solidFill>
              </a:defRPr>
            </a:lvl1pPr>
            <a:lvl2pPr indent="-228600" lvl="1" marL="914400" algn="l">
              <a:lnSpc>
                <a:spcPct val="90000"/>
              </a:lnSpc>
              <a:spcBef>
                <a:spcPts val="1313"/>
              </a:spcBef>
              <a:spcAft>
                <a:spcPts val="0"/>
              </a:spcAft>
              <a:buClr>
                <a:srgbClr val="888888"/>
              </a:buClr>
              <a:buSzPts val="5250"/>
              <a:buNone/>
              <a:defRPr sz="5250">
                <a:solidFill>
                  <a:srgbClr val="888888"/>
                </a:solidFill>
              </a:defRPr>
            </a:lvl2pPr>
            <a:lvl3pPr indent="-228600" lvl="2" marL="1371600" algn="l">
              <a:lnSpc>
                <a:spcPct val="90000"/>
              </a:lnSpc>
              <a:spcBef>
                <a:spcPts val="1313"/>
              </a:spcBef>
              <a:spcAft>
                <a:spcPts val="0"/>
              </a:spcAft>
              <a:buClr>
                <a:srgbClr val="888888"/>
              </a:buClr>
              <a:buSzPts val="4725"/>
              <a:buNone/>
              <a:defRPr sz="4725">
                <a:solidFill>
                  <a:srgbClr val="888888"/>
                </a:solidFill>
              </a:defRPr>
            </a:lvl3pPr>
            <a:lvl4pPr indent="-228600" lvl="3" marL="1828800" algn="l">
              <a:lnSpc>
                <a:spcPct val="90000"/>
              </a:lnSpc>
              <a:spcBef>
                <a:spcPts val="1313"/>
              </a:spcBef>
              <a:spcAft>
                <a:spcPts val="0"/>
              </a:spcAft>
              <a:buClr>
                <a:srgbClr val="888888"/>
              </a:buClr>
              <a:buSzPts val="4200"/>
              <a:buNone/>
              <a:defRPr sz="4200">
                <a:solidFill>
                  <a:srgbClr val="888888"/>
                </a:solidFill>
              </a:defRPr>
            </a:lvl4pPr>
            <a:lvl5pPr indent="-228600" lvl="4" marL="2286000" algn="l">
              <a:lnSpc>
                <a:spcPct val="90000"/>
              </a:lnSpc>
              <a:spcBef>
                <a:spcPts val="1313"/>
              </a:spcBef>
              <a:spcAft>
                <a:spcPts val="0"/>
              </a:spcAft>
              <a:buClr>
                <a:srgbClr val="888888"/>
              </a:buClr>
              <a:buSzPts val="4200"/>
              <a:buNone/>
              <a:defRPr sz="4200">
                <a:solidFill>
                  <a:srgbClr val="888888"/>
                </a:solidFill>
              </a:defRPr>
            </a:lvl5pPr>
            <a:lvl6pPr indent="-228600" lvl="5" marL="2743200" algn="l">
              <a:lnSpc>
                <a:spcPct val="90000"/>
              </a:lnSpc>
              <a:spcBef>
                <a:spcPts val="1313"/>
              </a:spcBef>
              <a:spcAft>
                <a:spcPts val="0"/>
              </a:spcAft>
              <a:buClr>
                <a:srgbClr val="888888"/>
              </a:buClr>
              <a:buSzPts val="4200"/>
              <a:buNone/>
              <a:defRPr sz="4200">
                <a:solidFill>
                  <a:srgbClr val="888888"/>
                </a:solidFill>
              </a:defRPr>
            </a:lvl6pPr>
            <a:lvl7pPr indent="-228600" lvl="6" marL="3200400" algn="l">
              <a:lnSpc>
                <a:spcPct val="90000"/>
              </a:lnSpc>
              <a:spcBef>
                <a:spcPts val="1313"/>
              </a:spcBef>
              <a:spcAft>
                <a:spcPts val="0"/>
              </a:spcAft>
              <a:buClr>
                <a:srgbClr val="888888"/>
              </a:buClr>
              <a:buSzPts val="4200"/>
              <a:buNone/>
              <a:defRPr sz="4200">
                <a:solidFill>
                  <a:srgbClr val="888888"/>
                </a:solidFill>
              </a:defRPr>
            </a:lvl7pPr>
            <a:lvl8pPr indent="-228600" lvl="7" marL="3657600" algn="l">
              <a:lnSpc>
                <a:spcPct val="90000"/>
              </a:lnSpc>
              <a:spcBef>
                <a:spcPts val="1313"/>
              </a:spcBef>
              <a:spcAft>
                <a:spcPts val="0"/>
              </a:spcAft>
              <a:buClr>
                <a:srgbClr val="888888"/>
              </a:buClr>
              <a:buSzPts val="4200"/>
              <a:buNone/>
              <a:defRPr sz="4200">
                <a:solidFill>
                  <a:srgbClr val="888888"/>
                </a:solidFill>
              </a:defRPr>
            </a:lvl8pPr>
            <a:lvl9pPr indent="-228600" lvl="8" marL="4114800" algn="l">
              <a:lnSpc>
                <a:spcPct val="90000"/>
              </a:lnSpc>
              <a:spcBef>
                <a:spcPts val="1313"/>
              </a:spcBef>
              <a:spcAft>
                <a:spcPts val="0"/>
              </a:spcAft>
              <a:buClr>
                <a:srgbClr val="888888"/>
              </a:buClr>
              <a:buSzPts val="4200"/>
              <a:buNone/>
              <a:defRPr sz="4200">
                <a:solidFill>
                  <a:srgbClr val="888888"/>
                </a:solidFill>
              </a:defRPr>
            </a:lvl9pPr>
          </a:lstStyle>
          <a:p/>
        </p:txBody>
      </p:sp>
      <p:sp>
        <p:nvSpPr>
          <p:cNvPr id="34" name="Google Shape;34;p6"/>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20027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0" name="Google Shape;40;p7"/>
          <p:cNvSpPr txBox="1"/>
          <p:nvPr>
            <p:ph idx="2" type="body"/>
          </p:nvPr>
        </p:nvSpPr>
        <p:spPr>
          <a:xfrm>
            <a:off x="1620202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1" name="Google Shape;41;p7"/>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204443"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204445" y="8913277"/>
            <a:ext cx="13539191"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7" name="Google Shape;47;p8"/>
          <p:cNvSpPr txBox="1"/>
          <p:nvPr>
            <p:ph idx="2" type="body"/>
          </p:nvPr>
        </p:nvSpPr>
        <p:spPr>
          <a:xfrm>
            <a:off x="2204445" y="13281536"/>
            <a:ext cx="13539191"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8" name="Google Shape;48;p8"/>
          <p:cNvSpPr txBox="1"/>
          <p:nvPr>
            <p:ph idx="3" type="body"/>
          </p:nvPr>
        </p:nvSpPr>
        <p:spPr>
          <a:xfrm>
            <a:off x="16202025" y="8913277"/>
            <a:ext cx="13605869"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9" name="Google Shape;49;p8"/>
          <p:cNvSpPr txBox="1"/>
          <p:nvPr>
            <p:ph idx="4" type="body"/>
          </p:nvPr>
        </p:nvSpPr>
        <p:spPr>
          <a:xfrm>
            <a:off x="16202025" y="13281536"/>
            <a:ext cx="13605869"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50" name="Google Shape;50;p8"/>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3605869" y="5235184"/>
            <a:ext cx="16202025" cy="25839238"/>
          </a:xfrm>
          <a:prstGeom prst="rect">
            <a:avLst/>
          </a:prstGeom>
          <a:noFill/>
          <a:ln>
            <a:noFill/>
          </a:ln>
        </p:spPr>
        <p:txBody>
          <a:bodyPr anchorCtr="0" anchor="t" bIns="45700" lIns="91425" spcFirstLastPara="1" rIns="91425" wrap="square" tIns="45700">
            <a:normAutofit/>
          </a:bodyPr>
          <a:lstStyle>
            <a:lvl1pPr indent="-762000" lvl="0" marL="457200" algn="l">
              <a:lnSpc>
                <a:spcPct val="90000"/>
              </a:lnSpc>
              <a:spcBef>
                <a:spcPts val="2625"/>
              </a:spcBef>
              <a:spcAft>
                <a:spcPts val="0"/>
              </a:spcAft>
              <a:buClr>
                <a:schemeClr val="dk1"/>
              </a:buClr>
              <a:buSzPts val="8400"/>
              <a:buChar char="•"/>
              <a:defRPr sz="8400"/>
            </a:lvl1pPr>
            <a:lvl2pPr indent="-695325" lvl="1" marL="914400" algn="l">
              <a:lnSpc>
                <a:spcPct val="90000"/>
              </a:lnSpc>
              <a:spcBef>
                <a:spcPts val="1313"/>
              </a:spcBef>
              <a:spcAft>
                <a:spcPts val="0"/>
              </a:spcAft>
              <a:buClr>
                <a:schemeClr val="dk1"/>
              </a:buClr>
              <a:buSzPts val="7350"/>
              <a:buChar char="•"/>
              <a:defRPr sz="7350"/>
            </a:lvl2pPr>
            <a:lvl3pPr indent="-628650" lvl="2" marL="1371600" algn="l">
              <a:lnSpc>
                <a:spcPct val="90000"/>
              </a:lnSpc>
              <a:spcBef>
                <a:spcPts val="1313"/>
              </a:spcBef>
              <a:spcAft>
                <a:spcPts val="0"/>
              </a:spcAft>
              <a:buClr>
                <a:schemeClr val="dk1"/>
              </a:buClr>
              <a:buSzPts val="6300"/>
              <a:buChar char="•"/>
              <a:defRPr sz="6300"/>
            </a:lvl3pPr>
            <a:lvl4pPr indent="-561975" lvl="3" marL="1828800" algn="l">
              <a:lnSpc>
                <a:spcPct val="90000"/>
              </a:lnSpc>
              <a:spcBef>
                <a:spcPts val="1313"/>
              </a:spcBef>
              <a:spcAft>
                <a:spcPts val="0"/>
              </a:spcAft>
              <a:buClr>
                <a:schemeClr val="dk1"/>
              </a:buClr>
              <a:buSzPts val="5250"/>
              <a:buChar char="•"/>
              <a:defRPr sz="5250"/>
            </a:lvl4pPr>
            <a:lvl5pPr indent="-561975" lvl="4" marL="2286000" algn="l">
              <a:lnSpc>
                <a:spcPct val="90000"/>
              </a:lnSpc>
              <a:spcBef>
                <a:spcPts val="1313"/>
              </a:spcBef>
              <a:spcAft>
                <a:spcPts val="0"/>
              </a:spcAft>
              <a:buClr>
                <a:schemeClr val="dk1"/>
              </a:buClr>
              <a:buSzPts val="5250"/>
              <a:buChar char="•"/>
              <a:defRPr sz="5250"/>
            </a:lvl5pPr>
            <a:lvl6pPr indent="-561975" lvl="5" marL="2743200" algn="l">
              <a:lnSpc>
                <a:spcPct val="90000"/>
              </a:lnSpc>
              <a:spcBef>
                <a:spcPts val="1313"/>
              </a:spcBef>
              <a:spcAft>
                <a:spcPts val="0"/>
              </a:spcAft>
              <a:buClr>
                <a:schemeClr val="dk1"/>
              </a:buClr>
              <a:buSzPts val="5250"/>
              <a:buChar char="•"/>
              <a:defRPr sz="5250"/>
            </a:lvl6pPr>
            <a:lvl7pPr indent="-561975" lvl="6" marL="3200400" algn="l">
              <a:lnSpc>
                <a:spcPct val="90000"/>
              </a:lnSpc>
              <a:spcBef>
                <a:spcPts val="1313"/>
              </a:spcBef>
              <a:spcAft>
                <a:spcPts val="0"/>
              </a:spcAft>
              <a:buClr>
                <a:schemeClr val="dk1"/>
              </a:buClr>
              <a:buSzPts val="5250"/>
              <a:buChar char="•"/>
              <a:defRPr sz="5250"/>
            </a:lvl7pPr>
            <a:lvl8pPr indent="-561975" lvl="7" marL="3657600" algn="l">
              <a:lnSpc>
                <a:spcPct val="90000"/>
              </a:lnSpc>
              <a:spcBef>
                <a:spcPts val="1313"/>
              </a:spcBef>
              <a:spcAft>
                <a:spcPts val="0"/>
              </a:spcAft>
              <a:buClr>
                <a:schemeClr val="dk1"/>
              </a:buClr>
              <a:buSzPts val="5250"/>
              <a:buChar char="•"/>
              <a:defRPr sz="5250"/>
            </a:lvl8pPr>
            <a:lvl9pPr indent="-561975" lvl="8" marL="4114800" algn="l">
              <a:lnSpc>
                <a:spcPct val="90000"/>
              </a:lnSpc>
              <a:spcBef>
                <a:spcPts val="1313"/>
              </a:spcBef>
              <a:spcAft>
                <a:spcPts val="0"/>
              </a:spcAft>
              <a:buClr>
                <a:schemeClr val="dk1"/>
              </a:buClr>
              <a:buSzPts val="5250"/>
              <a:buChar char="•"/>
              <a:defRPr sz="5250"/>
            </a:lvl9pPr>
          </a:lstStyle>
          <a:p/>
        </p:txBody>
      </p:sp>
      <p:sp>
        <p:nvSpPr>
          <p:cNvPr id="61" name="Google Shape;61;p10"/>
          <p:cNvSpPr txBox="1"/>
          <p:nvPr>
            <p:ph idx="2"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2" name="Google Shape;62;p10"/>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3605869" y="5235184"/>
            <a:ext cx="16202025" cy="25839238"/>
          </a:xfrm>
          <a:prstGeom prst="rect">
            <a:avLst/>
          </a:prstGeom>
          <a:noFill/>
          <a:ln>
            <a:noFill/>
          </a:ln>
        </p:spPr>
      </p:sp>
      <p:sp>
        <p:nvSpPr>
          <p:cNvPr id="68" name="Google Shape;68;p11"/>
          <p:cNvSpPr txBox="1"/>
          <p:nvPr>
            <p:ph idx="1"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9" name="Google Shape;69;p1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1550"/>
              <a:buFont typeface="Calibri"/>
              <a:buNone/>
              <a:defRPr b="0" i="0" sz="11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695325" lvl="0" marL="457200" marR="0" rtl="0" algn="l">
              <a:lnSpc>
                <a:spcPct val="90000"/>
              </a:lnSpc>
              <a:spcBef>
                <a:spcPts val="2625"/>
              </a:spcBef>
              <a:spcAft>
                <a:spcPts val="0"/>
              </a:spcAft>
              <a:buClr>
                <a:schemeClr val="dk1"/>
              </a:buClr>
              <a:buSzPts val="7350"/>
              <a:buFont typeface="Arial"/>
              <a:buChar char="•"/>
              <a:defRPr b="0" i="0" sz="7350" u="none" cap="none" strike="noStrike">
                <a:solidFill>
                  <a:schemeClr val="dk1"/>
                </a:solidFill>
                <a:latin typeface="Calibri"/>
                <a:ea typeface="Calibri"/>
                <a:cs typeface="Calibri"/>
                <a:sym typeface="Calibri"/>
              </a:defRPr>
            </a:lvl1pPr>
            <a:lvl2pPr indent="-628650" lvl="1" marL="914400" marR="0" rtl="0" algn="l">
              <a:lnSpc>
                <a:spcPct val="90000"/>
              </a:lnSpc>
              <a:spcBef>
                <a:spcPts val="1313"/>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2pPr>
            <a:lvl3pPr indent="-561975" lvl="2" marL="1371600" marR="0" rtl="0" algn="l">
              <a:lnSpc>
                <a:spcPct val="90000"/>
              </a:lnSpc>
              <a:spcBef>
                <a:spcPts val="1313"/>
              </a:spcBef>
              <a:spcAft>
                <a:spcPts val="0"/>
              </a:spcAft>
              <a:buClr>
                <a:schemeClr val="dk1"/>
              </a:buClr>
              <a:buSzPts val="5250"/>
              <a:buFont typeface="Arial"/>
              <a:buChar char="•"/>
              <a:defRPr b="0" i="0" sz="5250" u="none" cap="none" strike="noStrike">
                <a:solidFill>
                  <a:schemeClr val="dk1"/>
                </a:solidFill>
                <a:latin typeface="Calibri"/>
                <a:ea typeface="Calibri"/>
                <a:cs typeface="Calibri"/>
                <a:sym typeface="Calibri"/>
              </a:defRPr>
            </a:lvl3pPr>
            <a:lvl4pPr indent="-528637" lvl="3" marL="1828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4pPr>
            <a:lvl5pPr indent="-528637" lvl="4" marL="22860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5pPr>
            <a:lvl6pPr indent="-528637" lvl="5" marL="27432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6pPr>
            <a:lvl7pPr indent="-528637" lvl="6" marL="32004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7pPr>
            <a:lvl8pPr indent="-528637" lvl="7" marL="36576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8pPr>
            <a:lvl9pPr indent="-528637" lvl="8" marL="4114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50" u="none" cap="none" strike="noStrike">
                <a:solidFill>
                  <a:srgbClr val="888888"/>
                </a:solidFill>
                <a:latin typeface="Calibri"/>
                <a:ea typeface="Calibri"/>
                <a:cs typeface="Calibri"/>
                <a:sym typeface="Calibri"/>
              </a:defRPr>
            </a:lvl1pPr>
            <a:lvl2pPr indent="0" lvl="1" marL="0" marR="0" rtl="0" algn="r">
              <a:spcBef>
                <a:spcPts val="0"/>
              </a:spcBef>
              <a:buNone/>
              <a:defRPr b="0" i="0" sz="3150" u="none" cap="none" strike="noStrike">
                <a:solidFill>
                  <a:srgbClr val="888888"/>
                </a:solidFill>
                <a:latin typeface="Calibri"/>
                <a:ea typeface="Calibri"/>
                <a:cs typeface="Calibri"/>
                <a:sym typeface="Calibri"/>
              </a:defRPr>
            </a:lvl2pPr>
            <a:lvl3pPr indent="0" lvl="2" marL="0" marR="0" rtl="0" algn="r">
              <a:spcBef>
                <a:spcPts val="0"/>
              </a:spcBef>
              <a:buNone/>
              <a:defRPr b="0" i="0" sz="3150" u="none" cap="none" strike="noStrike">
                <a:solidFill>
                  <a:srgbClr val="888888"/>
                </a:solidFill>
                <a:latin typeface="Calibri"/>
                <a:ea typeface="Calibri"/>
                <a:cs typeface="Calibri"/>
                <a:sym typeface="Calibri"/>
              </a:defRPr>
            </a:lvl3pPr>
            <a:lvl4pPr indent="0" lvl="3" marL="0" marR="0" rtl="0" algn="r">
              <a:spcBef>
                <a:spcPts val="0"/>
              </a:spcBef>
              <a:buNone/>
              <a:defRPr b="0" i="0" sz="3150" u="none" cap="none" strike="noStrike">
                <a:solidFill>
                  <a:srgbClr val="888888"/>
                </a:solidFill>
                <a:latin typeface="Calibri"/>
                <a:ea typeface="Calibri"/>
                <a:cs typeface="Calibri"/>
                <a:sym typeface="Calibri"/>
              </a:defRPr>
            </a:lvl4pPr>
            <a:lvl5pPr indent="0" lvl="4" marL="0" marR="0" rtl="0" algn="r">
              <a:spcBef>
                <a:spcPts val="0"/>
              </a:spcBef>
              <a:buNone/>
              <a:defRPr b="0" i="0" sz="3150" u="none" cap="none" strike="noStrike">
                <a:solidFill>
                  <a:srgbClr val="888888"/>
                </a:solidFill>
                <a:latin typeface="Calibri"/>
                <a:ea typeface="Calibri"/>
                <a:cs typeface="Calibri"/>
                <a:sym typeface="Calibri"/>
              </a:defRPr>
            </a:lvl5pPr>
            <a:lvl6pPr indent="0" lvl="5" marL="0" marR="0" rtl="0" algn="r">
              <a:spcBef>
                <a:spcPts val="0"/>
              </a:spcBef>
              <a:buNone/>
              <a:defRPr b="0" i="0" sz="3150" u="none" cap="none" strike="noStrike">
                <a:solidFill>
                  <a:srgbClr val="888888"/>
                </a:solidFill>
                <a:latin typeface="Calibri"/>
                <a:ea typeface="Calibri"/>
                <a:cs typeface="Calibri"/>
                <a:sym typeface="Calibri"/>
              </a:defRPr>
            </a:lvl6pPr>
            <a:lvl7pPr indent="0" lvl="6" marL="0" marR="0" rtl="0" algn="r">
              <a:spcBef>
                <a:spcPts val="0"/>
              </a:spcBef>
              <a:buNone/>
              <a:defRPr b="0" i="0" sz="3150" u="none" cap="none" strike="noStrike">
                <a:solidFill>
                  <a:srgbClr val="888888"/>
                </a:solidFill>
                <a:latin typeface="Calibri"/>
                <a:ea typeface="Calibri"/>
                <a:cs typeface="Calibri"/>
                <a:sym typeface="Calibri"/>
              </a:defRPr>
            </a:lvl7pPr>
            <a:lvl8pPr indent="0" lvl="7" marL="0" marR="0" rtl="0" algn="r">
              <a:spcBef>
                <a:spcPts val="0"/>
              </a:spcBef>
              <a:buNone/>
              <a:defRPr b="0" i="0" sz="3150" u="none" cap="none" strike="noStrike">
                <a:solidFill>
                  <a:srgbClr val="888888"/>
                </a:solidFill>
                <a:latin typeface="Calibri"/>
                <a:ea typeface="Calibri"/>
                <a:cs typeface="Calibri"/>
                <a:sym typeface="Calibri"/>
              </a:defRPr>
            </a:lvl8pPr>
            <a:lvl9pPr indent="0" lvl="8" marL="0" marR="0" rtl="0" algn="r">
              <a:spcBef>
                <a:spcPts val="0"/>
              </a:spcBef>
              <a:buNone/>
              <a:defRPr b="0" i="0" sz="31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png"/><Relationship Id="rId10" Type="http://schemas.openxmlformats.org/officeDocument/2006/relationships/image" Target="../media/image6.jpg"/><Relationship Id="rId9" Type="http://schemas.openxmlformats.org/officeDocument/2006/relationships/image" Target="../media/image7.jp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226185"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5500" u="none" cap="none" strike="noStrike">
                <a:solidFill>
                  <a:schemeClr val="dk1"/>
                </a:solidFill>
                <a:latin typeface="Calibri"/>
                <a:ea typeface="Calibri"/>
                <a:cs typeface="Calibri"/>
                <a:sym typeface="Calibri"/>
              </a:rPr>
              <a:t>Insert your text Here</a:t>
            </a:r>
            <a:endParaRPr/>
          </a:p>
        </p:txBody>
      </p:sp>
      <p:sp>
        <p:nvSpPr>
          <p:cNvPr id="89" name="Google Shape;89;p1"/>
          <p:cNvSpPr txBox="1"/>
          <p:nvPr/>
        </p:nvSpPr>
        <p:spPr>
          <a:xfrm>
            <a:off x="348508" y="1923003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0" name="Google Shape;90;p1"/>
          <p:cNvSpPr txBox="1"/>
          <p:nvPr/>
        </p:nvSpPr>
        <p:spPr>
          <a:xfrm>
            <a:off x="11148182"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1" name="Google Shape;91;p1"/>
          <p:cNvSpPr txBox="1"/>
          <p:nvPr/>
        </p:nvSpPr>
        <p:spPr>
          <a:xfrm>
            <a:off x="21488398"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2" name="Google Shape;92;p1"/>
          <p:cNvSpPr txBox="1"/>
          <p:nvPr/>
        </p:nvSpPr>
        <p:spPr>
          <a:xfrm>
            <a:off x="11125200" y="25647650"/>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grpSp>
        <p:nvGrpSpPr>
          <p:cNvPr id="93" name="Google Shape;93;p1"/>
          <p:cNvGrpSpPr/>
          <p:nvPr/>
        </p:nvGrpSpPr>
        <p:grpSpPr>
          <a:xfrm>
            <a:off x="0" y="1"/>
            <a:ext cx="32004000" cy="36360098"/>
            <a:chOff x="0" y="1"/>
            <a:chExt cx="32004000" cy="36360098"/>
          </a:xfrm>
        </p:grpSpPr>
        <p:sp>
          <p:nvSpPr>
            <p:cNvPr id="94" name="Google Shape;94;p1"/>
            <p:cNvSpPr/>
            <p:nvPr/>
          </p:nvSpPr>
          <p:spPr>
            <a:xfrm>
              <a:off x="0" y="2842026"/>
              <a:ext cx="32004000" cy="33518073"/>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5" name="Google Shape;95;p1"/>
            <p:cNvSpPr/>
            <p:nvPr/>
          </p:nvSpPr>
          <p:spPr>
            <a:xfrm>
              <a:off x="0" y="1"/>
              <a:ext cx="32004000" cy="2842026"/>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
            <p:cNvSpPr txBox="1"/>
            <p:nvPr/>
          </p:nvSpPr>
          <p:spPr>
            <a:xfrm>
              <a:off x="7327900" y="513700"/>
              <a:ext cx="15201900" cy="2694300"/>
            </a:xfrm>
            <a:prstGeom prst="rect">
              <a:avLst/>
            </a:prstGeom>
            <a:noFill/>
            <a:ln>
              <a:noFill/>
            </a:ln>
          </p:spPr>
          <p:txBody>
            <a:bodyPr anchorCtr="0" anchor="t" bIns="29125" lIns="58275" spcFirstLastPara="1" rIns="58275" wrap="square" tIns="29125">
              <a:spAutoFit/>
            </a:bodyPr>
            <a:lstStyle/>
            <a:p>
              <a:pPr indent="0" lvl="0" marL="0" marR="0" rtl="0" algn="ctr">
                <a:spcBef>
                  <a:spcPts val="0"/>
                </a:spcBef>
                <a:spcAft>
                  <a:spcPts val="0"/>
                </a:spcAft>
                <a:buNone/>
              </a:pPr>
              <a:r>
                <a:rPr b="1" lang="en-IN" sz="5100">
                  <a:solidFill>
                    <a:schemeClr val="dk1"/>
                  </a:solidFill>
                  <a:latin typeface="Poppins"/>
                  <a:ea typeface="Poppins"/>
                  <a:cs typeface="Poppins"/>
                  <a:sym typeface="Poppins"/>
                </a:rPr>
                <a:t>D</a:t>
              </a:r>
              <a:r>
                <a:rPr b="1" lang="en-IN" sz="4300">
                  <a:solidFill>
                    <a:schemeClr val="dk1"/>
                  </a:solidFill>
                  <a:latin typeface="Poppins"/>
                  <a:ea typeface="Poppins"/>
                  <a:cs typeface="Poppins"/>
                  <a:sym typeface="Poppins"/>
                </a:rPr>
                <a:t>esign of Metamaterial/metasurface based on efficient antenna for RF energy harvesting and wireless energy transmissi</a:t>
              </a:r>
              <a:r>
                <a:rPr b="1" lang="en-IN" sz="4600">
                  <a:solidFill>
                    <a:schemeClr val="dk1"/>
                  </a:solidFill>
                  <a:latin typeface="Poppins"/>
                  <a:ea typeface="Poppins"/>
                  <a:cs typeface="Poppins"/>
                  <a:sym typeface="Poppins"/>
                </a:rPr>
                <a:t>on</a:t>
              </a:r>
              <a:endParaRPr sz="100"/>
            </a:p>
            <a:p>
              <a:pPr indent="0" lvl="0" marL="0" marR="0" rtl="0" algn="l">
                <a:spcBef>
                  <a:spcPts val="0"/>
                </a:spcBef>
                <a:spcAft>
                  <a:spcPts val="0"/>
                </a:spcAft>
                <a:buNone/>
              </a:pPr>
              <a:r>
                <a:t/>
              </a:r>
              <a:endParaRPr b="1" sz="3121" u="none">
                <a:solidFill>
                  <a:schemeClr val="dk1"/>
                </a:solidFill>
                <a:latin typeface="Poppins"/>
                <a:ea typeface="Poppins"/>
                <a:cs typeface="Poppins"/>
                <a:sym typeface="Poppins"/>
              </a:endParaRPr>
            </a:p>
          </p:txBody>
        </p:sp>
        <p:sp>
          <p:nvSpPr>
            <p:cNvPr id="97" name="Google Shape;97;p1"/>
            <p:cNvSpPr txBox="1"/>
            <p:nvPr/>
          </p:nvSpPr>
          <p:spPr>
            <a:xfrm>
              <a:off x="2763791" y="3031604"/>
              <a:ext cx="27241500" cy="4269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u="none">
                  <a:solidFill>
                    <a:schemeClr val="dk1"/>
                  </a:solidFill>
                  <a:latin typeface="Poppins"/>
                  <a:ea typeface="Poppins"/>
                  <a:cs typeface="Poppins"/>
                  <a:sym typeface="Poppins"/>
                </a:rPr>
                <a:t>.  </a:t>
              </a:r>
              <a:endParaRPr/>
            </a:p>
          </p:txBody>
        </p:sp>
        <p:sp>
          <p:nvSpPr>
            <p:cNvPr id="98" name="Google Shape;98;p1"/>
            <p:cNvSpPr txBox="1"/>
            <p:nvPr/>
          </p:nvSpPr>
          <p:spPr>
            <a:xfrm>
              <a:off x="2196036" y="3873287"/>
              <a:ext cx="27241500" cy="4743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4500" u="none">
                  <a:solidFill>
                    <a:schemeClr val="dk1"/>
                  </a:solidFill>
                  <a:latin typeface="Poppins"/>
                  <a:ea typeface="Poppins"/>
                  <a:cs typeface="Poppins"/>
                  <a:sym typeface="Poppins"/>
                </a:rPr>
                <a:t>Supervisor : &lt;&lt; DR.AKHILENDRA PRATAP SINGH&gt;&gt;</a:t>
              </a:r>
              <a:endParaRPr/>
            </a:p>
          </p:txBody>
        </p:sp>
        <p:pic>
          <p:nvPicPr>
            <p:cNvPr id="99" name="Google Shape;99;p1"/>
            <p:cNvPicPr preferRelativeResize="0"/>
            <p:nvPr/>
          </p:nvPicPr>
          <p:blipFill rotWithShape="1">
            <a:blip r:embed="rId3">
              <a:alphaModFix/>
            </a:blip>
            <a:srcRect b="0" l="0" r="0" t="0"/>
            <a:stretch/>
          </p:blipFill>
          <p:spPr>
            <a:xfrm>
              <a:off x="200785" y="513691"/>
              <a:ext cx="4169868" cy="1845973"/>
            </a:xfrm>
            <a:prstGeom prst="rect">
              <a:avLst/>
            </a:prstGeom>
            <a:noFill/>
            <a:ln>
              <a:noFill/>
            </a:ln>
          </p:spPr>
        </p:pic>
        <p:sp>
          <p:nvSpPr>
            <p:cNvPr id="100" name="Google Shape;100;p1"/>
            <p:cNvSpPr/>
            <p:nvPr/>
          </p:nvSpPr>
          <p:spPr>
            <a:xfrm>
              <a:off x="200785" y="4489851"/>
              <a:ext cx="10391013" cy="13154693"/>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
            <p:cNvSpPr/>
            <p:nvPr/>
          </p:nvSpPr>
          <p:spPr>
            <a:xfrm>
              <a:off x="200785" y="17951449"/>
              <a:ext cx="10391013" cy="1808830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
            <p:cNvSpPr/>
            <p:nvPr/>
          </p:nvSpPr>
          <p:spPr>
            <a:xfrm>
              <a:off x="10896600" y="4639936"/>
              <a:ext cx="9857700" cy="1974420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ctr">
                <a:spcBef>
                  <a:spcPts val="0"/>
                </a:spcBef>
                <a:spcAft>
                  <a:spcPts val="0"/>
                </a:spcAft>
                <a:buSzPts val="1100"/>
                <a:buNone/>
              </a:pPr>
              <a:r>
                <a:t/>
              </a:r>
              <a:endParaRPr b="1" sz="1700">
                <a:solidFill>
                  <a:schemeClr val="dk1"/>
                </a:solidFill>
              </a:endParaRPr>
            </a:p>
            <a:p>
              <a:pPr indent="0" lvl="0" marL="0" rtl="0" algn="l">
                <a:spcBef>
                  <a:spcPts val="0"/>
                </a:spcBef>
                <a:spcAft>
                  <a:spcPts val="0"/>
                </a:spcAft>
                <a:buClr>
                  <a:schemeClr val="dk1"/>
                </a:buClr>
                <a:buSzPts val="1100"/>
                <a:buFont typeface="Arial"/>
                <a:buNone/>
              </a:pPr>
              <a:r>
                <a:rPr b="1" lang="en-IN" sz="2600">
                  <a:solidFill>
                    <a:schemeClr val="dk1"/>
                  </a:solidFill>
                </a:rPr>
                <a:t>Design Specifications:</a:t>
              </a:r>
              <a:endParaRPr b="1" sz="2600">
                <a:solidFill>
                  <a:schemeClr val="dk1"/>
                </a:solidFill>
              </a:endParaRPr>
            </a:p>
            <a:p>
              <a:pPr indent="-393700" lvl="0" marL="457200" rtl="0" algn="l">
                <a:lnSpc>
                  <a:spcPct val="115000"/>
                </a:lnSpc>
                <a:spcBef>
                  <a:spcPts val="1200"/>
                </a:spcBef>
                <a:spcAft>
                  <a:spcPts val="0"/>
                </a:spcAft>
                <a:buClr>
                  <a:schemeClr val="dk1"/>
                </a:buClr>
                <a:buSzPts val="2600"/>
                <a:buChar char="●"/>
              </a:pPr>
              <a:r>
                <a:rPr lang="en-IN" sz="2600">
                  <a:solidFill>
                    <a:schemeClr val="dk1"/>
                  </a:solidFill>
                </a:rPr>
                <a:t>The project aimed to design a rectangular patch antenna operating at 2.45 GHz and a circular patch antenna at 3 GHz. Key specifications included the desired gain, bandwidth, and impedance matching.</a:t>
              </a:r>
              <a:endParaRPr sz="2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2600">
                  <a:solidFill>
                    <a:schemeClr val="dk1"/>
                  </a:solidFill>
                </a:rPr>
                <a:t>Material Selection:</a:t>
              </a:r>
              <a:endParaRPr b="1" sz="2600">
                <a:solidFill>
                  <a:schemeClr val="dk1"/>
                </a:solidFill>
              </a:endParaRPr>
            </a:p>
            <a:p>
              <a:pPr indent="-393700" lvl="0" marL="457200" rtl="0" algn="l">
                <a:lnSpc>
                  <a:spcPct val="115000"/>
                </a:lnSpc>
                <a:spcBef>
                  <a:spcPts val="1200"/>
                </a:spcBef>
                <a:spcAft>
                  <a:spcPts val="0"/>
                </a:spcAft>
                <a:buClr>
                  <a:schemeClr val="dk1"/>
                </a:buClr>
                <a:buSzPts val="2600"/>
                <a:buChar char="●"/>
              </a:pPr>
              <a:r>
                <a:rPr lang="en-IN" sz="2600">
                  <a:solidFill>
                    <a:schemeClr val="dk1"/>
                  </a:solidFill>
                </a:rPr>
                <a:t>Appropriate materials were chosen for the substrate and the patch. Metamaterials with unique electromagnetic properties were used to enhance antenna performance. Common substrates included FR4 and Rogers materials, known for their favorable dielectric properties.</a:t>
              </a:r>
              <a:endParaRPr sz="2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2600">
                  <a:solidFill>
                    <a:schemeClr val="dk1"/>
                  </a:solidFill>
                </a:rPr>
                <a:t>Antenna Design:</a:t>
              </a:r>
              <a:endParaRPr b="1" sz="2600">
                <a:solidFill>
                  <a:schemeClr val="dk1"/>
                </a:solidFill>
              </a:endParaRPr>
            </a:p>
            <a:p>
              <a:pPr indent="-393700" lvl="0" marL="457200" rtl="0" algn="l">
                <a:lnSpc>
                  <a:spcPct val="115000"/>
                </a:lnSpc>
                <a:spcBef>
                  <a:spcPts val="1200"/>
                </a:spcBef>
                <a:spcAft>
                  <a:spcPts val="0"/>
                </a:spcAft>
                <a:buClr>
                  <a:schemeClr val="dk1"/>
                </a:buClr>
                <a:buSzPts val="2600"/>
                <a:buChar char="●"/>
              </a:pPr>
              <a:r>
                <a:rPr lang="en-IN" sz="2600">
                  <a:solidFill>
                    <a:schemeClr val="dk1"/>
                  </a:solidFill>
                </a:rPr>
                <a:t>The rectangular and circular patch antennas were designed using standard formulas for determining the dimensions based on the operating frequency and substrate properties. The patches were modeled to resonate at their respective frequencies while ensuring efficient energy radiation.</a:t>
              </a:r>
              <a:endParaRPr sz="2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2600">
                  <a:solidFill>
                    <a:schemeClr val="dk1"/>
                  </a:solidFill>
                </a:rPr>
                <a:t>Simulation in HFSS:</a:t>
              </a:r>
              <a:endParaRPr b="1" sz="2600">
                <a:solidFill>
                  <a:schemeClr val="dk1"/>
                </a:solidFill>
              </a:endParaRPr>
            </a:p>
            <a:p>
              <a:pPr indent="-393700" lvl="0" marL="457200" rtl="0" algn="l">
                <a:lnSpc>
                  <a:spcPct val="115000"/>
                </a:lnSpc>
                <a:spcBef>
                  <a:spcPts val="1200"/>
                </a:spcBef>
                <a:spcAft>
                  <a:spcPts val="0"/>
                </a:spcAft>
                <a:buClr>
                  <a:schemeClr val="dk1"/>
                </a:buClr>
                <a:buSzPts val="2600"/>
                <a:buChar char="●"/>
              </a:pPr>
              <a:r>
                <a:rPr lang="en-IN" sz="2600">
                  <a:solidFill>
                    <a:schemeClr val="dk1"/>
                  </a:solidFill>
                </a:rPr>
                <a:t>The designed antennas were simulated in HFSS to analyze their performance. This included evaluating S-parameters (especially S11 for impedance matching), radiation patterns, gain, and efficiency. Multiple iterations were conducted to optimize the design based on simulation results.</a:t>
              </a:r>
              <a:endParaRPr sz="2600">
                <a:solidFill>
                  <a:schemeClr val="dk1"/>
                </a:solidFill>
              </a:endParaRPr>
            </a:p>
          </p:txBody>
        </p:sp>
        <p:sp>
          <p:nvSpPr>
            <p:cNvPr id="103" name="Google Shape;103;p1"/>
            <p:cNvSpPr/>
            <p:nvPr/>
          </p:nvSpPr>
          <p:spPr>
            <a:xfrm>
              <a:off x="20935547" y="4687525"/>
              <a:ext cx="10515597" cy="10583543"/>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
            <p:cNvSpPr/>
            <p:nvPr/>
          </p:nvSpPr>
          <p:spPr>
            <a:xfrm>
              <a:off x="10896600" y="31074838"/>
              <a:ext cx="20678015" cy="496491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
            <p:cNvSpPr/>
            <p:nvPr/>
          </p:nvSpPr>
          <p:spPr>
            <a:xfrm>
              <a:off x="10896600" y="24704392"/>
              <a:ext cx="20678015" cy="605010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
            <p:cNvSpPr txBox="1"/>
            <p:nvPr/>
          </p:nvSpPr>
          <p:spPr>
            <a:xfrm>
              <a:off x="2916191" y="3184004"/>
              <a:ext cx="27241500" cy="4269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u="none">
                  <a:solidFill>
                    <a:schemeClr val="dk1"/>
                  </a:solidFill>
                  <a:latin typeface="Poppins"/>
                  <a:ea typeface="Poppins"/>
                  <a:cs typeface="Poppins"/>
                  <a:sym typeface="Poppins"/>
                </a:rPr>
                <a:t>.  </a:t>
              </a:r>
              <a:endParaRPr/>
            </a:p>
          </p:txBody>
        </p:sp>
        <p:sp>
          <p:nvSpPr>
            <p:cNvPr id="107" name="Google Shape;107;p1"/>
            <p:cNvSpPr txBox="1"/>
            <p:nvPr/>
          </p:nvSpPr>
          <p:spPr>
            <a:xfrm>
              <a:off x="286195" y="4455405"/>
              <a:ext cx="39342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Abstract</a:t>
              </a:r>
              <a:endParaRPr/>
            </a:p>
          </p:txBody>
        </p:sp>
        <p:sp>
          <p:nvSpPr>
            <p:cNvPr id="108" name="Google Shape;108;p1"/>
            <p:cNvSpPr txBox="1"/>
            <p:nvPr/>
          </p:nvSpPr>
          <p:spPr>
            <a:xfrm>
              <a:off x="348508" y="18037321"/>
              <a:ext cx="54618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Background</a:t>
              </a:r>
              <a:endParaRPr/>
            </a:p>
          </p:txBody>
        </p:sp>
        <p:sp>
          <p:nvSpPr>
            <p:cNvPr id="109" name="Google Shape;109;p1"/>
            <p:cNvSpPr txBox="1"/>
            <p:nvPr/>
          </p:nvSpPr>
          <p:spPr>
            <a:xfrm>
              <a:off x="11046578" y="4507362"/>
              <a:ext cx="39228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Methods</a:t>
              </a:r>
              <a:endParaRPr/>
            </a:p>
          </p:txBody>
        </p:sp>
        <p:sp>
          <p:nvSpPr>
            <p:cNvPr id="110" name="Google Shape;110;p1"/>
            <p:cNvSpPr txBox="1"/>
            <p:nvPr/>
          </p:nvSpPr>
          <p:spPr>
            <a:xfrm>
              <a:off x="21235607" y="4551119"/>
              <a:ext cx="82893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Expected Outcome</a:t>
              </a:r>
              <a:endParaRPr/>
            </a:p>
          </p:txBody>
        </p:sp>
        <p:sp>
          <p:nvSpPr>
            <p:cNvPr id="111" name="Google Shape;111;p1"/>
            <p:cNvSpPr txBox="1"/>
            <p:nvPr/>
          </p:nvSpPr>
          <p:spPr>
            <a:xfrm>
              <a:off x="11014056" y="24734444"/>
              <a:ext cx="86694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Future Perspectives</a:t>
              </a:r>
              <a:endParaRPr/>
            </a:p>
          </p:txBody>
        </p:sp>
        <p:sp>
          <p:nvSpPr>
            <p:cNvPr id="112" name="Google Shape;112;p1"/>
            <p:cNvSpPr txBox="1"/>
            <p:nvPr/>
          </p:nvSpPr>
          <p:spPr>
            <a:xfrm>
              <a:off x="11037038" y="31160539"/>
              <a:ext cx="79047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Impact on Society</a:t>
              </a:r>
              <a:endParaRPr/>
            </a:p>
          </p:txBody>
        </p:sp>
      </p:grpSp>
      <p:sp>
        <p:nvSpPr>
          <p:cNvPr id="113" name="Google Shape;113;p1"/>
          <p:cNvSpPr txBox="1"/>
          <p:nvPr/>
        </p:nvSpPr>
        <p:spPr>
          <a:xfrm>
            <a:off x="11175125" y="32247425"/>
            <a:ext cx="202194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dk1"/>
                </a:solidFill>
              </a:rPr>
              <a:t>The impact of RF energy harvesting on society is significant. By allowing devices to run without batteries, it makes technology more convenient and eco-friendly. This innovation helps reduce electronic waste and brings energy to remote areas, improving access to essential services like healthcare and agriculture. It can also create new jobs and boost the economy by developing advanced technologies. Overall, RF energy harvesting can make our lives easier while supporting a cleaner environment.</a:t>
            </a:r>
            <a:endParaRPr sz="7100">
              <a:solidFill>
                <a:schemeClr val="dk1"/>
              </a:solidFill>
              <a:latin typeface="Calibri"/>
              <a:ea typeface="Calibri"/>
              <a:cs typeface="Calibri"/>
              <a:sym typeface="Calibri"/>
            </a:endParaRPr>
          </a:p>
        </p:txBody>
      </p:sp>
      <p:sp>
        <p:nvSpPr>
          <p:cNvPr id="114" name="Google Shape;114;p1"/>
          <p:cNvSpPr txBox="1"/>
          <p:nvPr/>
        </p:nvSpPr>
        <p:spPr>
          <a:xfrm>
            <a:off x="11089775" y="25865675"/>
            <a:ext cx="20390100" cy="514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300">
                <a:solidFill>
                  <a:schemeClr val="dk1"/>
                </a:solidFill>
                <a:latin typeface="Calibri"/>
                <a:ea typeface="Calibri"/>
                <a:cs typeface="Calibri"/>
                <a:sym typeface="Calibri"/>
              </a:rPr>
              <a:t>T</a:t>
            </a:r>
            <a:r>
              <a:rPr lang="en-IN" sz="3200">
                <a:solidFill>
                  <a:schemeClr val="dk1"/>
                </a:solidFill>
                <a:latin typeface="Calibri"/>
                <a:ea typeface="Calibri"/>
                <a:cs typeface="Calibri"/>
                <a:sym typeface="Calibri"/>
              </a:rPr>
              <a:t>he future of RF energy harvesting using advanced antennas, such as those designed with metamaterials, holds significant promise. These antennas can lead to better performance, allowing devices to capture more energy from RF signals without the need for batteries, which simplifies maintenance. As technology evolves, we may see wireless power transmission become commonplace, enabling the charging of electric vehicles and powering remote sensors, particularly in smart cities and IoT applications. This innovation not only supports sustainability by reducing reliance on batteries and cutting electronic waste but also improves accessibility to energy in remote areas. The development of these technologies can stimulate economic growth by creating new job opportunities in electronics and renewable energy sectors while enhancing user experiences by allowing devices to operate without battery life concerns. Overall, the integration of RF energy harvesting systems has the potential to transform daily life, making technology more convenient, efficient, and environmentally friendly.</a:t>
            </a:r>
            <a:endParaRPr sz="2800">
              <a:solidFill>
                <a:schemeClr val="dk1"/>
              </a:solidFill>
            </a:endParaRPr>
          </a:p>
          <a:p>
            <a:pPr indent="0" lvl="0" marL="0" marR="0" rtl="0" algn="l">
              <a:spcBef>
                <a:spcPts val="0"/>
              </a:spcBef>
              <a:spcAft>
                <a:spcPts val="0"/>
              </a:spcAft>
              <a:buNone/>
            </a:pPr>
            <a:r>
              <a:t/>
            </a:r>
            <a:endParaRPr sz="700">
              <a:solidFill>
                <a:schemeClr val="dk1"/>
              </a:solidFill>
              <a:latin typeface="Calibri"/>
              <a:ea typeface="Calibri"/>
              <a:cs typeface="Calibri"/>
              <a:sym typeface="Calibri"/>
            </a:endParaRPr>
          </a:p>
        </p:txBody>
      </p:sp>
      <p:sp>
        <p:nvSpPr>
          <p:cNvPr id="115" name="Google Shape;115;p1"/>
          <p:cNvSpPr txBox="1"/>
          <p:nvPr/>
        </p:nvSpPr>
        <p:spPr>
          <a:xfrm>
            <a:off x="11175126" y="5618175"/>
            <a:ext cx="9560400" cy="93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5500">
              <a:solidFill>
                <a:schemeClr val="dk1"/>
              </a:solidFill>
              <a:latin typeface="Calibri"/>
              <a:ea typeface="Calibri"/>
              <a:cs typeface="Calibri"/>
              <a:sym typeface="Calibri"/>
            </a:endParaRPr>
          </a:p>
        </p:txBody>
      </p:sp>
      <p:sp>
        <p:nvSpPr>
          <p:cNvPr id="116" name="Google Shape;116;p1"/>
          <p:cNvSpPr txBox="1"/>
          <p:nvPr/>
        </p:nvSpPr>
        <p:spPr>
          <a:xfrm>
            <a:off x="21255726" y="5646850"/>
            <a:ext cx="10122300" cy="178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Rectangular          circular polarized     </a:t>
            </a:r>
            <a:endParaRPr sz="5500">
              <a:solidFill>
                <a:schemeClr val="dk1"/>
              </a:solidFill>
              <a:latin typeface="Calibri"/>
              <a:ea typeface="Calibri"/>
              <a:cs typeface="Calibri"/>
              <a:sym typeface="Calibri"/>
            </a:endParaRPr>
          </a:p>
          <a:p>
            <a:pPr indent="0" lvl="0" marL="0" marR="0" rtl="0" algn="l">
              <a:spcBef>
                <a:spcPts val="0"/>
              </a:spcBef>
              <a:spcAft>
                <a:spcPts val="0"/>
              </a:spcAft>
              <a:buNone/>
            </a:pPr>
            <a:r>
              <a:rPr lang="en-IN" sz="5500">
                <a:solidFill>
                  <a:schemeClr val="dk1"/>
                </a:solidFill>
                <a:latin typeface="Calibri"/>
                <a:ea typeface="Calibri"/>
                <a:cs typeface="Calibri"/>
                <a:sym typeface="Calibri"/>
              </a:rPr>
              <a:t>patch antenna:        patch antenna:</a:t>
            </a:r>
            <a:endParaRPr sz="5500">
              <a:solidFill>
                <a:schemeClr val="dk1"/>
              </a:solidFill>
              <a:latin typeface="Calibri"/>
              <a:ea typeface="Calibri"/>
              <a:cs typeface="Calibri"/>
              <a:sym typeface="Calibri"/>
            </a:endParaRPr>
          </a:p>
        </p:txBody>
      </p:sp>
      <p:sp>
        <p:nvSpPr>
          <p:cNvPr id="117" name="Google Shape;117;p1"/>
          <p:cNvSpPr txBox="1"/>
          <p:nvPr/>
        </p:nvSpPr>
        <p:spPr>
          <a:xfrm>
            <a:off x="342525" y="5362025"/>
            <a:ext cx="10336200" cy="1319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T</a:t>
            </a:r>
            <a:r>
              <a:rPr lang="en-IN" sz="2900">
                <a:solidFill>
                  <a:schemeClr val="dk1"/>
                </a:solidFill>
                <a:latin typeface="Calibri"/>
                <a:ea typeface="Calibri"/>
                <a:cs typeface="Calibri"/>
                <a:sym typeface="Calibri"/>
              </a:rPr>
              <a:t>he increasing demand for sustainable energy solutions has spurred interest in Radio Frequency (RF) energy harvesting and wireless energy transmission as viable alternatives for powering low-power electronic devices. This project will focus on the design and development of an efficient antenna based on metasurface/metamaterial structures, specifically tailored for RF energy harvesting and wireless energy transmission applications. The project will involve the systematic design of metasurface/metamaterial-based antennas, beginning with the selection of appropriate metamaterial unit cells. These unit cells will be optimized and arranged to achieve superior electromagnetic properties, such as enhanced wave manipulation, improved impedance matching, and increased directivity. The antenna will designed using advanced simulation software to operate across a wide range of frequencies to effectively capture ambient RF energy and convert it into electrical power. Through</a:t>
            </a:r>
            <a:endParaRPr sz="2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900">
                <a:solidFill>
                  <a:schemeClr val="dk1"/>
                </a:solidFill>
                <a:latin typeface="Calibri"/>
                <a:ea typeface="Calibri"/>
                <a:cs typeface="Calibri"/>
                <a:sym typeface="Calibri"/>
              </a:rPr>
              <a:t>Simulation and experimental validation will demonstrate the enhanced performance of the metasurface/metamaterial-based antenna in terms of efficiency and compactness compared to conventional antenna designs. The antenna's ability to operate efficiently across multiple frequency bands and its compact design will make it an ideal candidate for integration into various energy harvesting and wireless power transmission systems. The outcomes of this project are expected to contribute to the advancement of wireless energy transmission technologies, providing a foundation for more sustainable and efficient energy solutions.</a:t>
            </a:r>
            <a:endParaRPr sz="2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5600">
              <a:solidFill>
                <a:schemeClr val="dk1"/>
              </a:solidFill>
              <a:latin typeface="Calibri"/>
              <a:ea typeface="Calibri"/>
              <a:cs typeface="Calibri"/>
              <a:sym typeface="Calibri"/>
            </a:endParaRPr>
          </a:p>
        </p:txBody>
      </p:sp>
      <p:sp>
        <p:nvSpPr>
          <p:cNvPr id="118" name="Google Shape;118;p1"/>
          <p:cNvSpPr txBox="1"/>
          <p:nvPr/>
        </p:nvSpPr>
        <p:spPr>
          <a:xfrm>
            <a:off x="429375" y="19088550"/>
            <a:ext cx="10122300" cy="1787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The rapid growth of wireless communication and the proliferation of IoT devices have led to an increasing need for efficient energy harvesting and wireless power transmission solutions. RF energy harvesting has emerged as a promising technology that captures ambient RF signals and converts them into usable electrical energy, enabling self-sustaining, low-power electronic systems. A critical component in RF energy harvesting systems is the antenna, which must be optimized for gain, radiation pattern, bandwidth, and efficiency to maximize energy capture from ambient RF sources.</a:t>
            </a:r>
            <a:endParaRPr sz="5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5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5500">
              <a:solidFill>
                <a:schemeClr val="dk1"/>
              </a:solidFill>
              <a:latin typeface="Calibri"/>
              <a:ea typeface="Calibri"/>
              <a:cs typeface="Calibri"/>
              <a:sym typeface="Calibri"/>
            </a:endParaRPr>
          </a:p>
        </p:txBody>
      </p:sp>
      <p:pic>
        <p:nvPicPr>
          <p:cNvPr id="119" name="Google Shape;119;p1"/>
          <p:cNvPicPr preferRelativeResize="0"/>
          <p:nvPr/>
        </p:nvPicPr>
        <p:blipFill rotWithShape="1">
          <a:blip r:embed="rId4">
            <a:alphaModFix/>
          </a:blip>
          <a:srcRect b="0" l="0" r="0" t="0"/>
          <a:stretch/>
        </p:blipFill>
        <p:spPr>
          <a:xfrm>
            <a:off x="26898600" y="320343"/>
            <a:ext cx="5128674" cy="2238707"/>
          </a:xfrm>
          <a:prstGeom prst="rect">
            <a:avLst/>
          </a:prstGeom>
          <a:noFill/>
          <a:ln>
            <a:noFill/>
          </a:ln>
        </p:spPr>
      </p:pic>
      <p:sp>
        <p:nvSpPr>
          <p:cNvPr id="120" name="Google Shape;120;p1"/>
          <p:cNvSpPr txBox="1"/>
          <p:nvPr/>
        </p:nvSpPr>
        <p:spPr>
          <a:xfrm>
            <a:off x="-23274" y="2892079"/>
            <a:ext cx="320505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Poppins"/>
                <a:ea typeface="Poppins"/>
                <a:cs typeface="Poppins"/>
                <a:sym typeface="Poppins"/>
              </a:rPr>
              <a:t>[</a:t>
            </a:r>
            <a:r>
              <a:rPr b="1" lang="en-IN" sz="4500">
                <a:solidFill>
                  <a:schemeClr val="dk1"/>
                </a:solidFill>
                <a:latin typeface="Poppins"/>
                <a:ea typeface="Poppins"/>
                <a:cs typeface="Poppins"/>
                <a:sym typeface="Poppins"/>
              </a:rPr>
              <a:t>P.A. SRUTHI (BU21EECE0100468); D.ASHA BEE (BU21EECE0100143); G.DHATHRI (BU21EECE0100201)]</a:t>
            </a:r>
            <a:endParaRPr b="1" sz="4500">
              <a:solidFill>
                <a:schemeClr val="dk1"/>
              </a:solidFill>
              <a:latin typeface="Poppins"/>
              <a:ea typeface="Poppins"/>
              <a:cs typeface="Poppins"/>
              <a:sym typeface="Poppins"/>
            </a:endParaRPr>
          </a:p>
        </p:txBody>
      </p:sp>
      <p:pic>
        <p:nvPicPr>
          <p:cNvPr id="121" name="Google Shape;121;p1"/>
          <p:cNvPicPr preferRelativeResize="0"/>
          <p:nvPr/>
        </p:nvPicPr>
        <p:blipFill rotWithShape="1">
          <a:blip r:embed="rId5">
            <a:alphaModFix/>
          </a:blip>
          <a:srcRect b="0" l="0" r="0" t="0"/>
          <a:stretch/>
        </p:blipFill>
        <p:spPr>
          <a:xfrm>
            <a:off x="22357383" y="569413"/>
            <a:ext cx="4541217" cy="1959894"/>
          </a:xfrm>
          <a:prstGeom prst="rect">
            <a:avLst/>
          </a:prstGeom>
          <a:noFill/>
          <a:ln>
            <a:noFill/>
          </a:ln>
        </p:spPr>
      </p:pic>
      <p:pic>
        <p:nvPicPr>
          <p:cNvPr id="122" name="Google Shape;122;p1"/>
          <p:cNvPicPr preferRelativeResize="0"/>
          <p:nvPr/>
        </p:nvPicPr>
        <p:blipFill rotWithShape="1">
          <a:blip r:embed="rId6">
            <a:alphaModFix/>
          </a:blip>
          <a:srcRect b="0" l="0" r="0" t="0"/>
          <a:stretch/>
        </p:blipFill>
        <p:spPr>
          <a:xfrm>
            <a:off x="4652425" y="383125"/>
            <a:ext cx="2844800" cy="2113150"/>
          </a:xfrm>
          <a:prstGeom prst="rect">
            <a:avLst/>
          </a:prstGeom>
          <a:noFill/>
          <a:ln>
            <a:noFill/>
          </a:ln>
        </p:spPr>
      </p:pic>
      <p:sp>
        <p:nvSpPr>
          <p:cNvPr id="123" name="Google Shape;123;p1"/>
          <p:cNvSpPr/>
          <p:nvPr/>
        </p:nvSpPr>
        <p:spPr>
          <a:xfrm>
            <a:off x="20878800" y="15469910"/>
            <a:ext cx="10515597" cy="880614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dk1"/>
              </a:solidFill>
              <a:latin typeface="Calibri"/>
              <a:ea typeface="Calibri"/>
              <a:cs typeface="Calibri"/>
              <a:sym typeface="Calibri"/>
            </a:endParaRPr>
          </a:p>
        </p:txBody>
      </p:sp>
      <p:sp>
        <p:nvSpPr>
          <p:cNvPr id="124" name="Google Shape;124;p1"/>
          <p:cNvSpPr txBox="1"/>
          <p:nvPr/>
        </p:nvSpPr>
        <p:spPr>
          <a:xfrm>
            <a:off x="21047062" y="15615676"/>
            <a:ext cx="502413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Conclusion</a:t>
            </a:r>
            <a:endParaRPr/>
          </a:p>
        </p:txBody>
      </p:sp>
      <p:sp>
        <p:nvSpPr>
          <p:cNvPr id="125" name="Google Shape;125;p1"/>
          <p:cNvSpPr txBox="1"/>
          <p:nvPr/>
        </p:nvSpPr>
        <p:spPr>
          <a:xfrm>
            <a:off x="21201050" y="16854050"/>
            <a:ext cx="10122300" cy="832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Calibri"/>
                <a:ea typeface="Calibri"/>
                <a:cs typeface="Calibri"/>
                <a:sym typeface="Calibri"/>
              </a:rPr>
              <a:t>This project aims to leverage the advanced capabilities of metamaterials/metasurfaces and HFSS to develop microstrip patch antennas with superior performance characteristics for RF energy harvesting and wireless power transmission in the 1 to 10 GHz frequency range. The optimized antennas will be suitable for a wide range applications, including IoT devices, wireless sensors, and low-power electronics, contributing to the advancement of self-sustaining wireless systems.</a:t>
            </a:r>
            <a:endParaRPr sz="4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5500">
              <a:solidFill>
                <a:schemeClr val="dk1"/>
              </a:solidFill>
              <a:latin typeface="Calibri"/>
              <a:ea typeface="Calibri"/>
              <a:cs typeface="Calibri"/>
              <a:sym typeface="Calibri"/>
            </a:endParaRPr>
          </a:p>
        </p:txBody>
      </p:sp>
      <p:pic>
        <p:nvPicPr>
          <p:cNvPr id="126" name="Google Shape;126;p1"/>
          <p:cNvPicPr preferRelativeResize="0"/>
          <p:nvPr/>
        </p:nvPicPr>
        <p:blipFill>
          <a:blip r:embed="rId7">
            <a:alphaModFix/>
          </a:blip>
          <a:stretch>
            <a:fillRect/>
          </a:stretch>
        </p:blipFill>
        <p:spPr>
          <a:xfrm>
            <a:off x="6248400" y="17937163"/>
            <a:ext cx="19507200" cy="485775"/>
          </a:xfrm>
          <a:prstGeom prst="rect">
            <a:avLst/>
          </a:prstGeom>
          <a:noFill/>
          <a:ln>
            <a:noFill/>
          </a:ln>
        </p:spPr>
      </p:pic>
      <p:pic>
        <p:nvPicPr>
          <p:cNvPr id="127" name="Google Shape;127;p1"/>
          <p:cNvPicPr preferRelativeResize="0"/>
          <p:nvPr/>
        </p:nvPicPr>
        <p:blipFill>
          <a:blip r:embed="rId8">
            <a:alphaModFix/>
          </a:blip>
          <a:stretch>
            <a:fillRect/>
          </a:stretch>
        </p:blipFill>
        <p:spPr>
          <a:xfrm>
            <a:off x="21283375" y="8033500"/>
            <a:ext cx="4541226" cy="6575176"/>
          </a:xfrm>
          <a:prstGeom prst="rect">
            <a:avLst/>
          </a:prstGeom>
          <a:noFill/>
          <a:ln>
            <a:noFill/>
          </a:ln>
        </p:spPr>
      </p:pic>
      <p:pic>
        <p:nvPicPr>
          <p:cNvPr id="128" name="Google Shape;128;p1"/>
          <p:cNvPicPr preferRelativeResize="0"/>
          <p:nvPr/>
        </p:nvPicPr>
        <p:blipFill>
          <a:blip r:embed="rId9">
            <a:alphaModFix/>
          </a:blip>
          <a:stretch>
            <a:fillRect/>
          </a:stretch>
        </p:blipFill>
        <p:spPr>
          <a:xfrm>
            <a:off x="26071200" y="8137633"/>
            <a:ext cx="5024149" cy="6627080"/>
          </a:xfrm>
          <a:prstGeom prst="rect">
            <a:avLst/>
          </a:prstGeom>
          <a:noFill/>
          <a:ln>
            <a:noFill/>
          </a:ln>
        </p:spPr>
      </p:pic>
      <p:sp>
        <p:nvSpPr>
          <p:cNvPr id="129" name="Google Shape;129;p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D</a:t>
            </a:r>
            <a:endParaRPr/>
          </a:p>
        </p:txBody>
      </p:sp>
      <p:pic>
        <p:nvPicPr>
          <p:cNvPr id="130" name="Google Shape;130;p1"/>
          <p:cNvPicPr preferRelativeResize="0"/>
          <p:nvPr/>
        </p:nvPicPr>
        <p:blipFill>
          <a:blip r:embed="rId10">
            <a:alphaModFix/>
          </a:blip>
          <a:stretch>
            <a:fillRect/>
          </a:stretch>
        </p:blipFill>
        <p:spPr>
          <a:xfrm>
            <a:off x="11175125" y="5835650"/>
            <a:ext cx="9132176" cy="514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2011-10-21T15:46:33Z</dcterms:created>
  <dc:creator>lilu1</dc:creator>
</cp:coreProperties>
</file>