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8" r:id="rId5"/>
    <p:sldId id="318" r:id="rId6"/>
    <p:sldId id="321" r:id="rId7"/>
    <p:sldId id="326" r:id="rId8"/>
    <p:sldId id="323" r:id="rId9"/>
    <p:sldId id="322" r:id="rId10"/>
    <p:sldId id="324" r:id="rId11"/>
    <p:sldId id="325" r:id="rId12"/>
    <p:sldId id="330" r:id="rId13"/>
    <p:sldId id="327" r:id="rId14"/>
    <p:sldId id="328" r:id="rId15"/>
    <p:sldId id="329" r:id="rId16"/>
    <p:sldId id="336" r:id="rId17"/>
    <p:sldId id="331" r:id="rId18"/>
    <p:sldId id="335" r:id="rId19"/>
    <p:sldId id="333" r:id="rId20"/>
    <p:sldId id="334" r:id="rId21"/>
    <p:sldId id="337" r:id="rId22"/>
    <p:sldId id="33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7" d="100"/>
          <a:sy n="77" d="100"/>
        </p:scale>
        <p:origin x="82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B07E8F1-09C1-45EF-B8C7-B39D0B749376}"/>
              </a:ext>
            </a:extLst>
          </p:cNvPr>
          <p:cNvGrpSpPr/>
          <p:nvPr userDrawn="1"/>
        </p:nvGrpSpPr>
        <p:grpSpPr>
          <a:xfrm>
            <a:off x="-1" y="2537927"/>
            <a:ext cx="12192001" cy="4320073"/>
            <a:chOff x="-1" y="2537927"/>
            <a:chExt cx="12192001" cy="4320073"/>
          </a:xfrm>
        </p:grpSpPr>
        <p:pic>
          <p:nvPicPr>
            <p:cNvPr id="17" name="Picture 16">
              <a:extLst>
                <a:ext uri="{FF2B5EF4-FFF2-40B4-BE49-F238E27FC236}">
                  <a16:creationId xmlns:a16="http://schemas.microsoft.com/office/drawing/2014/main" id="{526B3A6A-B223-416A-B8DE-565678F1DA33}"/>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2575891"/>
              <a:ext cx="12192000" cy="4282109"/>
            </a:xfrm>
            <a:prstGeom prst="rect">
              <a:avLst/>
            </a:prstGeom>
            <a:noFill/>
            <a:ln>
              <a:noFill/>
            </a:ln>
          </p:spPr>
        </p:pic>
        <p:sp>
          <p:nvSpPr>
            <p:cNvPr id="18" name="Rectangle 17">
              <a:extLst>
                <a:ext uri="{FF2B5EF4-FFF2-40B4-BE49-F238E27FC236}">
                  <a16:creationId xmlns:a16="http://schemas.microsoft.com/office/drawing/2014/main" id="{F2361628-D29A-4C9D-86EF-AC819172AF19}"/>
                </a:ext>
              </a:extLst>
            </p:cNvPr>
            <p:cNvSpPr/>
            <p:nvPr/>
          </p:nvSpPr>
          <p:spPr>
            <a:xfrm>
              <a:off x="-1" y="2537927"/>
              <a:ext cx="12192000" cy="4320073"/>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8F760F4-0D27-43D6-A69B-C9A3C4251C70}"/>
              </a:ext>
            </a:extLst>
          </p:cNvPr>
          <p:cNvSpPr>
            <a:spLocks noGrp="1"/>
          </p:cNvSpPr>
          <p:nvPr>
            <p:ph type="ctrTitle" hasCustomPrompt="1"/>
          </p:nvPr>
        </p:nvSpPr>
        <p:spPr>
          <a:xfrm>
            <a:off x="1524000" y="3538213"/>
            <a:ext cx="9144000" cy="1006475"/>
          </a:xfrm>
        </p:spPr>
        <p:txBody>
          <a:bodyPr anchor="b">
            <a:noAutofit/>
          </a:bodyPr>
          <a:lstStyle>
            <a:lvl1pPr algn="ctr">
              <a:defRPr sz="2800" spc="120" baseline="0">
                <a:solidFill>
                  <a:schemeClr val="tx1"/>
                </a:solidFill>
                <a:latin typeface="Roboto Black" panose="02000000000000000000" pitchFamily="2" charset="0"/>
                <a:ea typeface="Roboto Black" panose="02000000000000000000" pitchFamily="2" charset="0"/>
              </a:defRPr>
            </a:lvl1pPr>
          </a:lstStyle>
          <a:p>
            <a:r>
              <a:rPr lang="en-US"/>
              <a:t>CLICK TO ADD MASTER TITLE</a:t>
            </a:r>
            <a:endParaRPr lang="en-ID"/>
          </a:p>
        </p:txBody>
      </p:sp>
      <p:sp>
        <p:nvSpPr>
          <p:cNvPr id="3" name="Subtitle 2">
            <a:extLst>
              <a:ext uri="{FF2B5EF4-FFF2-40B4-BE49-F238E27FC236}">
                <a16:creationId xmlns:a16="http://schemas.microsoft.com/office/drawing/2014/main" id="{76667FE7-9A44-4EEF-A242-0B9B78F49BF1}"/>
              </a:ext>
            </a:extLst>
          </p:cNvPr>
          <p:cNvSpPr>
            <a:spLocks noGrp="1"/>
          </p:cNvSpPr>
          <p:nvPr>
            <p:ph type="subTitle" idx="1" hasCustomPrompt="1"/>
          </p:nvPr>
        </p:nvSpPr>
        <p:spPr>
          <a:xfrm>
            <a:off x="1524000" y="4605174"/>
            <a:ext cx="9144000" cy="781474"/>
          </a:xfrm>
        </p:spPr>
        <p:txBody>
          <a:bodyPr>
            <a:normAutofit/>
          </a:bodyPr>
          <a:lstStyle>
            <a:lvl1pPr marL="0" indent="0" algn="ctr">
              <a:buNone/>
              <a:defRPr sz="1600">
                <a:solidFill>
                  <a:srgbClr val="4D4D4D"/>
                </a:solidFill>
                <a:latin typeface="Roboto Medium" panose="02000000000000000000" pitchFamily="2" charset="0"/>
                <a:ea typeface="Roboto Medium"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endParaRPr lang="en-ID"/>
          </a:p>
        </p:txBody>
      </p:sp>
      <p:sp>
        <p:nvSpPr>
          <p:cNvPr id="4" name="Date Placeholder 3">
            <a:extLst>
              <a:ext uri="{FF2B5EF4-FFF2-40B4-BE49-F238E27FC236}">
                <a16:creationId xmlns:a16="http://schemas.microsoft.com/office/drawing/2014/main" id="{E2E62360-CEC1-4FDE-99D8-6B6CA1A42C41}"/>
              </a:ext>
            </a:extLst>
          </p:cNvPr>
          <p:cNvSpPr>
            <a:spLocks noGrp="1"/>
          </p:cNvSpPr>
          <p:nvPr>
            <p:ph type="dt" sz="half" idx="10"/>
          </p:nvPr>
        </p:nvSpPr>
        <p:spPr>
          <a:xfrm>
            <a:off x="838200" y="6356350"/>
            <a:ext cx="2743200"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B129A232-9D86-4C1B-818C-FC9C3345DDD5}" type="datetimeFigureOut">
              <a:rPr lang="en-ID" smtClean="0"/>
              <a:pPr/>
              <a:t>04/10/2023</a:t>
            </a:fld>
            <a:endParaRPr lang="en-ID" sz="1000"/>
          </a:p>
        </p:txBody>
      </p:sp>
      <p:sp>
        <p:nvSpPr>
          <p:cNvPr id="6" name="Slide Number Placeholder 5">
            <a:extLst>
              <a:ext uri="{FF2B5EF4-FFF2-40B4-BE49-F238E27FC236}">
                <a16:creationId xmlns:a16="http://schemas.microsoft.com/office/drawing/2014/main" id="{B7A8D486-6AD0-455D-9B38-AABA43F831B2}"/>
              </a:ext>
            </a:extLst>
          </p:cNvPr>
          <p:cNvSpPr>
            <a:spLocks noGrp="1"/>
          </p:cNvSpPr>
          <p:nvPr>
            <p:ph type="sldNum" sz="quarter" idx="12"/>
          </p:nvPr>
        </p:nvSpPr>
        <p:spPr>
          <a:xfrm>
            <a:off x="8610600" y="6356350"/>
            <a:ext cx="2743200"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4D2B8DF0-B788-4C36-ADB9-2B216EFFC9FC}" type="slidenum">
              <a:rPr lang="en-ID" smtClean="0"/>
              <a:pPr/>
              <a:t>‹#›</a:t>
            </a:fld>
            <a:endParaRPr lang="en-ID" sz="1000"/>
          </a:p>
        </p:txBody>
      </p:sp>
      <p:pic>
        <p:nvPicPr>
          <p:cNvPr id="11" name="Graphic 10">
            <a:extLst>
              <a:ext uri="{FF2B5EF4-FFF2-40B4-BE49-F238E27FC236}">
                <a16:creationId xmlns:a16="http://schemas.microsoft.com/office/drawing/2014/main" id="{0CC765AC-EC9E-4391-8E2A-1A7F5080A854}"/>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57322" y="2346870"/>
            <a:ext cx="2477355" cy="629777"/>
          </a:xfrm>
          <a:prstGeom prst="rect">
            <a:avLst/>
          </a:prstGeom>
        </p:spPr>
      </p:pic>
      <p:pic>
        <p:nvPicPr>
          <p:cNvPr id="12" name="Picture 11">
            <a:extLst>
              <a:ext uri="{FF2B5EF4-FFF2-40B4-BE49-F238E27FC236}">
                <a16:creationId xmlns:a16="http://schemas.microsoft.com/office/drawing/2014/main" id="{79F2464E-B3CD-44F4-AD38-9F6E008EB42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6576642" y="2988879"/>
            <a:ext cx="758035" cy="118007"/>
          </a:xfrm>
          <a:prstGeom prst="rect">
            <a:avLst/>
          </a:prstGeom>
        </p:spPr>
      </p:pic>
      <p:sp>
        <p:nvSpPr>
          <p:cNvPr id="13" name="TextBox 12">
            <a:extLst>
              <a:ext uri="{FF2B5EF4-FFF2-40B4-BE49-F238E27FC236}">
                <a16:creationId xmlns:a16="http://schemas.microsoft.com/office/drawing/2014/main" id="{D4AE97CC-29F5-437A-9DFF-F167C738E509}"/>
              </a:ext>
            </a:extLst>
          </p:cNvPr>
          <p:cNvSpPr txBox="1"/>
          <p:nvPr userDrawn="1"/>
        </p:nvSpPr>
        <p:spPr>
          <a:xfrm>
            <a:off x="5946264" y="2908436"/>
            <a:ext cx="683200" cy="215444"/>
          </a:xfrm>
          <a:prstGeom prst="rect">
            <a:avLst/>
          </a:prstGeom>
          <a:noFill/>
        </p:spPr>
        <p:txBody>
          <a:bodyPr wrap="none" rtlCol="0">
            <a:spAutoFit/>
          </a:bodyPr>
          <a:lstStyle/>
          <a:p>
            <a:r>
              <a:rPr lang="en-ID" sz="800"/>
              <a:t>powered by</a:t>
            </a:r>
          </a:p>
        </p:txBody>
      </p:sp>
      <p:sp>
        <p:nvSpPr>
          <p:cNvPr id="19" name="TextBox 18">
            <a:extLst>
              <a:ext uri="{FF2B5EF4-FFF2-40B4-BE49-F238E27FC236}">
                <a16:creationId xmlns:a16="http://schemas.microsoft.com/office/drawing/2014/main" id="{48BF305C-F91C-4B3B-8DFB-54B17548472E}"/>
              </a:ext>
            </a:extLst>
          </p:cNvPr>
          <p:cNvSpPr txBox="1"/>
          <p:nvPr userDrawn="1"/>
        </p:nvSpPr>
        <p:spPr>
          <a:xfrm>
            <a:off x="4038599" y="6415800"/>
            <a:ext cx="4114801" cy="246221"/>
          </a:xfrm>
          <a:prstGeom prst="rect">
            <a:avLst/>
          </a:prstGeom>
          <a:noFill/>
        </p:spPr>
        <p:txBody>
          <a:bodyPr wrap="square" rtlCol="0" anchor="ctr">
            <a:spAutoFit/>
          </a:bodyPr>
          <a:lstStyle/>
          <a:p>
            <a:pPr algn="ctr"/>
            <a:r>
              <a:rPr lang="en-ID" sz="1000" i="1">
                <a:latin typeface="Roboto Thin" panose="02000000000000000000" pitchFamily="2" charset="0"/>
                <a:ea typeface="Roboto Thin" panose="02000000000000000000" pitchFamily="2" charset="0"/>
              </a:rPr>
              <a:t>- your smart people solution -</a:t>
            </a:r>
          </a:p>
        </p:txBody>
      </p:sp>
    </p:spTree>
    <p:extLst>
      <p:ext uri="{BB962C8B-B14F-4D97-AF65-F5344CB8AC3E}">
        <p14:creationId xmlns:p14="http://schemas.microsoft.com/office/powerpoint/2010/main" val="1467253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mphasize Proces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6BDE1BB-0467-49B8-8DBF-110478772DD2}"/>
              </a:ext>
            </a:extLst>
          </p:cNvPr>
          <p:cNvSpPr/>
          <p:nvPr userDrawn="1"/>
        </p:nvSpPr>
        <p:spPr>
          <a:xfrm>
            <a:off x="0" y="0"/>
            <a:ext cx="12192000" cy="2961314"/>
          </a:xfrm>
          <a:prstGeom prst="rect">
            <a:avLst/>
          </a:prstGeom>
          <a:solidFill>
            <a:srgbClr val="204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D0CB203-13DF-4CE7-AB1C-360E1A39897D}"/>
              </a:ext>
            </a:extLst>
          </p:cNvPr>
          <p:cNvSpPr>
            <a:spLocks noGrp="1"/>
          </p:cNvSpPr>
          <p:nvPr>
            <p:ph type="title" hasCustomPrompt="1"/>
          </p:nvPr>
        </p:nvSpPr>
        <p:spPr>
          <a:xfrm>
            <a:off x="1524000" y="552009"/>
            <a:ext cx="9144000" cy="719837"/>
          </a:xfrm>
        </p:spPr>
        <p:txBody>
          <a:bodyPr>
            <a:noAutofit/>
          </a:bodyPr>
          <a:lstStyle>
            <a:lvl1pPr algn="ctr">
              <a:defRPr sz="2400" b="0">
                <a:solidFill>
                  <a:srgbClr val="FFFFFF"/>
                </a:solidFill>
                <a:latin typeface="Roboto Medium" panose="02000000000000000000" pitchFamily="2" charset="0"/>
                <a:ea typeface="Roboto Medium" panose="02000000000000000000" pitchFamily="2" charset="0"/>
              </a:defRPr>
            </a:lvl1pPr>
          </a:lstStyle>
          <a:p>
            <a:r>
              <a:rPr lang="en-US"/>
              <a:t>CLICK TO ADD TITLE</a:t>
            </a:r>
            <a:endParaRPr lang="en-ID"/>
          </a:p>
        </p:txBody>
      </p:sp>
      <p:pic>
        <p:nvPicPr>
          <p:cNvPr id="8" name="Graphic 7">
            <a:extLst>
              <a:ext uri="{FF2B5EF4-FFF2-40B4-BE49-F238E27FC236}">
                <a16:creationId xmlns:a16="http://schemas.microsoft.com/office/drawing/2014/main" id="{863A21AE-85B8-4102-984C-FDF67E18BE86}"/>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17" y="6417830"/>
            <a:ext cx="297755" cy="315168"/>
          </a:xfrm>
          <a:prstGeom prst="rect">
            <a:avLst/>
          </a:prstGeom>
        </p:spPr>
      </p:pic>
      <p:pic>
        <p:nvPicPr>
          <p:cNvPr id="9" name="Picture 8">
            <a:extLst>
              <a:ext uri="{FF2B5EF4-FFF2-40B4-BE49-F238E27FC236}">
                <a16:creationId xmlns:a16="http://schemas.microsoft.com/office/drawing/2014/main" id="{0AB213FA-8B3A-4DAD-B351-0BA15E07E80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43515" y="6497968"/>
            <a:ext cx="994968" cy="154892"/>
          </a:xfrm>
          <a:prstGeom prst="rect">
            <a:avLst/>
          </a:prstGeom>
        </p:spPr>
      </p:pic>
      <p:sp>
        <p:nvSpPr>
          <p:cNvPr id="10" name="Date Placeholder 3">
            <a:extLst>
              <a:ext uri="{FF2B5EF4-FFF2-40B4-BE49-F238E27FC236}">
                <a16:creationId xmlns:a16="http://schemas.microsoft.com/office/drawing/2014/main" id="{1A7F3994-1D15-471C-B235-93B1B17CB481}"/>
              </a:ext>
            </a:extLst>
          </p:cNvPr>
          <p:cNvSpPr>
            <a:spLocks noGrp="1"/>
          </p:cNvSpPr>
          <p:nvPr>
            <p:ph type="dt" sz="half" idx="11"/>
          </p:nvPr>
        </p:nvSpPr>
        <p:spPr>
          <a:xfrm>
            <a:off x="838200" y="6356350"/>
            <a:ext cx="1273233"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B129A232-9D86-4C1B-818C-FC9C3345DDD5}" type="datetimeFigureOut">
              <a:rPr lang="en-ID" smtClean="0"/>
              <a:pPr/>
              <a:t>04/10/2023</a:t>
            </a:fld>
            <a:endParaRPr lang="en-ID" sz="1000"/>
          </a:p>
        </p:txBody>
      </p:sp>
      <p:sp>
        <p:nvSpPr>
          <p:cNvPr id="11" name="Slide Number Placeholder 5">
            <a:extLst>
              <a:ext uri="{FF2B5EF4-FFF2-40B4-BE49-F238E27FC236}">
                <a16:creationId xmlns:a16="http://schemas.microsoft.com/office/drawing/2014/main" id="{A7663FC8-176D-4CA9-9FC9-B34ED3512C7C}"/>
              </a:ext>
            </a:extLst>
          </p:cNvPr>
          <p:cNvSpPr>
            <a:spLocks noGrp="1"/>
          </p:cNvSpPr>
          <p:nvPr>
            <p:ph type="sldNum" sz="quarter" idx="12"/>
          </p:nvPr>
        </p:nvSpPr>
        <p:spPr>
          <a:xfrm>
            <a:off x="5769667" y="6356350"/>
            <a:ext cx="652666" cy="365125"/>
          </a:xfrm>
          <a:prstGeom prst="rect">
            <a:avLst/>
          </a:prstGeom>
        </p:spPr>
        <p:txBody>
          <a:bodyPr/>
          <a:lstStyle>
            <a:lvl1pPr algn="ctr">
              <a:defRPr sz="1000">
                <a:latin typeface="Roboto Thin" panose="02000000000000000000" pitchFamily="2" charset="0"/>
                <a:ea typeface="Roboto Thin" panose="02000000000000000000" pitchFamily="2" charset="0"/>
              </a:defRPr>
            </a:lvl1pPr>
          </a:lstStyle>
          <a:p>
            <a:pPr algn="ctr"/>
            <a:fld id="{4D2B8DF0-B788-4C36-ADB9-2B216EFFC9FC}" type="slidenum">
              <a:rPr lang="en-ID" smtClean="0"/>
              <a:pPr algn="ctr"/>
              <a:t>‹#›</a:t>
            </a:fld>
            <a:endParaRPr lang="en-ID"/>
          </a:p>
        </p:txBody>
      </p:sp>
      <p:sp>
        <p:nvSpPr>
          <p:cNvPr id="12" name="Content Placeholder 2">
            <a:extLst>
              <a:ext uri="{FF2B5EF4-FFF2-40B4-BE49-F238E27FC236}">
                <a16:creationId xmlns:a16="http://schemas.microsoft.com/office/drawing/2014/main" id="{5CBC72C0-80B1-42A4-807E-7AF6456B5DC5}"/>
              </a:ext>
            </a:extLst>
          </p:cNvPr>
          <p:cNvSpPr>
            <a:spLocks noGrp="1"/>
          </p:cNvSpPr>
          <p:nvPr>
            <p:ph idx="10"/>
          </p:nvPr>
        </p:nvSpPr>
        <p:spPr>
          <a:xfrm>
            <a:off x="838200" y="3429000"/>
            <a:ext cx="4931467" cy="2572790"/>
          </a:xfrm>
        </p:spPr>
        <p:txBody>
          <a:bodyPr>
            <a:normAutofit/>
          </a:bodyPr>
          <a:lstStyle>
            <a:lvl1pPr>
              <a:lnSpc>
                <a:spcPct val="100000"/>
              </a:lnSpc>
              <a:spcBef>
                <a:spcPts val="150"/>
              </a:spcBef>
              <a:defRPr sz="1400">
                <a:solidFill>
                  <a:srgbClr val="4D4D4D"/>
                </a:solidFill>
                <a:latin typeface="Roboto" panose="02000000000000000000" pitchFamily="2" charset="0"/>
                <a:ea typeface="Roboto" panose="02000000000000000000" pitchFamily="2" charset="0"/>
              </a:defRPr>
            </a:lvl1pPr>
            <a:lvl2pPr>
              <a:lnSpc>
                <a:spcPct val="100000"/>
              </a:lnSpc>
              <a:spcBef>
                <a:spcPts val="150"/>
              </a:spcBef>
              <a:defRPr sz="1200">
                <a:solidFill>
                  <a:srgbClr val="4D4D4D"/>
                </a:solidFill>
                <a:latin typeface="Roboto" panose="02000000000000000000" pitchFamily="2" charset="0"/>
                <a:ea typeface="Roboto" panose="02000000000000000000" pitchFamily="2" charset="0"/>
              </a:defRPr>
            </a:lvl2pPr>
            <a:lvl3pPr>
              <a:lnSpc>
                <a:spcPct val="100000"/>
              </a:lnSpc>
              <a:spcBef>
                <a:spcPts val="150"/>
              </a:spcBef>
              <a:defRPr sz="1200">
                <a:solidFill>
                  <a:srgbClr val="4D4D4D"/>
                </a:solidFill>
                <a:latin typeface="Roboto" panose="02000000000000000000" pitchFamily="2" charset="0"/>
                <a:ea typeface="Roboto" panose="02000000000000000000" pitchFamily="2" charset="0"/>
              </a:defRPr>
            </a:lvl3pPr>
            <a:lvl4pPr>
              <a:lnSpc>
                <a:spcPct val="100000"/>
              </a:lnSpc>
              <a:spcBef>
                <a:spcPts val="150"/>
              </a:spcBef>
              <a:defRPr sz="1100">
                <a:solidFill>
                  <a:srgbClr val="4D4D4D"/>
                </a:solidFill>
                <a:latin typeface="Roboto" panose="02000000000000000000" pitchFamily="2" charset="0"/>
                <a:ea typeface="Roboto" panose="02000000000000000000" pitchFamily="2" charset="0"/>
              </a:defRPr>
            </a:lvl4pPr>
            <a:lvl5pPr>
              <a:lnSpc>
                <a:spcPct val="100000"/>
              </a:lnSpc>
              <a:spcBef>
                <a:spcPts val="150"/>
              </a:spcBef>
              <a:defRPr sz="1100">
                <a:solidFill>
                  <a:srgbClr val="4D4D4D"/>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13" name="Content Placeholder 2">
            <a:extLst>
              <a:ext uri="{FF2B5EF4-FFF2-40B4-BE49-F238E27FC236}">
                <a16:creationId xmlns:a16="http://schemas.microsoft.com/office/drawing/2014/main" id="{2A02AAD1-50B5-4137-94D8-5179CBA1B879}"/>
              </a:ext>
            </a:extLst>
          </p:cNvPr>
          <p:cNvSpPr>
            <a:spLocks noGrp="1"/>
          </p:cNvSpPr>
          <p:nvPr>
            <p:ph idx="13"/>
          </p:nvPr>
        </p:nvSpPr>
        <p:spPr>
          <a:xfrm>
            <a:off x="6422333" y="3429000"/>
            <a:ext cx="4931467" cy="2572790"/>
          </a:xfrm>
        </p:spPr>
        <p:txBody>
          <a:bodyPr>
            <a:normAutofit/>
          </a:bodyPr>
          <a:lstStyle>
            <a:lvl1pPr>
              <a:lnSpc>
                <a:spcPct val="100000"/>
              </a:lnSpc>
              <a:spcBef>
                <a:spcPts val="150"/>
              </a:spcBef>
              <a:defRPr sz="1400">
                <a:solidFill>
                  <a:srgbClr val="4D4D4D"/>
                </a:solidFill>
                <a:latin typeface="Roboto" panose="02000000000000000000" pitchFamily="2" charset="0"/>
                <a:ea typeface="Roboto" panose="02000000000000000000" pitchFamily="2" charset="0"/>
              </a:defRPr>
            </a:lvl1pPr>
            <a:lvl2pPr>
              <a:lnSpc>
                <a:spcPct val="100000"/>
              </a:lnSpc>
              <a:spcBef>
                <a:spcPts val="150"/>
              </a:spcBef>
              <a:defRPr sz="1200">
                <a:solidFill>
                  <a:srgbClr val="4D4D4D"/>
                </a:solidFill>
                <a:latin typeface="Roboto" panose="02000000000000000000" pitchFamily="2" charset="0"/>
                <a:ea typeface="Roboto" panose="02000000000000000000" pitchFamily="2" charset="0"/>
              </a:defRPr>
            </a:lvl2pPr>
            <a:lvl3pPr>
              <a:lnSpc>
                <a:spcPct val="100000"/>
              </a:lnSpc>
              <a:spcBef>
                <a:spcPts val="150"/>
              </a:spcBef>
              <a:defRPr sz="1200">
                <a:solidFill>
                  <a:srgbClr val="4D4D4D"/>
                </a:solidFill>
                <a:latin typeface="Roboto" panose="02000000000000000000" pitchFamily="2" charset="0"/>
                <a:ea typeface="Roboto" panose="02000000000000000000" pitchFamily="2" charset="0"/>
              </a:defRPr>
            </a:lvl3pPr>
            <a:lvl4pPr>
              <a:lnSpc>
                <a:spcPct val="100000"/>
              </a:lnSpc>
              <a:spcBef>
                <a:spcPts val="150"/>
              </a:spcBef>
              <a:defRPr sz="1100">
                <a:solidFill>
                  <a:srgbClr val="4D4D4D"/>
                </a:solidFill>
                <a:latin typeface="Roboto" panose="02000000000000000000" pitchFamily="2" charset="0"/>
                <a:ea typeface="Roboto" panose="02000000000000000000" pitchFamily="2" charset="0"/>
              </a:defRPr>
            </a:lvl4pPr>
            <a:lvl5pPr>
              <a:lnSpc>
                <a:spcPct val="100000"/>
              </a:lnSpc>
              <a:spcBef>
                <a:spcPts val="150"/>
              </a:spcBef>
              <a:defRPr sz="1100">
                <a:solidFill>
                  <a:srgbClr val="4D4D4D"/>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14" name="Subtitle 2">
            <a:extLst>
              <a:ext uri="{FF2B5EF4-FFF2-40B4-BE49-F238E27FC236}">
                <a16:creationId xmlns:a16="http://schemas.microsoft.com/office/drawing/2014/main" id="{9B12AF59-DAA2-4BE2-9614-651029A92639}"/>
              </a:ext>
            </a:extLst>
          </p:cNvPr>
          <p:cNvSpPr>
            <a:spLocks noGrp="1"/>
          </p:cNvSpPr>
          <p:nvPr>
            <p:ph type="subTitle" idx="1" hasCustomPrompt="1"/>
          </p:nvPr>
        </p:nvSpPr>
        <p:spPr>
          <a:xfrm>
            <a:off x="1524000" y="1335462"/>
            <a:ext cx="9144000" cy="992102"/>
          </a:xfrm>
        </p:spPr>
        <p:txBody>
          <a:bodyPr>
            <a:normAutofit/>
          </a:bodyPr>
          <a:lstStyle>
            <a:lvl1pPr marL="0" indent="0" algn="ctr">
              <a:buNone/>
              <a:defRPr sz="1800">
                <a:solidFill>
                  <a:srgbClr val="FFFFFF"/>
                </a:solidFill>
                <a:latin typeface="Roboto Medium" panose="02000000000000000000" pitchFamily="2" charset="0"/>
                <a:ea typeface="Roboto Medium"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endParaRPr lang="en-ID"/>
          </a:p>
        </p:txBody>
      </p:sp>
    </p:spTree>
    <p:extLst>
      <p:ext uri="{BB962C8B-B14F-4D97-AF65-F5344CB8AC3E}">
        <p14:creationId xmlns:p14="http://schemas.microsoft.com/office/powerpoint/2010/main" val="272049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Emphasize Proces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6BDE1BB-0467-49B8-8DBF-110478772DD2}"/>
              </a:ext>
            </a:extLst>
          </p:cNvPr>
          <p:cNvSpPr/>
          <p:nvPr userDrawn="1"/>
        </p:nvSpPr>
        <p:spPr>
          <a:xfrm>
            <a:off x="0" y="0"/>
            <a:ext cx="12192000" cy="2961314"/>
          </a:xfrm>
          <a:prstGeom prst="rect">
            <a:avLst/>
          </a:prstGeom>
          <a:solidFill>
            <a:srgbClr val="204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D0CB203-13DF-4CE7-AB1C-360E1A39897D}"/>
              </a:ext>
            </a:extLst>
          </p:cNvPr>
          <p:cNvSpPr>
            <a:spLocks noGrp="1"/>
          </p:cNvSpPr>
          <p:nvPr>
            <p:ph type="title" hasCustomPrompt="1"/>
          </p:nvPr>
        </p:nvSpPr>
        <p:spPr>
          <a:xfrm>
            <a:off x="1524000" y="552009"/>
            <a:ext cx="9144000" cy="719837"/>
          </a:xfrm>
        </p:spPr>
        <p:txBody>
          <a:bodyPr>
            <a:noAutofit/>
          </a:bodyPr>
          <a:lstStyle>
            <a:lvl1pPr algn="ctr">
              <a:defRPr sz="2400" b="0">
                <a:solidFill>
                  <a:srgbClr val="FFFFFF"/>
                </a:solidFill>
                <a:latin typeface="Roboto Medium" panose="02000000000000000000" pitchFamily="2" charset="0"/>
                <a:ea typeface="Roboto Medium" panose="02000000000000000000" pitchFamily="2" charset="0"/>
              </a:defRPr>
            </a:lvl1pPr>
          </a:lstStyle>
          <a:p>
            <a:r>
              <a:rPr lang="en-US"/>
              <a:t>CLICK TO ADD TITLE</a:t>
            </a:r>
            <a:endParaRPr lang="en-ID"/>
          </a:p>
        </p:txBody>
      </p:sp>
      <p:pic>
        <p:nvPicPr>
          <p:cNvPr id="8" name="Graphic 7">
            <a:extLst>
              <a:ext uri="{FF2B5EF4-FFF2-40B4-BE49-F238E27FC236}">
                <a16:creationId xmlns:a16="http://schemas.microsoft.com/office/drawing/2014/main" id="{863A21AE-85B8-4102-984C-FDF67E18BE86}"/>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17" y="6417830"/>
            <a:ext cx="297755" cy="315168"/>
          </a:xfrm>
          <a:prstGeom prst="rect">
            <a:avLst/>
          </a:prstGeom>
        </p:spPr>
      </p:pic>
      <p:pic>
        <p:nvPicPr>
          <p:cNvPr id="9" name="Picture 8">
            <a:extLst>
              <a:ext uri="{FF2B5EF4-FFF2-40B4-BE49-F238E27FC236}">
                <a16:creationId xmlns:a16="http://schemas.microsoft.com/office/drawing/2014/main" id="{0AB213FA-8B3A-4DAD-B351-0BA15E07E80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43515" y="6497968"/>
            <a:ext cx="994968" cy="154892"/>
          </a:xfrm>
          <a:prstGeom prst="rect">
            <a:avLst/>
          </a:prstGeom>
        </p:spPr>
      </p:pic>
      <p:sp>
        <p:nvSpPr>
          <p:cNvPr id="10" name="Date Placeholder 3">
            <a:extLst>
              <a:ext uri="{FF2B5EF4-FFF2-40B4-BE49-F238E27FC236}">
                <a16:creationId xmlns:a16="http://schemas.microsoft.com/office/drawing/2014/main" id="{1A7F3994-1D15-471C-B235-93B1B17CB481}"/>
              </a:ext>
            </a:extLst>
          </p:cNvPr>
          <p:cNvSpPr>
            <a:spLocks noGrp="1"/>
          </p:cNvSpPr>
          <p:nvPr>
            <p:ph type="dt" sz="half" idx="11"/>
          </p:nvPr>
        </p:nvSpPr>
        <p:spPr>
          <a:xfrm>
            <a:off x="838200" y="6356350"/>
            <a:ext cx="1273233"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B129A232-9D86-4C1B-818C-FC9C3345DDD5}" type="datetimeFigureOut">
              <a:rPr lang="en-ID" smtClean="0"/>
              <a:pPr/>
              <a:t>04/10/2023</a:t>
            </a:fld>
            <a:endParaRPr lang="en-ID" sz="1000"/>
          </a:p>
        </p:txBody>
      </p:sp>
      <p:sp>
        <p:nvSpPr>
          <p:cNvPr id="11" name="Slide Number Placeholder 5">
            <a:extLst>
              <a:ext uri="{FF2B5EF4-FFF2-40B4-BE49-F238E27FC236}">
                <a16:creationId xmlns:a16="http://schemas.microsoft.com/office/drawing/2014/main" id="{A7663FC8-176D-4CA9-9FC9-B34ED3512C7C}"/>
              </a:ext>
            </a:extLst>
          </p:cNvPr>
          <p:cNvSpPr>
            <a:spLocks noGrp="1"/>
          </p:cNvSpPr>
          <p:nvPr>
            <p:ph type="sldNum" sz="quarter" idx="12"/>
          </p:nvPr>
        </p:nvSpPr>
        <p:spPr>
          <a:xfrm>
            <a:off x="5769667" y="6356350"/>
            <a:ext cx="652666" cy="365125"/>
          </a:xfrm>
          <a:prstGeom prst="rect">
            <a:avLst/>
          </a:prstGeom>
        </p:spPr>
        <p:txBody>
          <a:bodyPr/>
          <a:lstStyle>
            <a:lvl1pPr algn="ctr">
              <a:defRPr sz="1000">
                <a:latin typeface="Roboto Thin" panose="02000000000000000000" pitchFamily="2" charset="0"/>
                <a:ea typeface="Roboto Thin" panose="02000000000000000000" pitchFamily="2" charset="0"/>
              </a:defRPr>
            </a:lvl1pPr>
          </a:lstStyle>
          <a:p>
            <a:pPr algn="ctr"/>
            <a:fld id="{4D2B8DF0-B788-4C36-ADB9-2B216EFFC9FC}" type="slidenum">
              <a:rPr lang="en-ID" smtClean="0"/>
              <a:pPr algn="ctr"/>
              <a:t>‹#›</a:t>
            </a:fld>
            <a:endParaRPr lang="en-ID"/>
          </a:p>
        </p:txBody>
      </p:sp>
      <p:sp>
        <p:nvSpPr>
          <p:cNvPr id="12" name="Content Placeholder 2">
            <a:extLst>
              <a:ext uri="{FF2B5EF4-FFF2-40B4-BE49-F238E27FC236}">
                <a16:creationId xmlns:a16="http://schemas.microsoft.com/office/drawing/2014/main" id="{5CBC72C0-80B1-42A4-807E-7AF6456B5DC5}"/>
              </a:ext>
            </a:extLst>
          </p:cNvPr>
          <p:cNvSpPr>
            <a:spLocks noGrp="1"/>
          </p:cNvSpPr>
          <p:nvPr>
            <p:ph idx="10"/>
          </p:nvPr>
        </p:nvSpPr>
        <p:spPr>
          <a:xfrm>
            <a:off x="838200" y="3429000"/>
            <a:ext cx="4931467" cy="2572790"/>
          </a:xfrm>
        </p:spPr>
        <p:txBody>
          <a:bodyPr>
            <a:normAutofit/>
          </a:bodyPr>
          <a:lstStyle>
            <a:lvl1pPr>
              <a:lnSpc>
                <a:spcPct val="100000"/>
              </a:lnSpc>
              <a:spcBef>
                <a:spcPts val="150"/>
              </a:spcBef>
              <a:defRPr sz="1400">
                <a:solidFill>
                  <a:srgbClr val="4D4D4D"/>
                </a:solidFill>
                <a:latin typeface="Roboto" panose="02000000000000000000" pitchFamily="2" charset="0"/>
                <a:ea typeface="Roboto" panose="02000000000000000000" pitchFamily="2" charset="0"/>
              </a:defRPr>
            </a:lvl1pPr>
            <a:lvl2pPr>
              <a:lnSpc>
                <a:spcPct val="100000"/>
              </a:lnSpc>
              <a:spcBef>
                <a:spcPts val="150"/>
              </a:spcBef>
              <a:defRPr sz="1200">
                <a:solidFill>
                  <a:srgbClr val="4D4D4D"/>
                </a:solidFill>
                <a:latin typeface="Roboto" panose="02000000000000000000" pitchFamily="2" charset="0"/>
                <a:ea typeface="Roboto" panose="02000000000000000000" pitchFamily="2" charset="0"/>
              </a:defRPr>
            </a:lvl2pPr>
            <a:lvl3pPr>
              <a:lnSpc>
                <a:spcPct val="100000"/>
              </a:lnSpc>
              <a:spcBef>
                <a:spcPts val="150"/>
              </a:spcBef>
              <a:defRPr sz="1200">
                <a:solidFill>
                  <a:srgbClr val="4D4D4D"/>
                </a:solidFill>
                <a:latin typeface="Roboto" panose="02000000000000000000" pitchFamily="2" charset="0"/>
                <a:ea typeface="Roboto" panose="02000000000000000000" pitchFamily="2" charset="0"/>
              </a:defRPr>
            </a:lvl3pPr>
            <a:lvl4pPr>
              <a:lnSpc>
                <a:spcPct val="100000"/>
              </a:lnSpc>
              <a:spcBef>
                <a:spcPts val="150"/>
              </a:spcBef>
              <a:defRPr sz="1100">
                <a:solidFill>
                  <a:srgbClr val="4D4D4D"/>
                </a:solidFill>
                <a:latin typeface="Roboto" panose="02000000000000000000" pitchFamily="2" charset="0"/>
                <a:ea typeface="Roboto" panose="02000000000000000000" pitchFamily="2" charset="0"/>
              </a:defRPr>
            </a:lvl4pPr>
            <a:lvl5pPr>
              <a:lnSpc>
                <a:spcPct val="100000"/>
              </a:lnSpc>
              <a:spcBef>
                <a:spcPts val="150"/>
              </a:spcBef>
              <a:defRPr sz="1100">
                <a:solidFill>
                  <a:srgbClr val="4D4D4D"/>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14" name="Subtitle 2">
            <a:extLst>
              <a:ext uri="{FF2B5EF4-FFF2-40B4-BE49-F238E27FC236}">
                <a16:creationId xmlns:a16="http://schemas.microsoft.com/office/drawing/2014/main" id="{9B12AF59-DAA2-4BE2-9614-651029A92639}"/>
              </a:ext>
            </a:extLst>
          </p:cNvPr>
          <p:cNvSpPr>
            <a:spLocks noGrp="1"/>
          </p:cNvSpPr>
          <p:nvPr>
            <p:ph type="subTitle" idx="1" hasCustomPrompt="1"/>
          </p:nvPr>
        </p:nvSpPr>
        <p:spPr>
          <a:xfrm>
            <a:off x="1524000" y="1335462"/>
            <a:ext cx="9144000" cy="992102"/>
          </a:xfrm>
        </p:spPr>
        <p:txBody>
          <a:bodyPr>
            <a:normAutofit/>
          </a:bodyPr>
          <a:lstStyle>
            <a:lvl1pPr marL="0" indent="0" algn="ctr">
              <a:buNone/>
              <a:defRPr sz="1800">
                <a:solidFill>
                  <a:srgbClr val="FFFFFF"/>
                </a:solidFill>
                <a:latin typeface="Roboto Medium" panose="02000000000000000000" pitchFamily="2" charset="0"/>
                <a:ea typeface="Roboto Medium"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endParaRPr lang="en-ID"/>
          </a:p>
        </p:txBody>
      </p:sp>
      <p:sp>
        <p:nvSpPr>
          <p:cNvPr id="3" name="Picture Placeholder 2">
            <a:extLst>
              <a:ext uri="{FF2B5EF4-FFF2-40B4-BE49-F238E27FC236}">
                <a16:creationId xmlns:a16="http://schemas.microsoft.com/office/drawing/2014/main" id="{A5EAAD5B-A5D6-45DF-82AB-4608D24E9C61}"/>
              </a:ext>
            </a:extLst>
          </p:cNvPr>
          <p:cNvSpPr>
            <a:spLocks noGrp="1"/>
          </p:cNvSpPr>
          <p:nvPr>
            <p:ph type="pic" sz="quarter" idx="13" hasCustomPrompt="1"/>
          </p:nvPr>
        </p:nvSpPr>
        <p:spPr>
          <a:xfrm>
            <a:off x="6422333" y="3429000"/>
            <a:ext cx="4926934" cy="2573338"/>
          </a:xfrm>
        </p:spPr>
        <p:txBody>
          <a:bodyPr>
            <a:normAutofit/>
          </a:bodyPr>
          <a:lstStyle>
            <a:lvl1pPr>
              <a:buNone/>
              <a:defRPr sz="1600">
                <a:latin typeface="Roboto" panose="02000000000000000000" pitchFamily="2" charset="0"/>
                <a:ea typeface="Roboto" panose="02000000000000000000"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D"/>
              <a:t>Click to add picture</a:t>
            </a:r>
          </a:p>
        </p:txBody>
      </p:sp>
    </p:spTree>
    <p:extLst>
      <p:ext uri="{BB962C8B-B14F-4D97-AF65-F5344CB8AC3E}">
        <p14:creationId xmlns:p14="http://schemas.microsoft.com/office/powerpoint/2010/main" val="141292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F72173C-4418-4850-B4AE-B6422D4A75D3}"/>
              </a:ext>
            </a:extLst>
          </p:cNvPr>
          <p:cNvSpPr/>
          <p:nvPr userDrawn="1"/>
        </p:nvSpPr>
        <p:spPr>
          <a:xfrm>
            <a:off x="6096000" y="0"/>
            <a:ext cx="6096000" cy="6858000"/>
          </a:xfrm>
          <a:prstGeom prst="rect">
            <a:avLst/>
          </a:prstGeom>
          <a:solidFill>
            <a:srgbClr val="204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82E30552-3B56-4C91-9E21-F662ACFBD0F2}"/>
              </a:ext>
            </a:extLst>
          </p:cNvPr>
          <p:cNvSpPr>
            <a:spLocks noGrp="1"/>
          </p:cNvSpPr>
          <p:nvPr>
            <p:ph type="pic" sz="quarter" idx="10" hasCustomPrompt="1"/>
          </p:nvPr>
        </p:nvSpPr>
        <p:spPr>
          <a:xfrm>
            <a:off x="0" y="0"/>
            <a:ext cx="6096000" cy="6858000"/>
          </a:xfrm>
        </p:spPr>
        <p:txBody>
          <a:bodyPr anchor="ctr">
            <a:normAutofit/>
          </a:bodyPr>
          <a:lstStyle>
            <a:lvl1pPr algn="ctr">
              <a:buNone/>
              <a:defRPr sz="1600">
                <a:latin typeface="Roboto Light" panose="02000000000000000000" pitchFamily="2" charset="0"/>
                <a:ea typeface="Roboto Light" panose="02000000000000000000" pitchFamily="2" charset="0"/>
              </a:defRPr>
            </a:lvl1pPr>
          </a:lstStyle>
          <a:p>
            <a:r>
              <a:rPr lang="en-ID"/>
              <a:t>Click to add picture</a:t>
            </a:r>
            <a:endParaRPr lang="en-US"/>
          </a:p>
        </p:txBody>
      </p:sp>
      <p:sp>
        <p:nvSpPr>
          <p:cNvPr id="9" name="Content Placeholder 2">
            <a:extLst>
              <a:ext uri="{FF2B5EF4-FFF2-40B4-BE49-F238E27FC236}">
                <a16:creationId xmlns:a16="http://schemas.microsoft.com/office/drawing/2014/main" id="{E2479341-800A-478E-9EDD-0DEEB72BC313}"/>
              </a:ext>
            </a:extLst>
          </p:cNvPr>
          <p:cNvSpPr>
            <a:spLocks noGrp="1"/>
          </p:cNvSpPr>
          <p:nvPr>
            <p:ph idx="11"/>
          </p:nvPr>
        </p:nvSpPr>
        <p:spPr>
          <a:xfrm>
            <a:off x="6817895" y="609600"/>
            <a:ext cx="4748464" cy="5638800"/>
          </a:xfrm>
        </p:spPr>
        <p:txBody>
          <a:bodyPr>
            <a:normAutofit/>
          </a:bodyPr>
          <a:lstStyle>
            <a:lvl1pPr>
              <a:lnSpc>
                <a:spcPct val="100000"/>
              </a:lnSpc>
              <a:spcBef>
                <a:spcPts val="150"/>
              </a:spcBef>
              <a:defRPr sz="1400">
                <a:solidFill>
                  <a:schemeClr val="bg1"/>
                </a:solidFill>
                <a:latin typeface="Roboto" panose="02000000000000000000" pitchFamily="2" charset="0"/>
                <a:ea typeface="Roboto" panose="02000000000000000000" pitchFamily="2" charset="0"/>
              </a:defRPr>
            </a:lvl1pPr>
            <a:lvl2pPr>
              <a:lnSpc>
                <a:spcPct val="100000"/>
              </a:lnSpc>
              <a:spcBef>
                <a:spcPts val="150"/>
              </a:spcBef>
              <a:defRPr sz="1200">
                <a:solidFill>
                  <a:schemeClr val="bg1"/>
                </a:solidFill>
                <a:latin typeface="Roboto" panose="02000000000000000000" pitchFamily="2" charset="0"/>
                <a:ea typeface="Roboto" panose="02000000000000000000" pitchFamily="2" charset="0"/>
              </a:defRPr>
            </a:lvl2pPr>
            <a:lvl3pPr>
              <a:lnSpc>
                <a:spcPct val="100000"/>
              </a:lnSpc>
              <a:spcBef>
                <a:spcPts val="150"/>
              </a:spcBef>
              <a:defRPr sz="1200">
                <a:solidFill>
                  <a:schemeClr val="bg1"/>
                </a:solidFill>
                <a:latin typeface="Roboto" panose="02000000000000000000" pitchFamily="2" charset="0"/>
                <a:ea typeface="Roboto" panose="02000000000000000000" pitchFamily="2" charset="0"/>
              </a:defRPr>
            </a:lvl3pPr>
            <a:lvl4pPr>
              <a:lnSpc>
                <a:spcPct val="100000"/>
              </a:lnSpc>
              <a:spcBef>
                <a:spcPts val="150"/>
              </a:spcBef>
              <a:defRPr sz="1100">
                <a:solidFill>
                  <a:schemeClr val="bg1"/>
                </a:solidFill>
                <a:latin typeface="Roboto" panose="02000000000000000000" pitchFamily="2" charset="0"/>
                <a:ea typeface="Roboto" panose="02000000000000000000" pitchFamily="2" charset="0"/>
              </a:defRPr>
            </a:lvl4pPr>
            <a:lvl5pPr>
              <a:lnSpc>
                <a:spcPct val="100000"/>
              </a:lnSpc>
              <a:spcBef>
                <a:spcPts val="150"/>
              </a:spcBef>
              <a:defRPr sz="1100">
                <a:solidFill>
                  <a:schemeClr val="bg1"/>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3277765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C2B3A-2F53-4DE5-958D-E55B143786A6}"/>
              </a:ext>
            </a:extLst>
          </p:cNvPr>
          <p:cNvSpPr>
            <a:spLocks noGrp="1"/>
          </p:cNvSpPr>
          <p:nvPr>
            <p:ph type="title" hasCustomPrompt="1"/>
          </p:nvPr>
        </p:nvSpPr>
        <p:spPr>
          <a:xfrm>
            <a:off x="824302" y="552010"/>
            <a:ext cx="6428593" cy="428892"/>
          </a:xfrm>
        </p:spPr>
        <p:txBody>
          <a:bodyPr>
            <a:noAutofit/>
          </a:bodyPr>
          <a:lstStyle>
            <a:lvl1pPr>
              <a:defRPr sz="2400" b="0">
                <a:solidFill>
                  <a:schemeClr val="tx1"/>
                </a:solidFill>
                <a:latin typeface="Roboto Medium" panose="02000000000000000000" pitchFamily="2" charset="0"/>
                <a:ea typeface="Roboto Medium" panose="02000000000000000000" pitchFamily="2" charset="0"/>
              </a:defRPr>
            </a:lvl1pPr>
          </a:lstStyle>
          <a:p>
            <a:r>
              <a:rPr lang="en-US"/>
              <a:t>CLICK TO ADD TITLE</a:t>
            </a:r>
            <a:endParaRPr lang="en-ID"/>
          </a:p>
        </p:txBody>
      </p:sp>
      <p:sp>
        <p:nvSpPr>
          <p:cNvPr id="3" name="Content Placeholder 2">
            <a:extLst>
              <a:ext uri="{FF2B5EF4-FFF2-40B4-BE49-F238E27FC236}">
                <a16:creationId xmlns:a16="http://schemas.microsoft.com/office/drawing/2014/main" id="{B3C16E2F-BE55-4C5F-906A-A17FAED95B6B}"/>
              </a:ext>
            </a:extLst>
          </p:cNvPr>
          <p:cNvSpPr>
            <a:spLocks noGrp="1"/>
          </p:cNvSpPr>
          <p:nvPr>
            <p:ph idx="1"/>
          </p:nvPr>
        </p:nvSpPr>
        <p:spPr>
          <a:xfrm>
            <a:off x="838200" y="1577341"/>
            <a:ext cx="10515600" cy="4599622"/>
          </a:xfrm>
        </p:spPr>
        <p:txBody>
          <a:bodyPr>
            <a:normAutofit/>
          </a:bodyPr>
          <a:lstStyle>
            <a:lvl1pPr>
              <a:lnSpc>
                <a:spcPct val="100000"/>
              </a:lnSpc>
              <a:spcBef>
                <a:spcPts val="150"/>
              </a:spcBef>
              <a:defRPr sz="1400">
                <a:solidFill>
                  <a:srgbClr val="4D4D4D"/>
                </a:solidFill>
                <a:latin typeface="Roboto" panose="02000000000000000000" pitchFamily="2" charset="0"/>
                <a:ea typeface="Roboto" panose="02000000000000000000" pitchFamily="2" charset="0"/>
              </a:defRPr>
            </a:lvl1pPr>
            <a:lvl2pPr>
              <a:lnSpc>
                <a:spcPct val="100000"/>
              </a:lnSpc>
              <a:spcBef>
                <a:spcPts val="150"/>
              </a:spcBef>
              <a:defRPr sz="1200">
                <a:solidFill>
                  <a:srgbClr val="4D4D4D"/>
                </a:solidFill>
                <a:latin typeface="Roboto" panose="02000000000000000000" pitchFamily="2" charset="0"/>
                <a:ea typeface="Roboto" panose="02000000000000000000" pitchFamily="2" charset="0"/>
              </a:defRPr>
            </a:lvl2pPr>
            <a:lvl3pPr>
              <a:lnSpc>
                <a:spcPct val="100000"/>
              </a:lnSpc>
              <a:spcBef>
                <a:spcPts val="150"/>
              </a:spcBef>
              <a:defRPr sz="1200">
                <a:solidFill>
                  <a:srgbClr val="4D4D4D"/>
                </a:solidFill>
                <a:latin typeface="Roboto" panose="02000000000000000000" pitchFamily="2" charset="0"/>
                <a:ea typeface="Roboto" panose="02000000000000000000" pitchFamily="2" charset="0"/>
              </a:defRPr>
            </a:lvl3pPr>
            <a:lvl4pPr>
              <a:lnSpc>
                <a:spcPct val="100000"/>
              </a:lnSpc>
              <a:spcBef>
                <a:spcPts val="150"/>
              </a:spcBef>
              <a:defRPr sz="1100">
                <a:solidFill>
                  <a:srgbClr val="4D4D4D"/>
                </a:solidFill>
                <a:latin typeface="Roboto" panose="02000000000000000000" pitchFamily="2" charset="0"/>
                <a:ea typeface="Roboto" panose="02000000000000000000" pitchFamily="2" charset="0"/>
              </a:defRPr>
            </a:lvl4pPr>
            <a:lvl5pPr>
              <a:lnSpc>
                <a:spcPct val="100000"/>
              </a:lnSpc>
              <a:spcBef>
                <a:spcPts val="150"/>
              </a:spcBef>
              <a:defRPr sz="1100">
                <a:solidFill>
                  <a:srgbClr val="4D4D4D"/>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pic>
        <p:nvPicPr>
          <p:cNvPr id="22" name="Graphic 21">
            <a:extLst>
              <a:ext uri="{FF2B5EF4-FFF2-40B4-BE49-F238E27FC236}">
                <a16:creationId xmlns:a16="http://schemas.microsoft.com/office/drawing/2014/main" id="{A7894533-B18A-4310-B07D-6A8664AEC3A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17" y="6417830"/>
            <a:ext cx="297755" cy="315168"/>
          </a:xfrm>
          <a:prstGeom prst="rect">
            <a:avLst/>
          </a:prstGeom>
        </p:spPr>
      </p:pic>
      <p:pic>
        <p:nvPicPr>
          <p:cNvPr id="23" name="Picture 22">
            <a:extLst>
              <a:ext uri="{FF2B5EF4-FFF2-40B4-BE49-F238E27FC236}">
                <a16:creationId xmlns:a16="http://schemas.microsoft.com/office/drawing/2014/main" id="{6E9C1737-6479-48C5-A4F3-F09AFFAF5F8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43515" y="6497968"/>
            <a:ext cx="994968" cy="154892"/>
          </a:xfrm>
          <a:prstGeom prst="rect">
            <a:avLst/>
          </a:prstGeom>
        </p:spPr>
      </p:pic>
      <p:sp>
        <p:nvSpPr>
          <p:cNvPr id="24" name="Date Placeholder 3">
            <a:extLst>
              <a:ext uri="{FF2B5EF4-FFF2-40B4-BE49-F238E27FC236}">
                <a16:creationId xmlns:a16="http://schemas.microsoft.com/office/drawing/2014/main" id="{81D982AB-A1FF-4881-9B0C-2A830F9AC273}"/>
              </a:ext>
            </a:extLst>
          </p:cNvPr>
          <p:cNvSpPr>
            <a:spLocks noGrp="1"/>
          </p:cNvSpPr>
          <p:nvPr>
            <p:ph type="dt" sz="half" idx="11"/>
          </p:nvPr>
        </p:nvSpPr>
        <p:spPr>
          <a:xfrm>
            <a:off x="838200" y="6356350"/>
            <a:ext cx="1273233"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B129A232-9D86-4C1B-818C-FC9C3345DDD5}" type="datetimeFigureOut">
              <a:rPr lang="en-ID" smtClean="0"/>
              <a:pPr/>
              <a:t>04/10/2023</a:t>
            </a:fld>
            <a:endParaRPr lang="en-ID" sz="1000"/>
          </a:p>
        </p:txBody>
      </p:sp>
      <p:sp>
        <p:nvSpPr>
          <p:cNvPr id="25" name="Slide Number Placeholder 5">
            <a:extLst>
              <a:ext uri="{FF2B5EF4-FFF2-40B4-BE49-F238E27FC236}">
                <a16:creationId xmlns:a16="http://schemas.microsoft.com/office/drawing/2014/main" id="{EC4AADB0-22BC-4C6A-ADA8-E2E8BC43E79A}"/>
              </a:ext>
            </a:extLst>
          </p:cNvPr>
          <p:cNvSpPr>
            <a:spLocks noGrp="1"/>
          </p:cNvSpPr>
          <p:nvPr>
            <p:ph type="sldNum" sz="quarter" idx="12"/>
          </p:nvPr>
        </p:nvSpPr>
        <p:spPr>
          <a:xfrm>
            <a:off x="5769667" y="6356350"/>
            <a:ext cx="652666" cy="365125"/>
          </a:xfrm>
          <a:prstGeom prst="rect">
            <a:avLst/>
          </a:prstGeom>
        </p:spPr>
        <p:txBody>
          <a:bodyPr/>
          <a:lstStyle>
            <a:lvl1pPr algn="ctr">
              <a:defRPr sz="1000">
                <a:latin typeface="Roboto Thin" panose="02000000000000000000" pitchFamily="2" charset="0"/>
                <a:ea typeface="Roboto Thin" panose="02000000000000000000" pitchFamily="2" charset="0"/>
              </a:defRPr>
            </a:lvl1pPr>
          </a:lstStyle>
          <a:p>
            <a:pPr algn="ctr"/>
            <a:fld id="{4D2B8DF0-B788-4C36-ADB9-2B216EFFC9FC}" type="slidenum">
              <a:rPr lang="en-ID" smtClean="0"/>
              <a:pPr algn="ctr"/>
              <a:t>‹#›</a:t>
            </a:fld>
            <a:endParaRPr lang="en-ID"/>
          </a:p>
        </p:txBody>
      </p:sp>
    </p:spTree>
    <p:extLst>
      <p:ext uri="{BB962C8B-B14F-4D97-AF65-F5344CB8AC3E}">
        <p14:creationId xmlns:p14="http://schemas.microsoft.com/office/powerpoint/2010/main" val="4078732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AB624E5-F821-471B-AD80-639C96F87CCB}"/>
              </a:ext>
            </a:extLst>
          </p:cNvPr>
          <p:cNvSpPr>
            <a:spLocks noGrp="1"/>
          </p:cNvSpPr>
          <p:nvPr>
            <p:ph type="pic" sz="quarter" idx="13"/>
          </p:nvPr>
        </p:nvSpPr>
        <p:spPr>
          <a:xfrm>
            <a:off x="1564808" y="1817544"/>
            <a:ext cx="2972567" cy="3138632"/>
          </a:xfrm>
          <a:custGeom>
            <a:avLst/>
            <a:gdLst>
              <a:gd name="connsiteX0" fmla="*/ 2409986 w 3489255"/>
              <a:gd name="connsiteY0" fmla="*/ 582142 h 3684185"/>
              <a:gd name="connsiteX1" fmla="*/ 1905191 w 3489255"/>
              <a:gd name="connsiteY1" fmla="*/ 1052334 h 3684185"/>
              <a:gd name="connsiteX2" fmla="*/ 2373347 w 3489255"/>
              <a:gd name="connsiteY2" fmla="*/ 1595802 h 3684185"/>
              <a:gd name="connsiteX3" fmla="*/ 2412021 w 3489255"/>
              <a:gd name="connsiteY3" fmla="*/ 1595802 h 3684185"/>
              <a:gd name="connsiteX4" fmla="*/ 2937089 w 3489255"/>
              <a:gd name="connsiteY4" fmla="*/ 1107360 h 3684185"/>
              <a:gd name="connsiteX5" fmla="*/ 2448660 w 3489255"/>
              <a:gd name="connsiteY5" fmla="*/ 582142 h 3684185"/>
              <a:gd name="connsiteX6" fmla="*/ 2409986 w 3489255"/>
              <a:gd name="connsiteY6" fmla="*/ 0 h 3684185"/>
              <a:gd name="connsiteX7" fmla="*/ 2491404 w 3489255"/>
              <a:gd name="connsiteY7" fmla="*/ 0 h 3684185"/>
              <a:gd name="connsiteX8" fmla="*/ 3489167 w 3489255"/>
              <a:gd name="connsiteY8" fmla="*/ 1073254 h 3684185"/>
              <a:gd name="connsiteX9" fmla="*/ 2412021 w 3489255"/>
              <a:gd name="connsiteY9" fmla="*/ 2177944 h 3684185"/>
              <a:gd name="connsiteX10" fmla="*/ 2330603 w 3489255"/>
              <a:gd name="connsiteY10" fmla="*/ 2177944 h 3684185"/>
              <a:gd name="connsiteX11" fmla="*/ 1771067 w 3489255"/>
              <a:gd name="connsiteY11" fmla="*/ 1965253 h 3684185"/>
              <a:gd name="connsiteX12" fmla="*/ 1768948 w 3489255"/>
              <a:gd name="connsiteY12" fmla="*/ 1963349 h 3684185"/>
              <a:gd name="connsiteX13" fmla="*/ 1287578 w 3489255"/>
              <a:gd name="connsiteY13" fmla="*/ 2377525 h 3684185"/>
              <a:gd name="connsiteX14" fmla="*/ 1313640 w 3489255"/>
              <a:gd name="connsiteY14" fmla="*/ 2461481 h 3684185"/>
              <a:gd name="connsiteX15" fmla="*/ 1327121 w 3489255"/>
              <a:gd name="connsiteY15" fmla="*/ 2595212 h 3684185"/>
              <a:gd name="connsiteX16" fmla="*/ 1325396 w 3489255"/>
              <a:gd name="connsiteY16" fmla="*/ 2612325 h 3684185"/>
              <a:gd name="connsiteX17" fmla="*/ 1925000 w 3489255"/>
              <a:gd name="connsiteY17" fmla="*/ 2867183 h 3684185"/>
              <a:gd name="connsiteX18" fmla="*/ 1927574 w 3489255"/>
              <a:gd name="connsiteY18" fmla="*/ 2865060 h 3684185"/>
              <a:gd name="connsiteX19" fmla="*/ 2177944 w 3489255"/>
              <a:gd name="connsiteY19" fmla="*/ 2788582 h 3684185"/>
              <a:gd name="connsiteX20" fmla="*/ 2625745 w 3489255"/>
              <a:gd name="connsiteY20" fmla="*/ 3236384 h 3684185"/>
              <a:gd name="connsiteX21" fmla="*/ 2177944 w 3489255"/>
              <a:gd name="connsiteY21" fmla="*/ 3684185 h 3684185"/>
              <a:gd name="connsiteX22" fmla="*/ 1739240 w 3489255"/>
              <a:gd name="connsiteY22" fmla="*/ 3326632 h 3684185"/>
              <a:gd name="connsiteX23" fmla="*/ 1738015 w 3489255"/>
              <a:gd name="connsiteY23" fmla="*/ 3314480 h 3684185"/>
              <a:gd name="connsiteX24" fmla="*/ 1136580 w 3489255"/>
              <a:gd name="connsiteY24" fmla="*/ 3059801 h 3684185"/>
              <a:gd name="connsiteX25" fmla="*/ 1132769 w 3489255"/>
              <a:gd name="connsiteY25" fmla="*/ 3064421 h 3684185"/>
              <a:gd name="connsiteX26" fmla="*/ 663560 w 3489255"/>
              <a:gd name="connsiteY26" fmla="*/ 3258773 h 3684185"/>
              <a:gd name="connsiteX27" fmla="*/ 0 w 3489255"/>
              <a:gd name="connsiteY27" fmla="*/ 2595213 h 3684185"/>
              <a:gd name="connsiteX28" fmla="*/ 663560 w 3489255"/>
              <a:gd name="connsiteY28" fmla="*/ 1931652 h 3684185"/>
              <a:gd name="connsiteX29" fmla="*/ 921848 w 3489255"/>
              <a:gd name="connsiteY29" fmla="*/ 1983798 h 3684185"/>
              <a:gd name="connsiteX30" fmla="*/ 970518 w 3489255"/>
              <a:gd name="connsiteY30" fmla="*/ 2010215 h 3684185"/>
              <a:gd name="connsiteX31" fmla="*/ 1455204 w 3489255"/>
              <a:gd name="connsiteY31" fmla="*/ 1593344 h 3684185"/>
              <a:gd name="connsiteX32" fmla="*/ 1454775 w 3489255"/>
              <a:gd name="connsiteY32" fmla="*/ 1592600 h 3684185"/>
              <a:gd name="connsiteX33" fmla="*/ 1332834 w 3489255"/>
              <a:gd name="connsiteY33" fmla="*/ 1104690 h 3684185"/>
              <a:gd name="connsiteX34" fmla="*/ 2409986 w 3489255"/>
              <a:gd name="connsiteY34" fmla="*/ 0 h 3684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89255" h="3684185">
                <a:moveTo>
                  <a:pt x="2409986" y="582142"/>
                </a:moveTo>
                <a:cubicBezTo>
                  <a:pt x="2144562" y="582514"/>
                  <a:pt x="1924378" y="787601"/>
                  <a:pt x="1905191" y="1052334"/>
                </a:cubicBezTo>
                <a:cubicBezTo>
                  <a:pt x="1885327" y="1331377"/>
                  <a:pt x="2094428" y="1574128"/>
                  <a:pt x="2373347" y="1595802"/>
                </a:cubicBezTo>
                <a:lnTo>
                  <a:pt x="2412021" y="1595802"/>
                </a:lnTo>
                <a:cubicBezTo>
                  <a:pt x="2691877" y="1605877"/>
                  <a:pt x="2926932" y="1387218"/>
                  <a:pt x="2937089" y="1107360"/>
                </a:cubicBezTo>
                <a:cubicBezTo>
                  <a:pt x="2947246" y="827448"/>
                  <a:pt x="2728576" y="592299"/>
                  <a:pt x="2448660" y="582142"/>
                </a:cubicBezTo>
                <a:close/>
                <a:moveTo>
                  <a:pt x="2409986" y="0"/>
                </a:moveTo>
                <a:lnTo>
                  <a:pt x="2491404" y="0"/>
                </a:lnTo>
                <a:cubicBezTo>
                  <a:pt x="3050505" y="47913"/>
                  <a:pt x="3482084" y="512140"/>
                  <a:pt x="3489167" y="1073254"/>
                </a:cubicBezTo>
                <a:cubicBezTo>
                  <a:pt x="3496780" y="1675753"/>
                  <a:pt x="3014518" y="2170331"/>
                  <a:pt x="2412021" y="2177944"/>
                </a:cubicBezTo>
                <a:lnTo>
                  <a:pt x="2330603" y="2177944"/>
                </a:lnTo>
                <a:cubicBezTo>
                  <a:pt x="2120937" y="2159976"/>
                  <a:pt x="1929205" y="2083464"/>
                  <a:pt x="1771067" y="1965253"/>
                </a:cubicBezTo>
                <a:lnTo>
                  <a:pt x="1768948" y="1963349"/>
                </a:lnTo>
                <a:lnTo>
                  <a:pt x="1287578" y="2377525"/>
                </a:lnTo>
                <a:lnTo>
                  <a:pt x="1313640" y="2461481"/>
                </a:lnTo>
                <a:cubicBezTo>
                  <a:pt x="1322479" y="2504677"/>
                  <a:pt x="1327121" y="2549402"/>
                  <a:pt x="1327121" y="2595212"/>
                </a:cubicBezTo>
                <a:lnTo>
                  <a:pt x="1325396" y="2612325"/>
                </a:lnTo>
                <a:lnTo>
                  <a:pt x="1925000" y="2867183"/>
                </a:lnTo>
                <a:lnTo>
                  <a:pt x="1927574" y="2865060"/>
                </a:lnTo>
                <a:cubicBezTo>
                  <a:pt x="1999044" y="2816776"/>
                  <a:pt x="2085201" y="2788582"/>
                  <a:pt x="2177944" y="2788582"/>
                </a:cubicBezTo>
                <a:cubicBezTo>
                  <a:pt x="2425257" y="2788582"/>
                  <a:pt x="2625745" y="2989069"/>
                  <a:pt x="2625745" y="3236384"/>
                </a:cubicBezTo>
                <a:cubicBezTo>
                  <a:pt x="2625745" y="3483698"/>
                  <a:pt x="2425257" y="3684185"/>
                  <a:pt x="2177944" y="3684185"/>
                </a:cubicBezTo>
                <a:cubicBezTo>
                  <a:pt x="1961544" y="3684185"/>
                  <a:pt x="1780996" y="3530687"/>
                  <a:pt x="1739240" y="3326632"/>
                </a:cubicBezTo>
                <a:lnTo>
                  <a:pt x="1738015" y="3314480"/>
                </a:lnTo>
                <a:lnTo>
                  <a:pt x="1136580" y="3059801"/>
                </a:lnTo>
                <a:lnTo>
                  <a:pt x="1132769" y="3064421"/>
                </a:lnTo>
                <a:cubicBezTo>
                  <a:pt x="1012688" y="3184502"/>
                  <a:pt x="846797" y="3258773"/>
                  <a:pt x="663560" y="3258773"/>
                </a:cubicBezTo>
                <a:cubicBezTo>
                  <a:pt x="297086" y="3258773"/>
                  <a:pt x="0" y="2961687"/>
                  <a:pt x="0" y="2595213"/>
                </a:cubicBezTo>
                <a:cubicBezTo>
                  <a:pt x="0" y="2228738"/>
                  <a:pt x="297086" y="1931652"/>
                  <a:pt x="663560" y="1931652"/>
                </a:cubicBezTo>
                <a:cubicBezTo>
                  <a:pt x="755179" y="1931652"/>
                  <a:pt x="842461" y="1950220"/>
                  <a:pt x="921848" y="1983798"/>
                </a:cubicBezTo>
                <a:lnTo>
                  <a:pt x="970518" y="2010215"/>
                </a:lnTo>
                <a:lnTo>
                  <a:pt x="1455204" y="1593344"/>
                </a:lnTo>
                <a:lnTo>
                  <a:pt x="1454775" y="1592600"/>
                </a:lnTo>
                <a:cubicBezTo>
                  <a:pt x="1378715" y="1445924"/>
                  <a:pt x="1335047" y="1280038"/>
                  <a:pt x="1332834" y="1104690"/>
                </a:cubicBezTo>
                <a:cubicBezTo>
                  <a:pt x="1325229" y="502191"/>
                  <a:pt x="1807487" y="7605"/>
                  <a:pt x="2409986" y="0"/>
                </a:cubicBezTo>
                <a:close/>
              </a:path>
            </a:pathLst>
          </a:custGeom>
        </p:spPr>
        <p:txBody>
          <a:bodyPr wrap="square">
            <a:noAutofit/>
          </a:bodyPr>
          <a:lstStyle>
            <a:lvl1pPr>
              <a:defRPr sz="1800">
                <a:latin typeface="Roboto" panose="02000000000000000000" pitchFamily="2" charset="0"/>
                <a:ea typeface="Roboto" panose="02000000000000000000" pitchFamily="2" charset="0"/>
              </a:defRPr>
            </a:lvl1pPr>
          </a:lstStyle>
          <a:p>
            <a:endParaRPr lang="en-ID"/>
          </a:p>
        </p:txBody>
      </p:sp>
      <p:sp>
        <p:nvSpPr>
          <p:cNvPr id="2" name="Title 1">
            <a:extLst>
              <a:ext uri="{FF2B5EF4-FFF2-40B4-BE49-F238E27FC236}">
                <a16:creationId xmlns:a16="http://schemas.microsoft.com/office/drawing/2014/main" id="{A82D661F-DCFD-4F25-BAFF-CB4E0308FDA8}"/>
              </a:ext>
            </a:extLst>
          </p:cNvPr>
          <p:cNvSpPr>
            <a:spLocks noGrp="1"/>
          </p:cNvSpPr>
          <p:nvPr>
            <p:ph type="title" hasCustomPrompt="1"/>
          </p:nvPr>
        </p:nvSpPr>
        <p:spPr>
          <a:xfrm>
            <a:off x="5885411" y="2310677"/>
            <a:ext cx="4380808" cy="1118323"/>
          </a:xfrm>
        </p:spPr>
        <p:txBody>
          <a:bodyPr anchor="ctr">
            <a:normAutofit/>
          </a:bodyPr>
          <a:lstStyle>
            <a:lvl1pPr>
              <a:defRPr sz="2400" b="1" spc="120" baseline="0">
                <a:latin typeface="Roboto Medium" panose="02000000000000000000" pitchFamily="2" charset="0"/>
                <a:ea typeface="Roboto Medium" panose="02000000000000000000" pitchFamily="2" charset="0"/>
              </a:defRPr>
            </a:lvl1pPr>
          </a:lstStyle>
          <a:p>
            <a:r>
              <a:rPr lang="en-US"/>
              <a:t>CLICK TO ADD SECTION TITLE</a:t>
            </a:r>
            <a:endParaRPr lang="en-ID"/>
          </a:p>
        </p:txBody>
      </p:sp>
      <p:sp>
        <p:nvSpPr>
          <p:cNvPr id="3" name="Text Placeholder 2">
            <a:extLst>
              <a:ext uri="{FF2B5EF4-FFF2-40B4-BE49-F238E27FC236}">
                <a16:creationId xmlns:a16="http://schemas.microsoft.com/office/drawing/2014/main" id="{7ECBFA86-1E34-4767-8BF4-2DCD2CE4B022}"/>
              </a:ext>
            </a:extLst>
          </p:cNvPr>
          <p:cNvSpPr>
            <a:spLocks noGrp="1"/>
          </p:cNvSpPr>
          <p:nvPr>
            <p:ph type="body" idx="1" hasCustomPrompt="1"/>
          </p:nvPr>
        </p:nvSpPr>
        <p:spPr>
          <a:xfrm>
            <a:off x="5885411" y="3455988"/>
            <a:ext cx="4380808" cy="1500187"/>
          </a:xfrm>
        </p:spPr>
        <p:txBody>
          <a:bodyPr anchor="t">
            <a:normAutofit/>
          </a:bodyPr>
          <a:lstStyle>
            <a:lvl1pPr marL="0" indent="0">
              <a:spcBef>
                <a:spcPts val="150"/>
              </a:spcBef>
              <a:buNone/>
              <a:defRPr sz="1400">
                <a:solidFill>
                  <a:schemeClr val="tx1">
                    <a:tint val="75000"/>
                  </a:schemeClr>
                </a:solidFill>
                <a:latin typeface="Roboto Thin" panose="02000000000000000000" pitchFamily="2" charset="0"/>
                <a:ea typeface="Roboto Thin"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text</a:t>
            </a:r>
          </a:p>
        </p:txBody>
      </p:sp>
      <p:sp>
        <p:nvSpPr>
          <p:cNvPr id="34" name="Text Placeholder 2">
            <a:extLst>
              <a:ext uri="{FF2B5EF4-FFF2-40B4-BE49-F238E27FC236}">
                <a16:creationId xmlns:a16="http://schemas.microsoft.com/office/drawing/2014/main" id="{EE866EB5-9279-4968-BE78-5DB623CFB8B0}"/>
              </a:ext>
            </a:extLst>
          </p:cNvPr>
          <p:cNvSpPr>
            <a:spLocks noGrp="1"/>
          </p:cNvSpPr>
          <p:nvPr>
            <p:ph type="body" idx="14" hasCustomPrompt="1"/>
          </p:nvPr>
        </p:nvSpPr>
        <p:spPr>
          <a:xfrm>
            <a:off x="5885411" y="1817543"/>
            <a:ext cx="4380808" cy="477982"/>
          </a:xfrm>
        </p:spPr>
        <p:txBody>
          <a:bodyPr anchor="ctr">
            <a:normAutofit/>
          </a:bodyPr>
          <a:lstStyle>
            <a:lvl1pPr marL="0" indent="0">
              <a:buNone/>
              <a:defRPr sz="1600" spc="220" baseline="0">
                <a:solidFill>
                  <a:schemeClr val="tx1"/>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a:t>
            </a:r>
          </a:p>
        </p:txBody>
      </p:sp>
      <p:sp>
        <p:nvSpPr>
          <p:cNvPr id="35" name="Date Placeholder 3">
            <a:extLst>
              <a:ext uri="{FF2B5EF4-FFF2-40B4-BE49-F238E27FC236}">
                <a16:creationId xmlns:a16="http://schemas.microsoft.com/office/drawing/2014/main" id="{9AEC5227-56AC-477D-A945-CE840291DFA1}"/>
              </a:ext>
            </a:extLst>
          </p:cNvPr>
          <p:cNvSpPr>
            <a:spLocks noGrp="1"/>
          </p:cNvSpPr>
          <p:nvPr>
            <p:ph type="dt" sz="half" idx="10"/>
          </p:nvPr>
        </p:nvSpPr>
        <p:spPr>
          <a:xfrm>
            <a:off x="838200" y="6356350"/>
            <a:ext cx="2743200"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B129A232-9D86-4C1B-818C-FC9C3345DDD5}" type="datetimeFigureOut">
              <a:rPr lang="en-ID" smtClean="0"/>
              <a:pPr/>
              <a:t>04/10/2023</a:t>
            </a:fld>
            <a:endParaRPr lang="en-ID" sz="1000"/>
          </a:p>
        </p:txBody>
      </p:sp>
      <p:sp>
        <p:nvSpPr>
          <p:cNvPr id="36" name="Slide Number Placeholder 5">
            <a:extLst>
              <a:ext uri="{FF2B5EF4-FFF2-40B4-BE49-F238E27FC236}">
                <a16:creationId xmlns:a16="http://schemas.microsoft.com/office/drawing/2014/main" id="{58E5DCD8-61BE-4674-BC1F-B96C2B043833}"/>
              </a:ext>
            </a:extLst>
          </p:cNvPr>
          <p:cNvSpPr>
            <a:spLocks noGrp="1"/>
          </p:cNvSpPr>
          <p:nvPr>
            <p:ph type="sldNum" sz="quarter" idx="12"/>
          </p:nvPr>
        </p:nvSpPr>
        <p:spPr>
          <a:xfrm>
            <a:off x="8610600" y="6356350"/>
            <a:ext cx="2743200"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4D2B8DF0-B788-4C36-ADB9-2B216EFFC9FC}" type="slidenum">
              <a:rPr lang="en-ID" smtClean="0"/>
              <a:pPr/>
              <a:t>‹#›</a:t>
            </a:fld>
            <a:endParaRPr lang="en-ID" sz="1000"/>
          </a:p>
        </p:txBody>
      </p:sp>
      <p:sp>
        <p:nvSpPr>
          <p:cNvPr id="37" name="TextBox 36">
            <a:extLst>
              <a:ext uri="{FF2B5EF4-FFF2-40B4-BE49-F238E27FC236}">
                <a16:creationId xmlns:a16="http://schemas.microsoft.com/office/drawing/2014/main" id="{5DD9EA2D-AFFE-427D-A7F7-222490894DD8}"/>
              </a:ext>
            </a:extLst>
          </p:cNvPr>
          <p:cNvSpPr txBox="1"/>
          <p:nvPr userDrawn="1"/>
        </p:nvSpPr>
        <p:spPr>
          <a:xfrm>
            <a:off x="4038599" y="6415800"/>
            <a:ext cx="4114801" cy="246221"/>
          </a:xfrm>
          <a:prstGeom prst="rect">
            <a:avLst/>
          </a:prstGeom>
          <a:noFill/>
        </p:spPr>
        <p:txBody>
          <a:bodyPr wrap="square" rtlCol="0" anchor="ctr">
            <a:spAutoFit/>
          </a:bodyPr>
          <a:lstStyle/>
          <a:p>
            <a:pPr algn="ctr"/>
            <a:r>
              <a:rPr lang="en-ID" sz="1000" i="1">
                <a:latin typeface="Roboto Thin" panose="02000000000000000000" pitchFamily="2" charset="0"/>
                <a:ea typeface="Roboto Thin" panose="02000000000000000000" pitchFamily="2" charset="0"/>
              </a:rPr>
              <a:t>- your smart people solution -</a:t>
            </a:r>
          </a:p>
        </p:txBody>
      </p:sp>
    </p:spTree>
    <p:extLst>
      <p:ext uri="{BB962C8B-B14F-4D97-AF65-F5344CB8AC3E}">
        <p14:creationId xmlns:p14="http://schemas.microsoft.com/office/powerpoint/2010/main" val="350478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C5EA3D7B-C8ED-4931-BF92-6C9F9B392593}"/>
              </a:ext>
            </a:extLst>
          </p:cNvPr>
          <p:cNvSpPr>
            <a:spLocks noGrp="1"/>
          </p:cNvSpPr>
          <p:nvPr>
            <p:ph idx="1"/>
          </p:nvPr>
        </p:nvSpPr>
        <p:spPr>
          <a:xfrm>
            <a:off x="838200" y="1577341"/>
            <a:ext cx="4871315" cy="4599622"/>
          </a:xfrm>
        </p:spPr>
        <p:txBody>
          <a:bodyPr>
            <a:normAutofit/>
          </a:bodyPr>
          <a:lstStyle>
            <a:lvl1pPr>
              <a:lnSpc>
                <a:spcPct val="100000"/>
              </a:lnSpc>
              <a:spcBef>
                <a:spcPts val="150"/>
              </a:spcBef>
              <a:defRPr sz="1400">
                <a:solidFill>
                  <a:srgbClr val="4D4D4D"/>
                </a:solidFill>
                <a:latin typeface="Roboto" panose="02000000000000000000" pitchFamily="2" charset="0"/>
                <a:ea typeface="Roboto" panose="02000000000000000000" pitchFamily="2" charset="0"/>
              </a:defRPr>
            </a:lvl1pPr>
            <a:lvl2pPr>
              <a:lnSpc>
                <a:spcPct val="100000"/>
              </a:lnSpc>
              <a:spcBef>
                <a:spcPts val="150"/>
              </a:spcBef>
              <a:defRPr sz="1200">
                <a:solidFill>
                  <a:srgbClr val="4D4D4D"/>
                </a:solidFill>
                <a:latin typeface="Roboto" panose="02000000000000000000" pitchFamily="2" charset="0"/>
                <a:ea typeface="Roboto" panose="02000000000000000000" pitchFamily="2" charset="0"/>
              </a:defRPr>
            </a:lvl2pPr>
            <a:lvl3pPr>
              <a:lnSpc>
                <a:spcPct val="100000"/>
              </a:lnSpc>
              <a:spcBef>
                <a:spcPts val="150"/>
              </a:spcBef>
              <a:defRPr sz="1200">
                <a:solidFill>
                  <a:srgbClr val="4D4D4D"/>
                </a:solidFill>
                <a:latin typeface="Roboto" panose="02000000000000000000" pitchFamily="2" charset="0"/>
                <a:ea typeface="Roboto" panose="02000000000000000000" pitchFamily="2" charset="0"/>
              </a:defRPr>
            </a:lvl3pPr>
            <a:lvl4pPr>
              <a:lnSpc>
                <a:spcPct val="100000"/>
              </a:lnSpc>
              <a:spcBef>
                <a:spcPts val="150"/>
              </a:spcBef>
              <a:defRPr sz="1100">
                <a:solidFill>
                  <a:srgbClr val="4D4D4D"/>
                </a:solidFill>
                <a:latin typeface="Roboto" panose="02000000000000000000" pitchFamily="2" charset="0"/>
                <a:ea typeface="Roboto" panose="02000000000000000000" pitchFamily="2" charset="0"/>
              </a:defRPr>
            </a:lvl4pPr>
            <a:lvl5pPr>
              <a:lnSpc>
                <a:spcPct val="100000"/>
              </a:lnSpc>
              <a:spcBef>
                <a:spcPts val="150"/>
              </a:spcBef>
              <a:defRPr sz="1100">
                <a:solidFill>
                  <a:srgbClr val="4D4D4D"/>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9" name="Title 1">
            <a:extLst>
              <a:ext uri="{FF2B5EF4-FFF2-40B4-BE49-F238E27FC236}">
                <a16:creationId xmlns:a16="http://schemas.microsoft.com/office/drawing/2014/main" id="{AD48DECD-9D23-46DB-821E-96D159462EC2}"/>
              </a:ext>
            </a:extLst>
          </p:cNvPr>
          <p:cNvSpPr>
            <a:spLocks noGrp="1"/>
          </p:cNvSpPr>
          <p:nvPr>
            <p:ph type="title" hasCustomPrompt="1"/>
          </p:nvPr>
        </p:nvSpPr>
        <p:spPr>
          <a:xfrm>
            <a:off x="824302" y="552010"/>
            <a:ext cx="6428593" cy="428892"/>
          </a:xfrm>
        </p:spPr>
        <p:txBody>
          <a:bodyPr>
            <a:noAutofit/>
          </a:bodyPr>
          <a:lstStyle>
            <a:lvl1pPr>
              <a:defRPr sz="2400" b="0">
                <a:solidFill>
                  <a:schemeClr val="tx1"/>
                </a:solidFill>
                <a:latin typeface="Roboto Medium" panose="02000000000000000000" pitchFamily="2" charset="0"/>
                <a:ea typeface="Roboto Medium" panose="02000000000000000000" pitchFamily="2" charset="0"/>
              </a:defRPr>
            </a:lvl1pPr>
          </a:lstStyle>
          <a:p>
            <a:r>
              <a:rPr lang="en-US"/>
              <a:t>CLICK TO ADD TITLE</a:t>
            </a:r>
            <a:endParaRPr lang="en-ID"/>
          </a:p>
        </p:txBody>
      </p:sp>
      <p:sp>
        <p:nvSpPr>
          <p:cNvPr id="10" name="Content Placeholder 2">
            <a:extLst>
              <a:ext uri="{FF2B5EF4-FFF2-40B4-BE49-F238E27FC236}">
                <a16:creationId xmlns:a16="http://schemas.microsoft.com/office/drawing/2014/main" id="{2427EA54-DE59-4F5A-B301-5758CC5205C3}"/>
              </a:ext>
            </a:extLst>
          </p:cNvPr>
          <p:cNvSpPr>
            <a:spLocks noGrp="1"/>
          </p:cNvSpPr>
          <p:nvPr>
            <p:ph idx="13"/>
          </p:nvPr>
        </p:nvSpPr>
        <p:spPr>
          <a:xfrm>
            <a:off x="6482485" y="1577341"/>
            <a:ext cx="4871315" cy="4599622"/>
          </a:xfrm>
        </p:spPr>
        <p:txBody>
          <a:bodyPr>
            <a:normAutofit/>
          </a:bodyPr>
          <a:lstStyle>
            <a:lvl1pPr>
              <a:lnSpc>
                <a:spcPct val="100000"/>
              </a:lnSpc>
              <a:spcBef>
                <a:spcPts val="150"/>
              </a:spcBef>
              <a:defRPr sz="1400">
                <a:solidFill>
                  <a:srgbClr val="4D4D4D"/>
                </a:solidFill>
                <a:latin typeface="Roboto" panose="02000000000000000000" pitchFamily="2" charset="0"/>
                <a:ea typeface="Roboto" panose="02000000000000000000" pitchFamily="2" charset="0"/>
              </a:defRPr>
            </a:lvl1pPr>
            <a:lvl2pPr>
              <a:lnSpc>
                <a:spcPct val="100000"/>
              </a:lnSpc>
              <a:spcBef>
                <a:spcPts val="150"/>
              </a:spcBef>
              <a:defRPr sz="1200">
                <a:solidFill>
                  <a:srgbClr val="4D4D4D"/>
                </a:solidFill>
                <a:latin typeface="Roboto" panose="02000000000000000000" pitchFamily="2" charset="0"/>
                <a:ea typeface="Roboto" panose="02000000000000000000" pitchFamily="2" charset="0"/>
              </a:defRPr>
            </a:lvl2pPr>
            <a:lvl3pPr>
              <a:lnSpc>
                <a:spcPct val="100000"/>
              </a:lnSpc>
              <a:spcBef>
                <a:spcPts val="150"/>
              </a:spcBef>
              <a:defRPr sz="1200">
                <a:solidFill>
                  <a:srgbClr val="4D4D4D"/>
                </a:solidFill>
                <a:latin typeface="Roboto" panose="02000000000000000000" pitchFamily="2" charset="0"/>
                <a:ea typeface="Roboto" panose="02000000000000000000" pitchFamily="2" charset="0"/>
              </a:defRPr>
            </a:lvl3pPr>
            <a:lvl4pPr>
              <a:lnSpc>
                <a:spcPct val="100000"/>
              </a:lnSpc>
              <a:spcBef>
                <a:spcPts val="150"/>
              </a:spcBef>
              <a:defRPr sz="1100">
                <a:solidFill>
                  <a:srgbClr val="4D4D4D"/>
                </a:solidFill>
                <a:latin typeface="Roboto" panose="02000000000000000000" pitchFamily="2" charset="0"/>
                <a:ea typeface="Roboto" panose="02000000000000000000" pitchFamily="2" charset="0"/>
              </a:defRPr>
            </a:lvl4pPr>
            <a:lvl5pPr>
              <a:lnSpc>
                <a:spcPct val="100000"/>
              </a:lnSpc>
              <a:spcBef>
                <a:spcPts val="150"/>
              </a:spcBef>
              <a:defRPr sz="1100">
                <a:solidFill>
                  <a:srgbClr val="4D4D4D"/>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pic>
        <p:nvPicPr>
          <p:cNvPr id="12" name="Picture 11">
            <a:extLst>
              <a:ext uri="{FF2B5EF4-FFF2-40B4-BE49-F238E27FC236}">
                <a16:creationId xmlns:a16="http://schemas.microsoft.com/office/drawing/2014/main" id="{791B6F98-765F-4C09-95F5-269842533CB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43515" y="6497968"/>
            <a:ext cx="994968" cy="154892"/>
          </a:xfrm>
          <a:prstGeom prst="rect">
            <a:avLst/>
          </a:prstGeom>
        </p:spPr>
      </p:pic>
      <p:sp>
        <p:nvSpPr>
          <p:cNvPr id="13" name="Date Placeholder 3">
            <a:extLst>
              <a:ext uri="{FF2B5EF4-FFF2-40B4-BE49-F238E27FC236}">
                <a16:creationId xmlns:a16="http://schemas.microsoft.com/office/drawing/2014/main" id="{16F49F9B-F169-4D53-A0FD-4720AFC1776E}"/>
              </a:ext>
            </a:extLst>
          </p:cNvPr>
          <p:cNvSpPr>
            <a:spLocks noGrp="1"/>
          </p:cNvSpPr>
          <p:nvPr>
            <p:ph type="dt" sz="half" idx="11"/>
          </p:nvPr>
        </p:nvSpPr>
        <p:spPr>
          <a:xfrm>
            <a:off x="838200" y="6356350"/>
            <a:ext cx="1273233"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B129A232-9D86-4C1B-818C-FC9C3345DDD5}" type="datetimeFigureOut">
              <a:rPr lang="en-ID" smtClean="0"/>
              <a:pPr/>
              <a:t>04/10/2023</a:t>
            </a:fld>
            <a:endParaRPr lang="en-ID" sz="1000"/>
          </a:p>
        </p:txBody>
      </p:sp>
      <p:pic>
        <p:nvPicPr>
          <p:cNvPr id="16" name="Graphic 15">
            <a:extLst>
              <a:ext uri="{FF2B5EF4-FFF2-40B4-BE49-F238E27FC236}">
                <a16:creationId xmlns:a16="http://schemas.microsoft.com/office/drawing/2014/main" id="{13FF96D0-E6D8-4AD4-81BD-64FDD3D095E6}"/>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3517" y="6417830"/>
            <a:ext cx="297755" cy="315168"/>
          </a:xfrm>
          <a:prstGeom prst="rect">
            <a:avLst/>
          </a:prstGeom>
        </p:spPr>
      </p:pic>
      <p:sp>
        <p:nvSpPr>
          <p:cNvPr id="17" name="Slide Number Placeholder 5">
            <a:extLst>
              <a:ext uri="{FF2B5EF4-FFF2-40B4-BE49-F238E27FC236}">
                <a16:creationId xmlns:a16="http://schemas.microsoft.com/office/drawing/2014/main" id="{179EC060-D528-4AA0-B82D-512864259801}"/>
              </a:ext>
            </a:extLst>
          </p:cNvPr>
          <p:cNvSpPr>
            <a:spLocks noGrp="1"/>
          </p:cNvSpPr>
          <p:nvPr>
            <p:ph type="sldNum" sz="quarter" idx="12"/>
          </p:nvPr>
        </p:nvSpPr>
        <p:spPr>
          <a:xfrm>
            <a:off x="5769667" y="6356350"/>
            <a:ext cx="652666" cy="365125"/>
          </a:xfrm>
          <a:prstGeom prst="rect">
            <a:avLst/>
          </a:prstGeom>
        </p:spPr>
        <p:txBody>
          <a:bodyPr/>
          <a:lstStyle>
            <a:lvl1pPr algn="ctr">
              <a:defRPr sz="1000">
                <a:latin typeface="Roboto Thin" panose="02000000000000000000" pitchFamily="2" charset="0"/>
                <a:ea typeface="Roboto Thin" panose="02000000000000000000" pitchFamily="2" charset="0"/>
              </a:defRPr>
            </a:lvl1pPr>
          </a:lstStyle>
          <a:p>
            <a:pPr algn="ctr"/>
            <a:fld id="{4D2B8DF0-B788-4C36-ADB9-2B216EFFC9FC}" type="slidenum">
              <a:rPr lang="en-ID" smtClean="0"/>
              <a:pPr algn="ctr"/>
              <a:t>‹#›</a:t>
            </a:fld>
            <a:endParaRPr lang="en-ID"/>
          </a:p>
        </p:txBody>
      </p:sp>
    </p:spTree>
    <p:extLst>
      <p:ext uri="{BB962C8B-B14F-4D97-AF65-F5344CB8AC3E}">
        <p14:creationId xmlns:p14="http://schemas.microsoft.com/office/powerpoint/2010/main" val="817999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9B72A27-D97F-4AAC-ACCF-7666E153602B}"/>
              </a:ext>
            </a:extLst>
          </p:cNvPr>
          <p:cNvSpPr>
            <a:spLocks noGrp="1"/>
          </p:cNvSpPr>
          <p:nvPr>
            <p:ph type="body" idx="1" hasCustomPrompt="1"/>
          </p:nvPr>
        </p:nvSpPr>
        <p:spPr>
          <a:xfrm>
            <a:off x="839788" y="1681163"/>
            <a:ext cx="4869822" cy="823912"/>
          </a:xfrm>
        </p:spPr>
        <p:txBody>
          <a:bodyPr anchor="b">
            <a:normAutofit/>
          </a:bodyPr>
          <a:lstStyle>
            <a:lvl1pPr marL="0" indent="0">
              <a:buNone/>
              <a:defRPr sz="2000" b="1">
                <a:solidFill>
                  <a:srgbClr val="4D4D4D"/>
                </a:solidFill>
                <a:latin typeface="Roboto Medium" panose="02000000000000000000" pitchFamily="2" charset="0"/>
                <a:ea typeface="Roboto Medium"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title</a:t>
            </a:r>
          </a:p>
        </p:txBody>
      </p:sp>
      <p:sp>
        <p:nvSpPr>
          <p:cNvPr id="5" name="Text Placeholder 4">
            <a:extLst>
              <a:ext uri="{FF2B5EF4-FFF2-40B4-BE49-F238E27FC236}">
                <a16:creationId xmlns:a16="http://schemas.microsoft.com/office/drawing/2014/main" id="{B927CA1B-E667-4B6A-B44F-9D7B8CA776C5}"/>
              </a:ext>
            </a:extLst>
          </p:cNvPr>
          <p:cNvSpPr>
            <a:spLocks noGrp="1"/>
          </p:cNvSpPr>
          <p:nvPr>
            <p:ph type="body" sz="quarter" idx="3" hasCustomPrompt="1"/>
          </p:nvPr>
        </p:nvSpPr>
        <p:spPr>
          <a:xfrm>
            <a:off x="6482392" y="1681163"/>
            <a:ext cx="4872808" cy="823912"/>
          </a:xfrm>
        </p:spPr>
        <p:txBody>
          <a:bodyPr anchor="b">
            <a:normAutofit/>
          </a:bodyPr>
          <a:lstStyle>
            <a:lvl1pPr marL="0" indent="0">
              <a:buNone/>
              <a:defRPr sz="2000" b="1">
                <a:solidFill>
                  <a:srgbClr val="4D4D4D"/>
                </a:solidFill>
                <a:latin typeface="Roboto Medium" panose="02000000000000000000" pitchFamily="2" charset="0"/>
                <a:ea typeface="Roboto Medium"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title</a:t>
            </a:r>
          </a:p>
        </p:txBody>
      </p:sp>
      <p:sp>
        <p:nvSpPr>
          <p:cNvPr id="10" name="Content Placeholder 2">
            <a:extLst>
              <a:ext uri="{FF2B5EF4-FFF2-40B4-BE49-F238E27FC236}">
                <a16:creationId xmlns:a16="http://schemas.microsoft.com/office/drawing/2014/main" id="{BC9826F7-651F-4324-8387-1A00EA83F956}"/>
              </a:ext>
            </a:extLst>
          </p:cNvPr>
          <p:cNvSpPr>
            <a:spLocks noGrp="1"/>
          </p:cNvSpPr>
          <p:nvPr>
            <p:ph idx="10"/>
          </p:nvPr>
        </p:nvSpPr>
        <p:spPr>
          <a:xfrm>
            <a:off x="838200" y="2505075"/>
            <a:ext cx="4871315" cy="3671888"/>
          </a:xfrm>
        </p:spPr>
        <p:txBody>
          <a:bodyPr>
            <a:normAutofit/>
          </a:bodyPr>
          <a:lstStyle>
            <a:lvl1pPr>
              <a:lnSpc>
                <a:spcPct val="100000"/>
              </a:lnSpc>
              <a:spcBef>
                <a:spcPts val="150"/>
              </a:spcBef>
              <a:defRPr sz="1400">
                <a:solidFill>
                  <a:srgbClr val="4D4D4D"/>
                </a:solidFill>
                <a:latin typeface="Roboto" panose="02000000000000000000" pitchFamily="2" charset="0"/>
                <a:ea typeface="Roboto" panose="02000000000000000000" pitchFamily="2" charset="0"/>
              </a:defRPr>
            </a:lvl1pPr>
            <a:lvl2pPr>
              <a:lnSpc>
                <a:spcPct val="100000"/>
              </a:lnSpc>
              <a:spcBef>
                <a:spcPts val="150"/>
              </a:spcBef>
              <a:defRPr sz="1200">
                <a:solidFill>
                  <a:srgbClr val="4D4D4D"/>
                </a:solidFill>
                <a:latin typeface="Roboto" panose="02000000000000000000" pitchFamily="2" charset="0"/>
                <a:ea typeface="Roboto" panose="02000000000000000000" pitchFamily="2" charset="0"/>
              </a:defRPr>
            </a:lvl2pPr>
            <a:lvl3pPr>
              <a:lnSpc>
                <a:spcPct val="100000"/>
              </a:lnSpc>
              <a:spcBef>
                <a:spcPts val="150"/>
              </a:spcBef>
              <a:defRPr sz="1200">
                <a:solidFill>
                  <a:srgbClr val="4D4D4D"/>
                </a:solidFill>
                <a:latin typeface="Roboto" panose="02000000000000000000" pitchFamily="2" charset="0"/>
                <a:ea typeface="Roboto" panose="02000000000000000000" pitchFamily="2" charset="0"/>
              </a:defRPr>
            </a:lvl3pPr>
            <a:lvl4pPr>
              <a:lnSpc>
                <a:spcPct val="100000"/>
              </a:lnSpc>
              <a:spcBef>
                <a:spcPts val="150"/>
              </a:spcBef>
              <a:defRPr sz="1100">
                <a:solidFill>
                  <a:srgbClr val="4D4D4D"/>
                </a:solidFill>
                <a:latin typeface="Roboto" panose="02000000000000000000" pitchFamily="2" charset="0"/>
                <a:ea typeface="Roboto" panose="02000000000000000000" pitchFamily="2" charset="0"/>
              </a:defRPr>
            </a:lvl4pPr>
            <a:lvl5pPr>
              <a:lnSpc>
                <a:spcPct val="100000"/>
              </a:lnSpc>
              <a:spcBef>
                <a:spcPts val="150"/>
              </a:spcBef>
              <a:defRPr sz="1100">
                <a:solidFill>
                  <a:srgbClr val="4D4D4D"/>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11" name="Title 1">
            <a:extLst>
              <a:ext uri="{FF2B5EF4-FFF2-40B4-BE49-F238E27FC236}">
                <a16:creationId xmlns:a16="http://schemas.microsoft.com/office/drawing/2014/main" id="{B37B6317-6E3E-47A2-8D54-DB57BB70D0DE}"/>
              </a:ext>
            </a:extLst>
          </p:cNvPr>
          <p:cNvSpPr>
            <a:spLocks noGrp="1"/>
          </p:cNvSpPr>
          <p:nvPr>
            <p:ph type="title" hasCustomPrompt="1"/>
          </p:nvPr>
        </p:nvSpPr>
        <p:spPr>
          <a:xfrm>
            <a:off x="824302" y="552010"/>
            <a:ext cx="6428593" cy="428892"/>
          </a:xfrm>
        </p:spPr>
        <p:txBody>
          <a:bodyPr>
            <a:noAutofit/>
          </a:bodyPr>
          <a:lstStyle>
            <a:lvl1pPr>
              <a:defRPr sz="2400" b="0">
                <a:solidFill>
                  <a:schemeClr val="tx1"/>
                </a:solidFill>
                <a:latin typeface="Roboto Medium" panose="02000000000000000000" pitchFamily="2" charset="0"/>
                <a:ea typeface="Roboto Medium" panose="02000000000000000000" pitchFamily="2" charset="0"/>
              </a:defRPr>
            </a:lvl1pPr>
          </a:lstStyle>
          <a:p>
            <a:r>
              <a:rPr lang="en-US"/>
              <a:t>CLICK TO ADD TITLE</a:t>
            </a:r>
            <a:endParaRPr lang="en-ID"/>
          </a:p>
        </p:txBody>
      </p:sp>
      <p:sp>
        <p:nvSpPr>
          <p:cNvPr id="12" name="Content Placeholder 2">
            <a:extLst>
              <a:ext uri="{FF2B5EF4-FFF2-40B4-BE49-F238E27FC236}">
                <a16:creationId xmlns:a16="http://schemas.microsoft.com/office/drawing/2014/main" id="{8B2F46D5-2703-4878-80C4-6FB257AA25FC}"/>
              </a:ext>
            </a:extLst>
          </p:cNvPr>
          <p:cNvSpPr>
            <a:spLocks noGrp="1"/>
          </p:cNvSpPr>
          <p:nvPr>
            <p:ph idx="13"/>
          </p:nvPr>
        </p:nvSpPr>
        <p:spPr>
          <a:xfrm>
            <a:off x="6482392" y="2505075"/>
            <a:ext cx="4871315" cy="3671888"/>
          </a:xfrm>
        </p:spPr>
        <p:txBody>
          <a:bodyPr>
            <a:normAutofit/>
          </a:bodyPr>
          <a:lstStyle>
            <a:lvl1pPr>
              <a:lnSpc>
                <a:spcPct val="100000"/>
              </a:lnSpc>
              <a:spcBef>
                <a:spcPts val="150"/>
              </a:spcBef>
              <a:defRPr sz="1400">
                <a:solidFill>
                  <a:srgbClr val="4D4D4D"/>
                </a:solidFill>
                <a:latin typeface="Roboto" panose="02000000000000000000" pitchFamily="2" charset="0"/>
                <a:ea typeface="Roboto" panose="02000000000000000000" pitchFamily="2" charset="0"/>
              </a:defRPr>
            </a:lvl1pPr>
            <a:lvl2pPr>
              <a:lnSpc>
                <a:spcPct val="100000"/>
              </a:lnSpc>
              <a:spcBef>
                <a:spcPts val="150"/>
              </a:spcBef>
              <a:defRPr sz="1200">
                <a:solidFill>
                  <a:srgbClr val="4D4D4D"/>
                </a:solidFill>
                <a:latin typeface="Roboto" panose="02000000000000000000" pitchFamily="2" charset="0"/>
                <a:ea typeface="Roboto" panose="02000000000000000000" pitchFamily="2" charset="0"/>
              </a:defRPr>
            </a:lvl2pPr>
            <a:lvl3pPr>
              <a:lnSpc>
                <a:spcPct val="100000"/>
              </a:lnSpc>
              <a:spcBef>
                <a:spcPts val="150"/>
              </a:spcBef>
              <a:defRPr sz="1200">
                <a:solidFill>
                  <a:srgbClr val="4D4D4D"/>
                </a:solidFill>
                <a:latin typeface="Roboto" panose="02000000000000000000" pitchFamily="2" charset="0"/>
                <a:ea typeface="Roboto" panose="02000000000000000000" pitchFamily="2" charset="0"/>
              </a:defRPr>
            </a:lvl3pPr>
            <a:lvl4pPr>
              <a:lnSpc>
                <a:spcPct val="100000"/>
              </a:lnSpc>
              <a:spcBef>
                <a:spcPts val="150"/>
              </a:spcBef>
              <a:defRPr sz="1100">
                <a:solidFill>
                  <a:srgbClr val="4D4D4D"/>
                </a:solidFill>
                <a:latin typeface="Roboto" panose="02000000000000000000" pitchFamily="2" charset="0"/>
                <a:ea typeface="Roboto" panose="02000000000000000000" pitchFamily="2" charset="0"/>
              </a:defRPr>
            </a:lvl4pPr>
            <a:lvl5pPr>
              <a:lnSpc>
                <a:spcPct val="100000"/>
              </a:lnSpc>
              <a:spcBef>
                <a:spcPts val="150"/>
              </a:spcBef>
              <a:defRPr sz="1100">
                <a:solidFill>
                  <a:srgbClr val="4D4D4D"/>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pic>
        <p:nvPicPr>
          <p:cNvPr id="13" name="Graphic 12">
            <a:extLst>
              <a:ext uri="{FF2B5EF4-FFF2-40B4-BE49-F238E27FC236}">
                <a16:creationId xmlns:a16="http://schemas.microsoft.com/office/drawing/2014/main" id="{9DD2D896-808B-4CA2-BC17-AB85D8046FD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17" y="6417830"/>
            <a:ext cx="297755" cy="315168"/>
          </a:xfrm>
          <a:prstGeom prst="rect">
            <a:avLst/>
          </a:prstGeom>
        </p:spPr>
      </p:pic>
      <p:pic>
        <p:nvPicPr>
          <p:cNvPr id="14" name="Picture 13">
            <a:extLst>
              <a:ext uri="{FF2B5EF4-FFF2-40B4-BE49-F238E27FC236}">
                <a16:creationId xmlns:a16="http://schemas.microsoft.com/office/drawing/2014/main" id="{1CEE5B06-32FD-438E-B009-B93D02C2F40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43515" y="6497968"/>
            <a:ext cx="994968" cy="154892"/>
          </a:xfrm>
          <a:prstGeom prst="rect">
            <a:avLst/>
          </a:prstGeom>
        </p:spPr>
      </p:pic>
      <p:sp>
        <p:nvSpPr>
          <p:cNvPr id="15" name="Date Placeholder 3">
            <a:extLst>
              <a:ext uri="{FF2B5EF4-FFF2-40B4-BE49-F238E27FC236}">
                <a16:creationId xmlns:a16="http://schemas.microsoft.com/office/drawing/2014/main" id="{E0BAD7CB-C892-4C44-8DF6-03BABF63AC27}"/>
              </a:ext>
            </a:extLst>
          </p:cNvPr>
          <p:cNvSpPr>
            <a:spLocks noGrp="1"/>
          </p:cNvSpPr>
          <p:nvPr>
            <p:ph type="dt" sz="half" idx="11"/>
          </p:nvPr>
        </p:nvSpPr>
        <p:spPr>
          <a:xfrm>
            <a:off x="838200" y="6356350"/>
            <a:ext cx="1273233"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B129A232-9D86-4C1B-818C-FC9C3345DDD5}" type="datetimeFigureOut">
              <a:rPr lang="en-ID" smtClean="0"/>
              <a:pPr/>
              <a:t>04/10/2023</a:t>
            </a:fld>
            <a:endParaRPr lang="en-ID" sz="1000"/>
          </a:p>
        </p:txBody>
      </p:sp>
      <p:sp>
        <p:nvSpPr>
          <p:cNvPr id="16" name="Slide Number Placeholder 5">
            <a:extLst>
              <a:ext uri="{FF2B5EF4-FFF2-40B4-BE49-F238E27FC236}">
                <a16:creationId xmlns:a16="http://schemas.microsoft.com/office/drawing/2014/main" id="{6E857F84-5905-42C9-AECF-5B79945174CB}"/>
              </a:ext>
            </a:extLst>
          </p:cNvPr>
          <p:cNvSpPr>
            <a:spLocks noGrp="1"/>
          </p:cNvSpPr>
          <p:nvPr>
            <p:ph type="sldNum" sz="quarter" idx="12"/>
          </p:nvPr>
        </p:nvSpPr>
        <p:spPr>
          <a:xfrm>
            <a:off x="5769667" y="6356350"/>
            <a:ext cx="652666" cy="365125"/>
          </a:xfrm>
          <a:prstGeom prst="rect">
            <a:avLst/>
          </a:prstGeom>
        </p:spPr>
        <p:txBody>
          <a:bodyPr/>
          <a:lstStyle>
            <a:lvl1pPr algn="ctr">
              <a:defRPr sz="1000">
                <a:latin typeface="Roboto Thin" panose="02000000000000000000" pitchFamily="2" charset="0"/>
                <a:ea typeface="Roboto Thin" panose="02000000000000000000" pitchFamily="2" charset="0"/>
              </a:defRPr>
            </a:lvl1pPr>
          </a:lstStyle>
          <a:p>
            <a:pPr algn="ctr"/>
            <a:fld id="{4D2B8DF0-B788-4C36-ADB9-2B216EFFC9FC}" type="slidenum">
              <a:rPr lang="en-ID" smtClean="0"/>
              <a:pPr algn="ctr"/>
              <a:t>‹#›</a:t>
            </a:fld>
            <a:endParaRPr lang="en-ID"/>
          </a:p>
        </p:txBody>
      </p:sp>
    </p:spTree>
    <p:extLst>
      <p:ext uri="{BB962C8B-B14F-4D97-AF65-F5344CB8AC3E}">
        <p14:creationId xmlns:p14="http://schemas.microsoft.com/office/powerpoint/2010/main" val="623951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B4EF377-87FF-4711-B9C7-E9AA120719F8}"/>
              </a:ext>
            </a:extLst>
          </p:cNvPr>
          <p:cNvSpPr>
            <a:spLocks noGrp="1"/>
          </p:cNvSpPr>
          <p:nvPr>
            <p:ph type="title" hasCustomPrompt="1"/>
          </p:nvPr>
        </p:nvSpPr>
        <p:spPr>
          <a:xfrm>
            <a:off x="824302" y="552010"/>
            <a:ext cx="6428593" cy="428892"/>
          </a:xfrm>
        </p:spPr>
        <p:txBody>
          <a:bodyPr>
            <a:noAutofit/>
          </a:bodyPr>
          <a:lstStyle>
            <a:lvl1pPr>
              <a:defRPr sz="2400" b="0">
                <a:solidFill>
                  <a:schemeClr val="tx1"/>
                </a:solidFill>
                <a:latin typeface="Roboto Medium" panose="02000000000000000000" pitchFamily="2" charset="0"/>
                <a:ea typeface="Roboto Medium" panose="02000000000000000000" pitchFamily="2" charset="0"/>
              </a:defRPr>
            </a:lvl1pPr>
          </a:lstStyle>
          <a:p>
            <a:r>
              <a:rPr lang="en-US"/>
              <a:t>CLICK TO ADD TITLE</a:t>
            </a:r>
            <a:endParaRPr lang="en-ID"/>
          </a:p>
        </p:txBody>
      </p:sp>
      <p:pic>
        <p:nvPicPr>
          <p:cNvPr id="8" name="Graphic 7">
            <a:extLst>
              <a:ext uri="{FF2B5EF4-FFF2-40B4-BE49-F238E27FC236}">
                <a16:creationId xmlns:a16="http://schemas.microsoft.com/office/drawing/2014/main" id="{8F2FE0CD-B9C5-4276-A08B-D27FA21E5FF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17" y="6417830"/>
            <a:ext cx="297755" cy="315168"/>
          </a:xfrm>
          <a:prstGeom prst="rect">
            <a:avLst/>
          </a:prstGeom>
        </p:spPr>
      </p:pic>
      <p:pic>
        <p:nvPicPr>
          <p:cNvPr id="9" name="Picture 8">
            <a:extLst>
              <a:ext uri="{FF2B5EF4-FFF2-40B4-BE49-F238E27FC236}">
                <a16:creationId xmlns:a16="http://schemas.microsoft.com/office/drawing/2014/main" id="{316A6196-F902-4E5A-A92B-D55ECCBDD10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43515" y="6497968"/>
            <a:ext cx="994968" cy="154892"/>
          </a:xfrm>
          <a:prstGeom prst="rect">
            <a:avLst/>
          </a:prstGeom>
        </p:spPr>
      </p:pic>
      <p:sp>
        <p:nvSpPr>
          <p:cNvPr id="10" name="Date Placeholder 3">
            <a:extLst>
              <a:ext uri="{FF2B5EF4-FFF2-40B4-BE49-F238E27FC236}">
                <a16:creationId xmlns:a16="http://schemas.microsoft.com/office/drawing/2014/main" id="{87409027-0224-4DB8-B5CB-8094C8D5E890}"/>
              </a:ext>
            </a:extLst>
          </p:cNvPr>
          <p:cNvSpPr>
            <a:spLocks noGrp="1"/>
          </p:cNvSpPr>
          <p:nvPr>
            <p:ph type="dt" sz="half" idx="11"/>
          </p:nvPr>
        </p:nvSpPr>
        <p:spPr>
          <a:xfrm>
            <a:off x="838200" y="6356350"/>
            <a:ext cx="1273233"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B129A232-9D86-4C1B-818C-FC9C3345DDD5}" type="datetimeFigureOut">
              <a:rPr lang="en-ID" smtClean="0"/>
              <a:pPr/>
              <a:t>04/10/2023</a:t>
            </a:fld>
            <a:endParaRPr lang="en-ID" sz="1000"/>
          </a:p>
        </p:txBody>
      </p:sp>
      <p:sp>
        <p:nvSpPr>
          <p:cNvPr id="11" name="Slide Number Placeholder 5">
            <a:extLst>
              <a:ext uri="{FF2B5EF4-FFF2-40B4-BE49-F238E27FC236}">
                <a16:creationId xmlns:a16="http://schemas.microsoft.com/office/drawing/2014/main" id="{DF6A5B7D-A8A3-4780-BE31-4E3A9B6DFAA6}"/>
              </a:ext>
            </a:extLst>
          </p:cNvPr>
          <p:cNvSpPr>
            <a:spLocks noGrp="1"/>
          </p:cNvSpPr>
          <p:nvPr>
            <p:ph type="sldNum" sz="quarter" idx="12"/>
          </p:nvPr>
        </p:nvSpPr>
        <p:spPr>
          <a:xfrm>
            <a:off x="5769667" y="6356350"/>
            <a:ext cx="652666" cy="365125"/>
          </a:xfrm>
          <a:prstGeom prst="rect">
            <a:avLst/>
          </a:prstGeom>
        </p:spPr>
        <p:txBody>
          <a:bodyPr/>
          <a:lstStyle>
            <a:lvl1pPr algn="ctr">
              <a:defRPr sz="1000">
                <a:latin typeface="Roboto Thin" panose="02000000000000000000" pitchFamily="2" charset="0"/>
                <a:ea typeface="Roboto Thin" panose="02000000000000000000" pitchFamily="2" charset="0"/>
              </a:defRPr>
            </a:lvl1pPr>
          </a:lstStyle>
          <a:p>
            <a:pPr algn="ctr"/>
            <a:fld id="{4D2B8DF0-B788-4C36-ADB9-2B216EFFC9FC}" type="slidenum">
              <a:rPr lang="en-ID" smtClean="0"/>
              <a:pPr algn="ctr"/>
              <a:t>‹#›</a:t>
            </a:fld>
            <a:endParaRPr lang="en-ID"/>
          </a:p>
        </p:txBody>
      </p:sp>
    </p:spTree>
    <p:extLst>
      <p:ext uri="{BB962C8B-B14F-4D97-AF65-F5344CB8AC3E}">
        <p14:creationId xmlns:p14="http://schemas.microsoft.com/office/powerpoint/2010/main" val="2234231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2B35DF-91B2-41B7-87EC-289EB290D73E}"/>
              </a:ext>
            </a:extLst>
          </p:cNvPr>
          <p:cNvSpPr/>
          <p:nvPr userDrawn="1"/>
        </p:nvSpPr>
        <p:spPr>
          <a:xfrm>
            <a:off x="0" y="0"/>
            <a:ext cx="12192000" cy="6858000"/>
          </a:xfrm>
          <a:prstGeom prst="rect">
            <a:avLst/>
          </a:prstGeom>
          <a:solidFill>
            <a:srgbClr val="204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35BFA21-69DC-44C4-BAA2-95F961B52808}"/>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043515" y="6497968"/>
            <a:ext cx="994968" cy="154892"/>
          </a:xfrm>
          <a:prstGeom prst="rect">
            <a:avLst/>
          </a:prstGeom>
        </p:spPr>
      </p:pic>
      <p:sp>
        <p:nvSpPr>
          <p:cNvPr id="9" name="Date Placeholder 3">
            <a:extLst>
              <a:ext uri="{FF2B5EF4-FFF2-40B4-BE49-F238E27FC236}">
                <a16:creationId xmlns:a16="http://schemas.microsoft.com/office/drawing/2014/main" id="{85181BCB-05FE-47C8-B872-8E791D490739}"/>
              </a:ext>
            </a:extLst>
          </p:cNvPr>
          <p:cNvSpPr>
            <a:spLocks noGrp="1"/>
          </p:cNvSpPr>
          <p:nvPr>
            <p:ph type="dt" sz="half" idx="11"/>
          </p:nvPr>
        </p:nvSpPr>
        <p:spPr>
          <a:xfrm>
            <a:off x="838200" y="6356350"/>
            <a:ext cx="1273233" cy="365125"/>
          </a:xfrm>
          <a:prstGeom prst="rect">
            <a:avLst/>
          </a:prstGeom>
        </p:spPr>
        <p:txBody>
          <a:bodyPr/>
          <a:lstStyle>
            <a:lvl1pPr>
              <a:defRPr sz="1000">
                <a:solidFill>
                  <a:schemeClr val="bg1"/>
                </a:solidFill>
                <a:latin typeface="Roboto Thin" panose="02000000000000000000" pitchFamily="2" charset="0"/>
                <a:ea typeface="Roboto Thin" panose="02000000000000000000" pitchFamily="2" charset="0"/>
              </a:defRPr>
            </a:lvl1pPr>
          </a:lstStyle>
          <a:p>
            <a:fld id="{B129A232-9D86-4C1B-818C-FC9C3345DDD5}" type="datetimeFigureOut">
              <a:rPr lang="en-ID" smtClean="0"/>
              <a:pPr/>
              <a:t>04/10/2023</a:t>
            </a:fld>
            <a:endParaRPr lang="en-ID"/>
          </a:p>
        </p:txBody>
      </p:sp>
      <p:sp>
        <p:nvSpPr>
          <p:cNvPr id="10" name="Slide Number Placeholder 5">
            <a:extLst>
              <a:ext uri="{FF2B5EF4-FFF2-40B4-BE49-F238E27FC236}">
                <a16:creationId xmlns:a16="http://schemas.microsoft.com/office/drawing/2014/main" id="{CE234DF9-5F1B-4C63-B544-8A31915418A3}"/>
              </a:ext>
            </a:extLst>
          </p:cNvPr>
          <p:cNvSpPr>
            <a:spLocks noGrp="1"/>
          </p:cNvSpPr>
          <p:nvPr>
            <p:ph type="sldNum" sz="quarter" idx="12"/>
          </p:nvPr>
        </p:nvSpPr>
        <p:spPr>
          <a:xfrm>
            <a:off x="5769667" y="6356350"/>
            <a:ext cx="652666" cy="365125"/>
          </a:xfrm>
          <a:prstGeom prst="rect">
            <a:avLst/>
          </a:prstGeom>
        </p:spPr>
        <p:txBody>
          <a:bodyPr/>
          <a:lstStyle>
            <a:lvl1pPr algn="ctr">
              <a:defRPr sz="1000">
                <a:solidFill>
                  <a:schemeClr val="bg1"/>
                </a:solidFill>
                <a:latin typeface="Roboto Thin" panose="02000000000000000000" pitchFamily="2" charset="0"/>
                <a:ea typeface="Roboto Thin" panose="02000000000000000000" pitchFamily="2" charset="0"/>
              </a:defRPr>
            </a:lvl1pPr>
          </a:lstStyle>
          <a:p>
            <a:fld id="{4D2B8DF0-B788-4C36-ADB9-2B216EFFC9FC}" type="slidenum">
              <a:rPr lang="en-ID" smtClean="0"/>
              <a:pPr/>
              <a:t>‹#›</a:t>
            </a:fld>
            <a:endParaRPr lang="en-ID"/>
          </a:p>
        </p:txBody>
      </p:sp>
      <p:grpSp>
        <p:nvGrpSpPr>
          <p:cNvPr id="2" name="Graphic 6">
            <a:extLst>
              <a:ext uri="{FF2B5EF4-FFF2-40B4-BE49-F238E27FC236}">
                <a16:creationId xmlns:a16="http://schemas.microsoft.com/office/drawing/2014/main" id="{DA1EE2B9-8D0B-439C-B10F-722A52CB01DF}"/>
              </a:ext>
            </a:extLst>
          </p:cNvPr>
          <p:cNvGrpSpPr/>
          <p:nvPr/>
        </p:nvGrpSpPr>
        <p:grpSpPr>
          <a:xfrm>
            <a:off x="153517" y="6417830"/>
            <a:ext cx="297755" cy="315168"/>
            <a:chOff x="153517" y="6417830"/>
            <a:chExt cx="297755" cy="315168"/>
          </a:xfrm>
          <a:solidFill>
            <a:schemeClr val="bg1"/>
          </a:solidFill>
        </p:grpSpPr>
        <p:sp>
          <p:nvSpPr>
            <p:cNvPr id="3" name="Freeform: Shape 2">
              <a:extLst>
                <a:ext uri="{FF2B5EF4-FFF2-40B4-BE49-F238E27FC236}">
                  <a16:creationId xmlns:a16="http://schemas.microsoft.com/office/drawing/2014/main" id="{D18C0C41-914E-4BF3-B43A-49D7C2E74914}"/>
                </a:ext>
              </a:extLst>
            </p:cNvPr>
            <p:cNvSpPr/>
            <p:nvPr/>
          </p:nvSpPr>
          <p:spPr>
            <a:xfrm>
              <a:off x="171277" y="6536758"/>
              <a:ext cx="176563" cy="177086"/>
            </a:xfrm>
            <a:custGeom>
              <a:avLst/>
              <a:gdLst>
                <a:gd name="connsiteX0" fmla="*/ 77790 w 176563"/>
                <a:gd name="connsiteY0" fmla="*/ 96944 h 177086"/>
                <a:gd name="connsiteX1" fmla="*/ 176519 w 176563"/>
                <a:gd name="connsiteY1" fmla="*/ 138908 h 177086"/>
                <a:gd name="connsiteX2" fmla="*/ 160326 w 176563"/>
                <a:gd name="connsiteY2" fmla="*/ 177042 h 177086"/>
                <a:gd name="connsiteX3" fmla="*/ -44 w 176563"/>
                <a:gd name="connsiteY3" fmla="*/ 109133 h 177086"/>
                <a:gd name="connsiteX4" fmla="*/ 126894 w 176563"/>
                <a:gd name="connsiteY4" fmla="*/ -44 h 177086"/>
                <a:gd name="connsiteX5" fmla="*/ 153883 w 176563"/>
                <a:gd name="connsiteY5" fmla="*/ 31473 h 177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563" h="177086">
                  <a:moveTo>
                    <a:pt x="77790" y="96944"/>
                  </a:moveTo>
                  <a:lnTo>
                    <a:pt x="176519" y="138908"/>
                  </a:lnTo>
                  <a:lnTo>
                    <a:pt x="160326" y="177042"/>
                  </a:lnTo>
                  <a:lnTo>
                    <a:pt x="-44" y="109133"/>
                  </a:lnTo>
                  <a:lnTo>
                    <a:pt x="126894" y="-44"/>
                  </a:lnTo>
                  <a:lnTo>
                    <a:pt x="153883" y="31473"/>
                  </a:lnTo>
                  <a:close/>
                </a:path>
              </a:pathLst>
            </a:custGeom>
            <a:grpFill/>
            <a:ln w="1727"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2AA85F47-7709-4897-BECA-8420B28A4D1D}"/>
                </a:ext>
              </a:extLst>
            </p:cNvPr>
            <p:cNvSpPr/>
            <p:nvPr/>
          </p:nvSpPr>
          <p:spPr>
            <a:xfrm>
              <a:off x="267528" y="6417830"/>
              <a:ext cx="184481" cy="186314"/>
            </a:xfrm>
            <a:custGeom>
              <a:avLst/>
              <a:gdLst>
                <a:gd name="connsiteX0" fmla="*/ 92154 w 184481"/>
                <a:gd name="connsiteY0" fmla="*/ 49800 h 186314"/>
                <a:gd name="connsiteX1" fmla="*/ 95462 w 184481"/>
                <a:gd name="connsiteY1" fmla="*/ 49800 h 186314"/>
                <a:gd name="connsiteX2" fmla="*/ 137245 w 184481"/>
                <a:gd name="connsiteY2" fmla="*/ 94730 h 186314"/>
                <a:gd name="connsiteX3" fmla="*/ 92328 w 184481"/>
                <a:gd name="connsiteY3" fmla="*/ 136515 h 186314"/>
                <a:gd name="connsiteX4" fmla="*/ 89019 w 184481"/>
                <a:gd name="connsiteY4" fmla="*/ 136515 h 186314"/>
                <a:gd name="connsiteX5" fmla="*/ 48971 w 184481"/>
                <a:gd name="connsiteY5" fmla="*/ 90023 h 186314"/>
                <a:gd name="connsiteX6" fmla="*/ 92154 w 184481"/>
                <a:gd name="connsiteY6" fmla="*/ 49800 h 186314"/>
                <a:gd name="connsiteX7" fmla="*/ 92154 w 184481"/>
                <a:gd name="connsiteY7" fmla="*/ 0 h 186314"/>
                <a:gd name="connsiteX8" fmla="*/ 8 w 184481"/>
                <a:gd name="connsiteY8" fmla="*/ 94502 h 186314"/>
                <a:gd name="connsiteX9" fmla="*/ 85363 w 184481"/>
                <a:gd name="connsiteY9" fmla="*/ 186315 h 186314"/>
                <a:gd name="connsiteX10" fmla="*/ 92328 w 184481"/>
                <a:gd name="connsiteY10" fmla="*/ 186315 h 186314"/>
                <a:gd name="connsiteX11" fmla="*/ 184473 w 184481"/>
                <a:gd name="connsiteY11" fmla="*/ 91813 h 186314"/>
                <a:gd name="connsiteX12" fmla="*/ 99119 w 184481"/>
                <a:gd name="connsiteY12" fmla="*/ 0 h 186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4481" h="186314">
                  <a:moveTo>
                    <a:pt x="92154" y="49800"/>
                  </a:moveTo>
                  <a:lnTo>
                    <a:pt x="95462" y="49800"/>
                  </a:lnTo>
                  <a:cubicBezTo>
                    <a:pt x="119408" y="50669"/>
                    <a:pt x="138114" y="70785"/>
                    <a:pt x="137245" y="94730"/>
                  </a:cubicBezTo>
                  <a:cubicBezTo>
                    <a:pt x="136376" y="118671"/>
                    <a:pt x="116268" y="137377"/>
                    <a:pt x="92328" y="136515"/>
                  </a:cubicBezTo>
                  <a:lnTo>
                    <a:pt x="89019" y="136515"/>
                  </a:lnTo>
                  <a:cubicBezTo>
                    <a:pt x="65159" y="134661"/>
                    <a:pt x="47271" y="113894"/>
                    <a:pt x="48971" y="90023"/>
                  </a:cubicBezTo>
                  <a:cubicBezTo>
                    <a:pt x="50612" y="67376"/>
                    <a:pt x="69448" y="49832"/>
                    <a:pt x="92154" y="49800"/>
                  </a:cubicBezTo>
                  <a:moveTo>
                    <a:pt x="92154" y="0"/>
                  </a:moveTo>
                  <a:cubicBezTo>
                    <a:pt x="40612" y="651"/>
                    <a:pt x="-643" y="42961"/>
                    <a:pt x="8" y="94502"/>
                  </a:cubicBezTo>
                  <a:cubicBezTo>
                    <a:pt x="614" y="142503"/>
                    <a:pt x="37533" y="182216"/>
                    <a:pt x="85363" y="186315"/>
                  </a:cubicBezTo>
                  <a:lnTo>
                    <a:pt x="92328" y="186315"/>
                  </a:lnTo>
                  <a:cubicBezTo>
                    <a:pt x="143869" y="185664"/>
                    <a:pt x="185125" y="143354"/>
                    <a:pt x="184473" y="91813"/>
                  </a:cubicBezTo>
                  <a:cubicBezTo>
                    <a:pt x="183867" y="43812"/>
                    <a:pt x="146948" y="4099"/>
                    <a:pt x="99119" y="0"/>
                  </a:cubicBezTo>
                  <a:close/>
                </a:path>
              </a:pathLst>
            </a:custGeom>
            <a:grpFill/>
            <a:ln w="1727"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E5DC10C-DC9D-4835-8FF9-124107D3BA21}"/>
                </a:ext>
              </a:extLst>
            </p:cNvPr>
            <p:cNvSpPr/>
            <p:nvPr/>
          </p:nvSpPr>
          <p:spPr>
            <a:xfrm>
              <a:off x="153517" y="6583075"/>
              <a:ext cx="113529" cy="113530"/>
            </a:xfrm>
            <a:custGeom>
              <a:avLst/>
              <a:gdLst>
                <a:gd name="connsiteX0" fmla="*/ 113530 w 113529"/>
                <a:gd name="connsiteY0" fmla="*/ 56765 h 113530"/>
                <a:gd name="connsiteX1" fmla="*/ 56765 w 113529"/>
                <a:gd name="connsiteY1" fmla="*/ 113530 h 113530"/>
                <a:gd name="connsiteX2" fmla="*/ 0 w 113529"/>
                <a:gd name="connsiteY2" fmla="*/ 56765 h 113530"/>
                <a:gd name="connsiteX3" fmla="*/ 56765 w 113529"/>
                <a:gd name="connsiteY3" fmla="*/ 0 h 113530"/>
                <a:gd name="connsiteX4" fmla="*/ 113530 w 113529"/>
                <a:gd name="connsiteY4" fmla="*/ 56765 h 113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29" h="113530">
                  <a:moveTo>
                    <a:pt x="113530" y="56765"/>
                  </a:moveTo>
                  <a:cubicBezTo>
                    <a:pt x="113530" y="88116"/>
                    <a:pt x="88115" y="113530"/>
                    <a:pt x="56765" y="113530"/>
                  </a:cubicBezTo>
                  <a:cubicBezTo>
                    <a:pt x="25415" y="113530"/>
                    <a:pt x="0" y="88116"/>
                    <a:pt x="0" y="56765"/>
                  </a:cubicBezTo>
                  <a:cubicBezTo>
                    <a:pt x="0" y="25415"/>
                    <a:pt x="25415" y="0"/>
                    <a:pt x="56765" y="0"/>
                  </a:cubicBezTo>
                  <a:cubicBezTo>
                    <a:pt x="88115" y="0"/>
                    <a:pt x="113530" y="25415"/>
                    <a:pt x="113530" y="56765"/>
                  </a:cubicBezTo>
                  <a:close/>
                </a:path>
              </a:pathLst>
            </a:custGeom>
            <a:grpFill/>
            <a:ln w="1727"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D5491B2-8CD0-46DC-A22A-A21D7F37B744}"/>
                </a:ext>
              </a:extLst>
            </p:cNvPr>
            <p:cNvSpPr/>
            <p:nvPr/>
          </p:nvSpPr>
          <p:spPr>
            <a:xfrm>
              <a:off x="301523" y="6656382"/>
              <a:ext cx="76615" cy="76615"/>
            </a:xfrm>
            <a:custGeom>
              <a:avLst/>
              <a:gdLst>
                <a:gd name="connsiteX0" fmla="*/ 76615 w 76615"/>
                <a:gd name="connsiteY0" fmla="*/ 38308 h 76615"/>
                <a:gd name="connsiteX1" fmla="*/ 38308 w 76615"/>
                <a:gd name="connsiteY1" fmla="*/ 76615 h 76615"/>
                <a:gd name="connsiteX2" fmla="*/ 0 w 76615"/>
                <a:gd name="connsiteY2" fmla="*/ 38308 h 76615"/>
                <a:gd name="connsiteX3" fmla="*/ 38308 w 76615"/>
                <a:gd name="connsiteY3" fmla="*/ 0 h 76615"/>
                <a:gd name="connsiteX4" fmla="*/ 76615 w 76615"/>
                <a:gd name="connsiteY4" fmla="*/ 38308 h 76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15" h="76615">
                  <a:moveTo>
                    <a:pt x="76615" y="38308"/>
                  </a:moveTo>
                  <a:cubicBezTo>
                    <a:pt x="76615" y="59464"/>
                    <a:pt x="59464" y="76615"/>
                    <a:pt x="38308" y="76615"/>
                  </a:cubicBezTo>
                  <a:cubicBezTo>
                    <a:pt x="17151" y="76615"/>
                    <a:pt x="0" y="59464"/>
                    <a:pt x="0" y="38308"/>
                  </a:cubicBezTo>
                  <a:cubicBezTo>
                    <a:pt x="0" y="17151"/>
                    <a:pt x="17151" y="0"/>
                    <a:pt x="38308" y="0"/>
                  </a:cubicBezTo>
                  <a:cubicBezTo>
                    <a:pt x="59464" y="0"/>
                    <a:pt x="76615" y="17151"/>
                    <a:pt x="76615" y="38308"/>
                  </a:cubicBezTo>
                  <a:close/>
                </a:path>
              </a:pathLst>
            </a:custGeom>
            <a:grpFill/>
            <a:ln w="1727" cap="flat">
              <a:noFill/>
              <a:prstDash val="solid"/>
              <a:miter/>
            </a:ln>
          </p:spPr>
          <p:txBody>
            <a:bodyPr rtlCol="0" anchor="ctr"/>
            <a:lstStyle/>
            <a:p>
              <a:endParaRPr lang="en-US"/>
            </a:p>
          </p:txBody>
        </p:sp>
      </p:grpSp>
    </p:spTree>
    <p:extLst>
      <p:ext uri="{BB962C8B-B14F-4D97-AF65-F5344CB8AC3E}">
        <p14:creationId xmlns:p14="http://schemas.microsoft.com/office/powerpoint/2010/main" val="2073990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2DDA16F-6012-4616-BB8F-F6AA6224B757}"/>
              </a:ext>
            </a:extLst>
          </p:cNvPr>
          <p:cNvSpPr>
            <a:spLocks noGrp="1"/>
          </p:cNvSpPr>
          <p:nvPr>
            <p:ph type="body" sz="half" idx="2" hasCustomPrompt="1"/>
          </p:nvPr>
        </p:nvSpPr>
        <p:spPr>
          <a:xfrm>
            <a:off x="848620" y="980902"/>
            <a:ext cx="10505180" cy="1363287"/>
          </a:xfrm>
        </p:spPr>
        <p:txBody>
          <a:bodyPr>
            <a:normAutofit/>
          </a:bodyPr>
          <a:lstStyle>
            <a:lvl1pPr marL="0" indent="0">
              <a:spcBef>
                <a:spcPts val="150"/>
              </a:spcBef>
              <a:buNone/>
              <a:defRPr sz="1400" i="1">
                <a:latin typeface="Roboto Light" panose="02000000000000000000" pitchFamily="2" charset="0"/>
                <a:ea typeface="Roboto Light" panose="02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pic>
        <p:nvPicPr>
          <p:cNvPr id="9" name="Graphic 8">
            <a:extLst>
              <a:ext uri="{FF2B5EF4-FFF2-40B4-BE49-F238E27FC236}">
                <a16:creationId xmlns:a16="http://schemas.microsoft.com/office/drawing/2014/main" id="{6322C7F2-72CC-4A57-97B8-208F04F80D7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17" y="6417830"/>
            <a:ext cx="297755" cy="315168"/>
          </a:xfrm>
          <a:prstGeom prst="rect">
            <a:avLst/>
          </a:prstGeom>
        </p:spPr>
      </p:pic>
      <p:pic>
        <p:nvPicPr>
          <p:cNvPr id="10" name="Picture 9">
            <a:extLst>
              <a:ext uri="{FF2B5EF4-FFF2-40B4-BE49-F238E27FC236}">
                <a16:creationId xmlns:a16="http://schemas.microsoft.com/office/drawing/2014/main" id="{5A037E75-5577-4E80-8EC9-AF21334A053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43515" y="6497968"/>
            <a:ext cx="994968" cy="154892"/>
          </a:xfrm>
          <a:prstGeom prst="rect">
            <a:avLst/>
          </a:prstGeom>
        </p:spPr>
      </p:pic>
      <p:sp>
        <p:nvSpPr>
          <p:cNvPr id="11" name="Date Placeholder 3">
            <a:extLst>
              <a:ext uri="{FF2B5EF4-FFF2-40B4-BE49-F238E27FC236}">
                <a16:creationId xmlns:a16="http://schemas.microsoft.com/office/drawing/2014/main" id="{F175F8A0-2C6E-4824-B0B9-0B88AEFD2DB2}"/>
              </a:ext>
            </a:extLst>
          </p:cNvPr>
          <p:cNvSpPr>
            <a:spLocks noGrp="1"/>
          </p:cNvSpPr>
          <p:nvPr>
            <p:ph type="dt" sz="half" idx="11"/>
          </p:nvPr>
        </p:nvSpPr>
        <p:spPr>
          <a:xfrm>
            <a:off x="838200" y="6356350"/>
            <a:ext cx="1273233"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B129A232-9D86-4C1B-818C-FC9C3345DDD5}" type="datetimeFigureOut">
              <a:rPr lang="en-ID" smtClean="0"/>
              <a:pPr/>
              <a:t>04/10/2023</a:t>
            </a:fld>
            <a:endParaRPr lang="en-ID" sz="1000"/>
          </a:p>
        </p:txBody>
      </p:sp>
      <p:sp>
        <p:nvSpPr>
          <p:cNvPr id="12" name="Slide Number Placeholder 5">
            <a:extLst>
              <a:ext uri="{FF2B5EF4-FFF2-40B4-BE49-F238E27FC236}">
                <a16:creationId xmlns:a16="http://schemas.microsoft.com/office/drawing/2014/main" id="{AD2906B6-1ABB-446F-8EBC-D2BBFD46A4B9}"/>
              </a:ext>
            </a:extLst>
          </p:cNvPr>
          <p:cNvSpPr>
            <a:spLocks noGrp="1"/>
          </p:cNvSpPr>
          <p:nvPr>
            <p:ph type="sldNum" sz="quarter" idx="12"/>
          </p:nvPr>
        </p:nvSpPr>
        <p:spPr>
          <a:xfrm>
            <a:off x="5769667" y="6356350"/>
            <a:ext cx="652666" cy="365125"/>
          </a:xfrm>
          <a:prstGeom prst="rect">
            <a:avLst/>
          </a:prstGeom>
        </p:spPr>
        <p:txBody>
          <a:bodyPr/>
          <a:lstStyle>
            <a:lvl1pPr algn="ctr">
              <a:defRPr sz="1000">
                <a:latin typeface="Roboto Thin" panose="02000000000000000000" pitchFamily="2" charset="0"/>
                <a:ea typeface="Roboto Thin" panose="02000000000000000000" pitchFamily="2" charset="0"/>
              </a:defRPr>
            </a:lvl1pPr>
          </a:lstStyle>
          <a:p>
            <a:pPr algn="ctr"/>
            <a:fld id="{4D2B8DF0-B788-4C36-ADB9-2B216EFFC9FC}" type="slidenum">
              <a:rPr lang="en-ID" smtClean="0"/>
              <a:pPr algn="ctr"/>
              <a:t>‹#›</a:t>
            </a:fld>
            <a:endParaRPr lang="en-ID"/>
          </a:p>
        </p:txBody>
      </p:sp>
      <p:sp>
        <p:nvSpPr>
          <p:cNvPr id="14" name="Picture Placeholder 13">
            <a:extLst>
              <a:ext uri="{FF2B5EF4-FFF2-40B4-BE49-F238E27FC236}">
                <a16:creationId xmlns:a16="http://schemas.microsoft.com/office/drawing/2014/main" id="{0CAFC984-7211-4548-A87D-F898BF38D761}"/>
              </a:ext>
            </a:extLst>
          </p:cNvPr>
          <p:cNvSpPr>
            <a:spLocks noGrp="1"/>
          </p:cNvSpPr>
          <p:nvPr>
            <p:ph type="pic" sz="quarter" idx="13" hasCustomPrompt="1"/>
          </p:nvPr>
        </p:nvSpPr>
        <p:spPr>
          <a:xfrm>
            <a:off x="848621" y="2468563"/>
            <a:ext cx="10505180" cy="3632200"/>
          </a:xfrm>
        </p:spPr>
        <p:txBody>
          <a:bodyPr>
            <a:normAutofit/>
          </a:bodyPr>
          <a:lstStyle>
            <a:lvl1pPr>
              <a:buNone/>
              <a:defRPr sz="1600">
                <a:latin typeface="Roboto" panose="02000000000000000000" pitchFamily="2" charset="0"/>
                <a:ea typeface="Roboto" panose="02000000000000000000" pitchFamily="2" charset="0"/>
              </a:defRPr>
            </a:lvl1pPr>
          </a:lstStyle>
          <a:p>
            <a:r>
              <a:rPr lang="en-US"/>
              <a:t>Click to add picture</a:t>
            </a:r>
          </a:p>
        </p:txBody>
      </p:sp>
      <p:sp>
        <p:nvSpPr>
          <p:cNvPr id="13" name="Title 1">
            <a:extLst>
              <a:ext uri="{FF2B5EF4-FFF2-40B4-BE49-F238E27FC236}">
                <a16:creationId xmlns:a16="http://schemas.microsoft.com/office/drawing/2014/main" id="{24F29852-0120-482A-9A02-903FA44E8AC1}"/>
              </a:ext>
            </a:extLst>
          </p:cNvPr>
          <p:cNvSpPr>
            <a:spLocks noGrp="1"/>
          </p:cNvSpPr>
          <p:nvPr>
            <p:ph type="title" hasCustomPrompt="1"/>
          </p:nvPr>
        </p:nvSpPr>
        <p:spPr>
          <a:xfrm>
            <a:off x="848620" y="510869"/>
            <a:ext cx="6428593" cy="428892"/>
          </a:xfrm>
        </p:spPr>
        <p:txBody>
          <a:bodyPr>
            <a:noAutofit/>
          </a:bodyPr>
          <a:lstStyle>
            <a:lvl1pPr>
              <a:defRPr sz="2400" b="0">
                <a:solidFill>
                  <a:schemeClr val="tx1"/>
                </a:solidFill>
                <a:latin typeface="Roboto Medium" panose="02000000000000000000" pitchFamily="2" charset="0"/>
                <a:ea typeface="Roboto Medium" panose="02000000000000000000" pitchFamily="2" charset="0"/>
              </a:defRPr>
            </a:lvl1pPr>
          </a:lstStyle>
          <a:p>
            <a:r>
              <a:rPr lang="en-US"/>
              <a:t>CLICK TO ADD TITLE</a:t>
            </a:r>
            <a:endParaRPr lang="en-ID"/>
          </a:p>
        </p:txBody>
      </p:sp>
    </p:spTree>
    <p:extLst>
      <p:ext uri="{BB962C8B-B14F-4D97-AF65-F5344CB8AC3E}">
        <p14:creationId xmlns:p14="http://schemas.microsoft.com/office/powerpoint/2010/main" val="2530681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D44476C-5C4B-452C-9A73-A027AEDA0765}"/>
              </a:ext>
            </a:extLst>
          </p:cNvPr>
          <p:cNvSpPr>
            <a:spLocks noGrp="1"/>
          </p:cNvSpPr>
          <p:nvPr>
            <p:ph type="body" sz="half" idx="2" hasCustomPrompt="1"/>
          </p:nvPr>
        </p:nvSpPr>
        <p:spPr>
          <a:xfrm>
            <a:off x="839788" y="2057400"/>
            <a:ext cx="4172787" cy="3811588"/>
          </a:xfrm>
        </p:spPr>
        <p:txBody>
          <a:bodyPr>
            <a:normAutofit/>
          </a:bodyPr>
          <a:lstStyle>
            <a:lvl1pPr marL="0" indent="0">
              <a:spcBef>
                <a:spcPts val="150"/>
              </a:spcBef>
              <a:buNone/>
              <a:defRPr sz="1400">
                <a:latin typeface="Roboto" panose="02000000000000000000" pitchFamily="2" charset="0"/>
                <a:ea typeface="Roboto" panose="02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pic>
        <p:nvPicPr>
          <p:cNvPr id="8" name="Graphic 7">
            <a:extLst>
              <a:ext uri="{FF2B5EF4-FFF2-40B4-BE49-F238E27FC236}">
                <a16:creationId xmlns:a16="http://schemas.microsoft.com/office/drawing/2014/main" id="{45DCD43C-CE07-4B81-BA41-D69013708316}"/>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17" y="6417830"/>
            <a:ext cx="297755" cy="315168"/>
          </a:xfrm>
          <a:prstGeom prst="rect">
            <a:avLst/>
          </a:prstGeom>
        </p:spPr>
      </p:pic>
      <p:pic>
        <p:nvPicPr>
          <p:cNvPr id="9" name="Picture 8">
            <a:extLst>
              <a:ext uri="{FF2B5EF4-FFF2-40B4-BE49-F238E27FC236}">
                <a16:creationId xmlns:a16="http://schemas.microsoft.com/office/drawing/2014/main" id="{608A4001-4AAA-457E-A718-AE828E4F4D9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43515" y="6497968"/>
            <a:ext cx="994968" cy="154892"/>
          </a:xfrm>
          <a:prstGeom prst="rect">
            <a:avLst/>
          </a:prstGeom>
        </p:spPr>
      </p:pic>
      <p:sp>
        <p:nvSpPr>
          <p:cNvPr id="10" name="Date Placeholder 3">
            <a:extLst>
              <a:ext uri="{FF2B5EF4-FFF2-40B4-BE49-F238E27FC236}">
                <a16:creationId xmlns:a16="http://schemas.microsoft.com/office/drawing/2014/main" id="{148C9494-2D89-4939-AFF6-4C2A2F557564}"/>
              </a:ext>
            </a:extLst>
          </p:cNvPr>
          <p:cNvSpPr>
            <a:spLocks noGrp="1"/>
          </p:cNvSpPr>
          <p:nvPr>
            <p:ph type="dt" sz="half" idx="11"/>
          </p:nvPr>
        </p:nvSpPr>
        <p:spPr>
          <a:xfrm>
            <a:off x="838200" y="6356350"/>
            <a:ext cx="1273233"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B129A232-9D86-4C1B-818C-FC9C3345DDD5}" type="datetimeFigureOut">
              <a:rPr lang="en-ID" smtClean="0"/>
              <a:pPr/>
              <a:t>04/10/2023</a:t>
            </a:fld>
            <a:endParaRPr lang="en-ID" sz="1000"/>
          </a:p>
        </p:txBody>
      </p:sp>
      <p:sp>
        <p:nvSpPr>
          <p:cNvPr id="11" name="Slide Number Placeholder 5">
            <a:extLst>
              <a:ext uri="{FF2B5EF4-FFF2-40B4-BE49-F238E27FC236}">
                <a16:creationId xmlns:a16="http://schemas.microsoft.com/office/drawing/2014/main" id="{650A34B9-CC46-41DA-BD78-499E4A6EE1CA}"/>
              </a:ext>
            </a:extLst>
          </p:cNvPr>
          <p:cNvSpPr>
            <a:spLocks noGrp="1"/>
          </p:cNvSpPr>
          <p:nvPr>
            <p:ph type="sldNum" sz="quarter" idx="12"/>
          </p:nvPr>
        </p:nvSpPr>
        <p:spPr>
          <a:xfrm>
            <a:off x="5769667" y="6356350"/>
            <a:ext cx="652666" cy="365125"/>
          </a:xfrm>
          <a:prstGeom prst="rect">
            <a:avLst/>
          </a:prstGeom>
        </p:spPr>
        <p:txBody>
          <a:bodyPr/>
          <a:lstStyle>
            <a:lvl1pPr algn="ctr">
              <a:defRPr sz="1000">
                <a:latin typeface="Roboto Thin" panose="02000000000000000000" pitchFamily="2" charset="0"/>
                <a:ea typeface="Roboto Thin" panose="02000000000000000000" pitchFamily="2" charset="0"/>
              </a:defRPr>
            </a:lvl1pPr>
          </a:lstStyle>
          <a:p>
            <a:pPr algn="ctr"/>
            <a:fld id="{4D2B8DF0-B788-4C36-ADB9-2B216EFFC9FC}" type="slidenum">
              <a:rPr lang="en-ID" smtClean="0"/>
              <a:pPr algn="ctr"/>
              <a:t>‹#›</a:t>
            </a:fld>
            <a:endParaRPr lang="en-ID"/>
          </a:p>
        </p:txBody>
      </p:sp>
      <p:sp>
        <p:nvSpPr>
          <p:cNvPr id="12" name="Title 1">
            <a:extLst>
              <a:ext uri="{FF2B5EF4-FFF2-40B4-BE49-F238E27FC236}">
                <a16:creationId xmlns:a16="http://schemas.microsoft.com/office/drawing/2014/main" id="{B7E147A2-A75C-43D8-B858-38F0091E85AF}"/>
              </a:ext>
            </a:extLst>
          </p:cNvPr>
          <p:cNvSpPr>
            <a:spLocks noGrp="1"/>
          </p:cNvSpPr>
          <p:nvPr>
            <p:ph type="title" hasCustomPrompt="1"/>
          </p:nvPr>
        </p:nvSpPr>
        <p:spPr>
          <a:xfrm>
            <a:off x="836612" y="987425"/>
            <a:ext cx="4172787" cy="1003567"/>
          </a:xfrm>
        </p:spPr>
        <p:txBody>
          <a:bodyPr anchor="b">
            <a:noAutofit/>
          </a:bodyPr>
          <a:lstStyle>
            <a:lvl1pPr>
              <a:defRPr sz="2400" b="0">
                <a:solidFill>
                  <a:schemeClr val="tx1"/>
                </a:solidFill>
                <a:latin typeface="Roboto Medium" panose="02000000000000000000" pitchFamily="2" charset="0"/>
                <a:ea typeface="Roboto Medium" panose="02000000000000000000" pitchFamily="2" charset="0"/>
              </a:defRPr>
            </a:lvl1pPr>
          </a:lstStyle>
          <a:p>
            <a:r>
              <a:rPr lang="en-US"/>
              <a:t>CLICK TO ADD TITLE</a:t>
            </a:r>
            <a:endParaRPr lang="en-ID"/>
          </a:p>
        </p:txBody>
      </p:sp>
      <p:sp>
        <p:nvSpPr>
          <p:cNvPr id="14" name="Picture Placeholder 13">
            <a:extLst>
              <a:ext uri="{FF2B5EF4-FFF2-40B4-BE49-F238E27FC236}">
                <a16:creationId xmlns:a16="http://schemas.microsoft.com/office/drawing/2014/main" id="{9C313C28-C864-4B91-B63F-AF15953BB096}"/>
              </a:ext>
            </a:extLst>
          </p:cNvPr>
          <p:cNvSpPr>
            <a:spLocks noGrp="1"/>
          </p:cNvSpPr>
          <p:nvPr>
            <p:ph type="pic" sz="quarter" idx="13" hasCustomPrompt="1"/>
          </p:nvPr>
        </p:nvSpPr>
        <p:spPr>
          <a:xfrm>
            <a:off x="5769667" y="987425"/>
            <a:ext cx="5582544" cy="4881563"/>
          </a:xfrm>
        </p:spPr>
        <p:txBody>
          <a:bodyPr>
            <a:normAutofit/>
          </a:bodyPr>
          <a:lstStyle>
            <a:lvl1pPr>
              <a:buNone/>
              <a:defRPr sz="1600">
                <a:latin typeface="Roboto Light" panose="02000000000000000000" pitchFamily="2" charset="0"/>
                <a:ea typeface="Roboto Light" panose="02000000000000000000" pitchFamily="2" charset="0"/>
              </a:defRPr>
            </a:lvl1pPr>
          </a:lstStyle>
          <a:p>
            <a:r>
              <a:rPr lang="en-US"/>
              <a:t>Click to add picture</a:t>
            </a:r>
          </a:p>
        </p:txBody>
      </p:sp>
    </p:spTree>
    <p:extLst>
      <p:ext uri="{BB962C8B-B14F-4D97-AF65-F5344CB8AC3E}">
        <p14:creationId xmlns:p14="http://schemas.microsoft.com/office/powerpoint/2010/main" val="1627771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092A8C-B75A-42C6-97E0-C7CE604776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2B5E3F66-8000-485B-A91C-13A3204387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5B0F40F-5AF0-47D3-B1FC-42B32BDA3B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29A232-9D86-4C1B-818C-FC9C3345DDD5}" type="datetimeFigureOut">
              <a:rPr lang="en-ID" smtClean="0"/>
              <a:t>04/10/2023</a:t>
            </a:fld>
            <a:endParaRPr lang="en-ID"/>
          </a:p>
        </p:txBody>
      </p:sp>
      <p:sp>
        <p:nvSpPr>
          <p:cNvPr id="6" name="Slide Number Placeholder 5">
            <a:extLst>
              <a:ext uri="{FF2B5EF4-FFF2-40B4-BE49-F238E27FC236}">
                <a16:creationId xmlns:a16="http://schemas.microsoft.com/office/drawing/2014/main" id="{02EFF95B-079D-4674-8949-1E4D0EEF0F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2B8DF0-B788-4C36-ADB9-2B216EFFC9FC}" type="slidenum">
              <a:rPr lang="en-ID" smtClean="0"/>
              <a:t>‹#›</a:t>
            </a:fld>
            <a:endParaRPr lang="en-ID"/>
          </a:p>
        </p:txBody>
      </p:sp>
      <p:sp>
        <p:nvSpPr>
          <p:cNvPr id="7" name="Footer Placeholder 6">
            <a:extLst>
              <a:ext uri="{FF2B5EF4-FFF2-40B4-BE49-F238E27FC236}">
                <a16:creationId xmlns:a16="http://schemas.microsoft.com/office/drawing/2014/main" id="{900EE965-1AD1-4D01-BDDD-F7EFCC00C7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Tree>
    <p:extLst>
      <p:ext uri="{BB962C8B-B14F-4D97-AF65-F5344CB8AC3E}">
        <p14:creationId xmlns:p14="http://schemas.microsoft.com/office/powerpoint/2010/main" val="1164444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hyperlink" Target="https://www.w3schools.com/jsref/dom_obj_event_prop.as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3schools.com/js/js_htmldom.asp" TargetMode="External"/><Relationship Id="rId2" Type="http://schemas.openxmlformats.org/officeDocument/2006/relationships/hyperlink" Target="https://www.freecodecamp.org/news/how-to-manipulate-the-dom-beginners-guid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C9A56-7C7B-7A10-98C4-DCC0CE97F948}"/>
              </a:ext>
            </a:extLst>
          </p:cNvPr>
          <p:cNvSpPr>
            <a:spLocks noGrp="1"/>
          </p:cNvSpPr>
          <p:nvPr>
            <p:ph type="ctrTitle"/>
          </p:nvPr>
        </p:nvSpPr>
        <p:spPr/>
        <p:txBody>
          <a:bodyPr/>
          <a:lstStyle/>
          <a:p>
            <a:r>
              <a:rPr lang="en-US"/>
              <a:t>Basic Coding Course</a:t>
            </a:r>
            <a:endParaRPr lang="en-ID"/>
          </a:p>
        </p:txBody>
      </p:sp>
      <p:sp>
        <p:nvSpPr>
          <p:cNvPr id="3" name="Subtitle 2">
            <a:extLst>
              <a:ext uri="{FF2B5EF4-FFF2-40B4-BE49-F238E27FC236}">
                <a16:creationId xmlns:a16="http://schemas.microsoft.com/office/drawing/2014/main" id="{5D4A9692-806B-F6A4-75D0-4D8874510202}"/>
              </a:ext>
            </a:extLst>
          </p:cNvPr>
          <p:cNvSpPr>
            <a:spLocks noGrp="1"/>
          </p:cNvSpPr>
          <p:nvPr>
            <p:ph type="subTitle" idx="1"/>
          </p:nvPr>
        </p:nvSpPr>
        <p:spPr/>
        <p:txBody>
          <a:bodyPr/>
          <a:lstStyle/>
          <a:p>
            <a:r>
              <a:rPr lang="en-US" dirty="0"/>
              <a:t>Week 6 – DOM Manipulation</a:t>
            </a:r>
            <a:endParaRPr lang="en-ID" dirty="0"/>
          </a:p>
        </p:txBody>
      </p:sp>
    </p:spTree>
    <p:extLst>
      <p:ext uri="{BB962C8B-B14F-4D97-AF65-F5344CB8AC3E}">
        <p14:creationId xmlns:p14="http://schemas.microsoft.com/office/powerpoint/2010/main" val="46497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E4793-7977-1FC5-D365-FB4AE224F3B4}"/>
              </a:ext>
            </a:extLst>
          </p:cNvPr>
          <p:cNvSpPr>
            <a:spLocks noGrp="1"/>
          </p:cNvSpPr>
          <p:nvPr>
            <p:ph type="title"/>
          </p:nvPr>
        </p:nvSpPr>
        <p:spPr/>
        <p:txBody>
          <a:bodyPr/>
          <a:lstStyle/>
          <a:p>
            <a:r>
              <a:rPr lang="en-US" dirty="0"/>
              <a:t>Event Listener</a:t>
            </a:r>
            <a:endParaRPr lang="en-ID" dirty="0"/>
          </a:p>
        </p:txBody>
      </p:sp>
      <p:sp>
        <p:nvSpPr>
          <p:cNvPr id="3" name="Content Placeholder 2">
            <a:extLst>
              <a:ext uri="{FF2B5EF4-FFF2-40B4-BE49-F238E27FC236}">
                <a16:creationId xmlns:a16="http://schemas.microsoft.com/office/drawing/2014/main" id="{87E1D1CB-C80A-1C3E-7624-85522F0BF1F5}"/>
              </a:ext>
            </a:extLst>
          </p:cNvPr>
          <p:cNvSpPr>
            <a:spLocks noGrp="1"/>
          </p:cNvSpPr>
          <p:nvPr>
            <p:ph idx="1"/>
          </p:nvPr>
        </p:nvSpPr>
        <p:spPr/>
        <p:txBody>
          <a:bodyPr/>
          <a:lstStyle/>
          <a:p>
            <a:r>
              <a:rPr lang="en-US" dirty="0"/>
              <a:t>An event listener is a JavaScript function that waits for and "listens" to a specific event to occur on a DOM element, such as a button click, mouse movement, or keyboard input. </a:t>
            </a:r>
          </a:p>
          <a:p>
            <a:r>
              <a:rPr lang="en-US" dirty="0"/>
              <a:t>When the specified event occurs, the listener executes a predefined function or code block, responding to the event with the desired behavior.</a:t>
            </a:r>
            <a:endParaRPr lang="en-ID" dirty="0"/>
          </a:p>
        </p:txBody>
      </p:sp>
      <p:pic>
        <p:nvPicPr>
          <p:cNvPr id="1026" name="Picture 2" descr="AddEventListener JavaScript: What It Is and How To Use It - CoderPad">
            <a:extLst>
              <a:ext uri="{FF2B5EF4-FFF2-40B4-BE49-F238E27FC236}">
                <a16:creationId xmlns:a16="http://schemas.microsoft.com/office/drawing/2014/main" id="{4A10CBA4-79E9-2A62-5C6D-5D1B035A06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4269" y="3429000"/>
            <a:ext cx="4283764" cy="2857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548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BD2A-29A2-D3B5-002D-3E4AB1A85FB6}"/>
              </a:ext>
            </a:extLst>
          </p:cNvPr>
          <p:cNvSpPr>
            <a:spLocks noGrp="1"/>
          </p:cNvSpPr>
          <p:nvPr>
            <p:ph type="title"/>
          </p:nvPr>
        </p:nvSpPr>
        <p:spPr/>
        <p:txBody>
          <a:bodyPr/>
          <a:lstStyle/>
          <a:p>
            <a:r>
              <a:rPr lang="en-US" dirty="0"/>
              <a:t>Adding Event Listener</a:t>
            </a:r>
            <a:endParaRPr lang="en-ID" dirty="0"/>
          </a:p>
        </p:txBody>
      </p:sp>
      <p:sp>
        <p:nvSpPr>
          <p:cNvPr id="3" name="Content Placeholder 2">
            <a:extLst>
              <a:ext uri="{FF2B5EF4-FFF2-40B4-BE49-F238E27FC236}">
                <a16:creationId xmlns:a16="http://schemas.microsoft.com/office/drawing/2014/main" id="{A9A921E1-0629-E576-DE90-FB76DA9A9AD1}"/>
              </a:ext>
            </a:extLst>
          </p:cNvPr>
          <p:cNvSpPr>
            <a:spLocks noGrp="1"/>
          </p:cNvSpPr>
          <p:nvPr>
            <p:ph idx="1"/>
          </p:nvPr>
        </p:nvSpPr>
        <p:spPr/>
        <p:txBody>
          <a:bodyPr/>
          <a:lstStyle/>
          <a:p>
            <a:r>
              <a:rPr lang="en-US" dirty="0"/>
              <a:t>Select the DOM element you want to listen to. You can use methods like </a:t>
            </a:r>
            <a:r>
              <a:rPr lang="en-US" b="1" dirty="0" err="1"/>
              <a:t>getElementById</a:t>
            </a:r>
            <a:r>
              <a:rPr lang="en-US" dirty="0"/>
              <a:t>, </a:t>
            </a:r>
            <a:r>
              <a:rPr lang="en-US" b="1" dirty="0" err="1"/>
              <a:t>querySelector</a:t>
            </a:r>
            <a:r>
              <a:rPr lang="en-US" dirty="0"/>
              <a:t>, or directly reference the element through its variable.</a:t>
            </a:r>
          </a:p>
          <a:p>
            <a:endParaRPr lang="en-US" dirty="0"/>
          </a:p>
          <a:p>
            <a:r>
              <a:rPr lang="en-US" dirty="0"/>
              <a:t>Use the </a:t>
            </a:r>
            <a:r>
              <a:rPr lang="en-US" b="1" dirty="0" err="1"/>
              <a:t>addEventListener</a:t>
            </a:r>
            <a:r>
              <a:rPr lang="en-US" dirty="0"/>
              <a:t> method to attach an event listener to the selected element. The method takes two main arguments:</a:t>
            </a:r>
          </a:p>
          <a:p>
            <a:pPr marL="447675"/>
            <a:r>
              <a:rPr lang="en-US" dirty="0"/>
              <a:t>The type of event you want to listen for (e.g., "click," "mouseover," "</a:t>
            </a:r>
            <a:r>
              <a:rPr lang="en-US" dirty="0" err="1"/>
              <a:t>keydown</a:t>
            </a:r>
            <a:r>
              <a:rPr lang="en-US" dirty="0"/>
              <a:t>").</a:t>
            </a:r>
          </a:p>
          <a:p>
            <a:pPr marL="447675"/>
            <a:r>
              <a:rPr lang="en-US" dirty="0"/>
              <a:t>A callback function that defines what should happen when the event occurs.</a:t>
            </a:r>
            <a:endParaRPr lang="en-ID" dirty="0"/>
          </a:p>
        </p:txBody>
      </p:sp>
      <p:pic>
        <p:nvPicPr>
          <p:cNvPr id="5" name="Picture 4">
            <a:extLst>
              <a:ext uri="{FF2B5EF4-FFF2-40B4-BE49-F238E27FC236}">
                <a16:creationId xmlns:a16="http://schemas.microsoft.com/office/drawing/2014/main" id="{DB8D7A65-4B96-B919-CC35-DEF02469C6BD}"/>
              </a:ext>
            </a:extLst>
          </p:cNvPr>
          <p:cNvPicPr>
            <a:picLocks noChangeAspect="1"/>
          </p:cNvPicPr>
          <p:nvPr/>
        </p:nvPicPr>
        <p:blipFill>
          <a:blip r:embed="rId2"/>
          <a:stretch>
            <a:fillRect/>
          </a:stretch>
        </p:blipFill>
        <p:spPr>
          <a:xfrm>
            <a:off x="1072750" y="3179861"/>
            <a:ext cx="5849149" cy="1978548"/>
          </a:xfrm>
          <a:prstGeom prst="rect">
            <a:avLst/>
          </a:prstGeom>
        </p:spPr>
      </p:pic>
    </p:spTree>
    <p:extLst>
      <p:ext uri="{BB962C8B-B14F-4D97-AF65-F5344CB8AC3E}">
        <p14:creationId xmlns:p14="http://schemas.microsoft.com/office/powerpoint/2010/main" val="3762687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14F8-C56A-DBC0-4BA4-2E3CADB39B59}"/>
              </a:ext>
            </a:extLst>
          </p:cNvPr>
          <p:cNvSpPr>
            <a:spLocks noGrp="1"/>
          </p:cNvSpPr>
          <p:nvPr>
            <p:ph type="title"/>
          </p:nvPr>
        </p:nvSpPr>
        <p:spPr/>
        <p:txBody>
          <a:bodyPr/>
          <a:lstStyle/>
          <a:p>
            <a:r>
              <a:rPr lang="en-US" dirty="0"/>
              <a:t>Event Object</a:t>
            </a:r>
            <a:endParaRPr lang="en-ID" dirty="0"/>
          </a:p>
        </p:txBody>
      </p:sp>
      <p:sp>
        <p:nvSpPr>
          <p:cNvPr id="3" name="Content Placeholder 2">
            <a:extLst>
              <a:ext uri="{FF2B5EF4-FFF2-40B4-BE49-F238E27FC236}">
                <a16:creationId xmlns:a16="http://schemas.microsoft.com/office/drawing/2014/main" id="{FA105963-81CD-D71D-654A-0D2077B37166}"/>
              </a:ext>
            </a:extLst>
          </p:cNvPr>
          <p:cNvSpPr>
            <a:spLocks noGrp="1"/>
          </p:cNvSpPr>
          <p:nvPr>
            <p:ph idx="1"/>
          </p:nvPr>
        </p:nvSpPr>
        <p:spPr/>
        <p:txBody>
          <a:bodyPr/>
          <a:lstStyle/>
          <a:p>
            <a:r>
              <a:rPr lang="en-US" dirty="0"/>
              <a:t>When an event occurs, an event object is automatically created and passed to the event listener as an argument. This object contains information about the event, such as the </a:t>
            </a:r>
            <a:r>
              <a:rPr lang="en-US" b="1" dirty="0"/>
              <a:t>target element</a:t>
            </a:r>
            <a:r>
              <a:rPr lang="en-US" dirty="0"/>
              <a:t>, </a:t>
            </a:r>
            <a:r>
              <a:rPr lang="en-US" b="1" dirty="0"/>
              <a:t>event type</a:t>
            </a:r>
            <a:r>
              <a:rPr lang="en-US" dirty="0"/>
              <a:t>, </a:t>
            </a:r>
            <a:r>
              <a:rPr lang="en-US" b="1" dirty="0"/>
              <a:t>mouse coordinates</a:t>
            </a:r>
            <a:r>
              <a:rPr lang="en-US" dirty="0"/>
              <a:t>, and more. You can access this object inside the event listener's callback function.</a:t>
            </a:r>
            <a:endParaRPr lang="en-ID" dirty="0"/>
          </a:p>
        </p:txBody>
      </p:sp>
      <p:pic>
        <p:nvPicPr>
          <p:cNvPr id="15" name="Picture 14">
            <a:extLst>
              <a:ext uri="{FF2B5EF4-FFF2-40B4-BE49-F238E27FC236}">
                <a16:creationId xmlns:a16="http://schemas.microsoft.com/office/drawing/2014/main" id="{2AB06246-0AA9-5F75-A1D5-77D8A7595FBD}"/>
              </a:ext>
            </a:extLst>
          </p:cNvPr>
          <p:cNvPicPr>
            <a:picLocks noChangeAspect="1"/>
          </p:cNvPicPr>
          <p:nvPr/>
        </p:nvPicPr>
        <p:blipFill>
          <a:blip r:embed="rId2"/>
          <a:stretch>
            <a:fillRect/>
          </a:stretch>
        </p:blipFill>
        <p:spPr>
          <a:xfrm>
            <a:off x="1170267" y="2796485"/>
            <a:ext cx="6744805" cy="1864967"/>
          </a:xfrm>
          <a:prstGeom prst="rect">
            <a:avLst/>
          </a:prstGeom>
        </p:spPr>
      </p:pic>
      <p:pic>
        <p:nvPicPr>
          <p:cNvPr id="13" name="Picture 12">
            <a:extLst>
              <a:ext uri="{FF2B5EF4-FFF2-40B4-BE49-F238E27FC236}">
                <a16:creationId xmlns:a16="http://schemas.microsoft.com/office/drawing/2014/main" id="{D7E48A1D-1C2E-760F-11C3-609EB1D85E2F}"/>
              </a:ext>
            </a:extLst>
          </p:cNvPr>
          <p:cNvPicPr>
            <a:picLocks noChangeAspect="1"/>
          </p:cNvPicPr>
          <p:nvPr/>
        </p:nvPicPr>
        <p:blipFill>
          <a:blip r:embed="rId3"/>
          <a:stretch>
            <a:fillRect/>
          </a:stretch>
        </p:blipFill>
        <p:spPr>
          <a:xfrm>
            <a:off x="4899618" y="4356927"/>
            <a:ext cx="5755061" cy="1523669"/>
          </a:xfrm>
          <a:prstGeom prst="rect">
            <a:avLst/>
          </a:prstGeom>
          <a:ln>
            <a:solidFill>
              <a:schemeClr val="bg1"/>
            </a:solidFill>
          </a:ln>
        </p:spPr>
      </p:pic>
      <p:sp>
        <p:nvSpPr>
          <p:cNvPr id="5" name="TextBox 4">
            <a:extLst>
              <a:ext uri="{FF2B5EF4-FFF2-40B4-BE49-F238E27FC236}">
                <a16:creationId xmlns:a16="http://schemas.microsoft.com/office/drawing/2014/main" id="{B4729C8F-2E32-B2AF-4926-11C4A0DAA611}"/>
              </a:ext>
            </a:extLst>
          </p:cNvPr>
          <p:cNvSpPr txBox="1"/>
          <p:nvPr/>
        </p:nvSpPr>
        <p:spPr>
          <a:xfrm>
            <a:off x="993912" y="6063537"/>
            <a:ext cx="10204175" cy="523220"/>
          </a:xfrm>
          <a:prstGeom prst="rect">
            <a:avLst/>
          </a:prstGeom>
          <a:noFill/>
        </p:spPr>
        <p:txBody>
          <a:bodyPr wrap="square">
            <a:spAutoFit/>
          </a:bodyPr>
          <a:lstStyle/>
          <a:p>
            <a:r>
              <a:rPr lang="en-ID" sz="1400" dirty="0"/>
              <a:t>For more explanation and examples on event object props you can see here:</a:t>
            </a:r>
          </a:p>
          <a:p>
            <a:r>
              <a:rPr lang="en-ID" sz="1400" dirty="0">
                <a:hlinkClick r:id="rId4"/>
              </a:rPr>
              <a:t>https://www.w3schools.com/jsref/dom_obj_event_prop.asp</a:t>
            </a:r>
            <a:r>
              <a:rPr lang="en-ID" sz="1400" dirty="0"/>
              <a:t> </a:t>
            </a:r>
          </a:p>
        </p:txBody>
      </p:sp>
      <p:sp>
        <p:nvSpPr>
          <p:cNvPr id="6" name="TextBox 5">
            <a:extLst>
              <a:ext uri="{FF2B5EF4-FFF2-40B4-BE49-F238E27FC236}">
                <a16:creationId xmlns:a16="http://schemas.microsoft.com/office/drawing/2014/main" id="{E9B5D69F-4472-8E1A-31A4-BF0E547E58D7}"/>
              </a:ext>
            </a:extLst>
          </p:cNvPr>
          <p:cNvSpPr txBox="1"/>
          <p:nvPr/>
        </p:nvSpPr>
        <p:spPr>
          <a:xfrm>
            <a:off x="7462736" y="2334820"/>
            <a:ext cx="1447800" cy="276999"/>
          </a:xfrm>
          <a:prstGeom prst="rect">
            <a:avLst/>
          </a:prstGeom>
          <a:solidFill>
            <a:schemeClr val="bg1"/>
          </a:solidFill>
          <a:ln>
            <a:solidFill>
              <a:srgbClr val="FF0000"/>
            </a:solidFill>
          </a:ln>
        </p:spPr>
        <p:txBody>
          <a:bodyPr wrap="square" rtlCol="0">
            <a:spAutoFit/>
          </a:bodyPr>
          <a:lstStyle/>
          <a:p>
            <a:pPr algn="ctr"/>
            <a:r>
              <a:rPr lang="en-US" sz="1200" dirty="0">
                <a:latin typeface="+mj-lt"/>
              </a:rPr>
              <a:t>event object</a:t>
            </a:r>
            <a:endParaRPr lang="en-ID" sz="1200" dirty="0">
              <a:latin typeface="+mj-lt"/>
            </a:endParaRPr>
          </a:p>
        </p:txBody>
      </p:sp>
      <p:cxnSp>
        <p:nvCxnSpPr>
          <p:cNvPr id="7" name="Straight Arrow Connector 6">
            <a:extLst>
              <a:ext uri="{FF2B5EF4-FFF2-40B4-BE49-F238E27FC236}">
                <a16:creationId xmlns:a16="http://schemas.microsoft.com/office/drawing/2014/main" id="{3AD6F061-89AD-5B9A-C76D-A15AF08536AE}"/>
              </a:ext>
            </a:extLst>
          </p:cNvPr>
          <p:cNvCxnSpPr>
            <a:cxnSpLocks/>
            <a:endCxn id="6" idx="1"/>
          </p:cNvCxnSpPr>
          <p:nvPr/>
        </p:nvCxnSpPr>
        <p:spPr>
          <a:xfrm flipV="1">
            <a:off x="7106478" y="2473320"/>
            <a:ext cx="356258" cy="438845"/>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651229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BE96-FB02-94AE-494C-AE208286B23C}"/>
              </a:ext>
            </a:extLst>
          </p:cNvPr>
          <p:cNvSpPr>
            <a:spLocks noGrp="1"/>
          </p:cNvSpPr>
          <p:nvPr>
            <p:ph type="title"/>
          </p:nvPr>
        </p:nvSpPr>
        <p:spPr/>
        <p:txBody>
          <a:bodyPr/>
          <a:lstStyle/>
          <a:p>
            <a:r>
              <a:rPr lang="en-US" dirty="0"/>
              <a:t>Common Event Object Properties</a:t>
            </a:r>
            <a:endParaRPr lang="en-ID" dirty="0"/>
          </a:p>
        </p:txBody>
      </p:sp>
      <p:graphicFrame>
        <p:nvGraphicFramePr>
          <p:cNvPr id="4" name="Table 4">
            <a:extLst>
              <a:ext uri="{FF2B5EF4-FFF2-40B4-BE49-F238E27FC236}">
                <a16:creationId xmlns:a16="http://schemas.microsoft.com/office/drawing/2014/main" id="{49279824-BF1C-A838-00F0-EF506D6780B0}"/>
              </a:ext>
            </a:extLst>
          </p:cNvPr>
          <p:cNvGraphicFramePr>
            <a:graphicFrameLocks noGrp="1"/>
          </p:cNvGraphicFramePr>
          <p:nvPr>
            <p:ph idx="1"/>
            <p:extLst>
              <p:ext uri="{D42A27DB-BD31-4B8C-83A1-F6EECF244321}">
                <p14:modId xmlns:p14="http://schemas.microsoft.com/office/powerpoint/2010/main" val="2061929316"/>
              </p:ext>
            </p:extLst>
          </p:nvPr>
        </p:nvGraphicFramePr>
        <p:xfrm>
          <a:off x="838200" y="1577975"/>
          <a:ext cx="10515600" cy="3332480"/>
        </p:xfrm>
        <a:graphic>
          <a:graphicData uri="http://schemas.openxmlformats.org/drawingml/2006/table">
            <a:tbl>
              <a:tblPr firstRow="1" bandRow="1">
                <a:tableStyleId>{5C22544A-7EE6-4342-B048-85BDC9FD1C3A}</a:tableStyleId>
              </a:tblPr>
              <a:tblGrid>
                <a:gridCol w="2272748">
                  <a:extLst>
                    <a:ext uri="{9D8B030D-6E8A-4147-A177-3AD203B41FA5}">
                      <a16:colId xmlns:a16="http://schemas.microsoft.com/office/drawing/2014/main" val="1015616694"/>
                    </a:ext>
                  </a:extLst>
                </a:gridCol>
                <a:gridCol w="8242852">
                  <a:extLst>
                    <a:ext uri="{9D8B030D-6E8A-4147-A177-3AD203B41FA5}">
                      <a16:colId xmlns:a16="http://schemas.microsoft.com/office/drawing/2014/main" val="121810366"/>
                    </a:ext>
                  </a:extLst>
                </a:gridCol>
              </a:tblGrid>
              <a:tr h="370840">
                <a:tc>
                  <a:txBody>
                    <a:bodyPr/>
                    <a:lstStyle/>
                    <a:p>
                      <a:pPr algn="ctr"/>
                      <a:r>
                        <a:rPr lang="en-US" sz="1400" dirty="0">
                          <a:latin typeface="+mj-lt"/>
                        </a:rPr>
                        <a:t>Properties</a:t>
                      </a:r>
                      <a:endParaRPr lang="en-ID" sz="1400" dirty="0">
                        <a:latin typeface="+mj-lt"/>
                      </a:endParaRPr>
                    </a:p>
                  </a:txBody>
                  <a:tcPr/>
                </a:tc>
                <a:tc>
                  <a:txBody>
                    <a:bodyPr/>
                    <a:lstStyle/>
                    <a:p>
                      <a:pPr algn="ctr"/>
                      <a:r>
                        <a:rPr lang="en-US" sz="1400" dirty="0">
                          <a:latin typeface="+mj-lt"/>
                        </a:rPr>
                        <a:t>Note</a:t>
                      </a:r>
                      <a:endParaRPr lang="en-ID" sz="1400" dirty="0">
                        <a:latin typeface="+mj-lt"/>
                      </a:endParaRPr>
                    </a:p>
                  </a:txBody>
                  <a:tcPr/>
                </a:tc>
                <a:extLst>
                  <a:ext uri="{0D108BD9-81ED-4DB2-BD59-A6C34878D82A}">
                    <a16:rowId xmlns:a16="http://schemas.microsoft.com/office/drawing/2014/main" val="1987898857"/>
                  </a:ext>
                </a:extLst>
              </a:tr>
              <a:tr h="370840">
                <a:tc>
                  <a:txBody>
                    <a:bodyPr/>
                    <a:lstStyle/>
                    <a:p>
                      <a:r>
                        <a:rPr lang="en-US" sz="1400" b="1" dirty="0" err="1">
                          <a:latin typeface="+mj-lt"/>
                        </a:rPr>
                        <a:t>event.type</a:t>
                      </a:r>
                      <a:endParaRPr lang="en-ID" sz="1400" b="1" dirty="0">
                        <a:latin typeface="+mj-lt"/>
                      </a:endParaRPr>
                    </a:p>
                  </a:txBody>
                  <a:tcPr/>
                </a:tc>
                <a:tc>
                  <a:txBody>
                    <a:bodyPr/>
                    <a:lstStyle/>
                    <a:p>
                      <a:r>
                        <a:rPr lang="en-US" sz="1400" dirty="0">
                          <a:latin typeface="+mj-lt"/>
                        </a:rPr>
                        <a:t>Contains a string representing the type of event that occurred (e.g., "click," "</a:t>
                      </a:r>
                      <a:r>
                        <a:rPr lang="en-US" sz="1400" dirty="0" err="1">
                          <a:latin typeface="+mj-lt"/>
                        </a:rPr>
                        <a:t>keydown</a:t>
                      </a:r>
                      <a:r>
                        <a:rPr lang="en-US" sz="1400" dirty="0">
                          <a:latin typeface="+mj-lt"/>
                        </a:rPr>
                        <a:t>," "</a:t>
                      </a:r>
                      <a:r>
                        <a:rPr lang="en-US" sz="1400" dirty="0" err="1">
                          <a:latin typeface="+mj-lt"/>
                        </a:rPr>
                        <a:t>mousemove</a:t>
                      </a:r>
                      <a:r>
                        <a:rPr lang="en-US" sz="1400" dirty="0">
                          <a:latin typeface="+mj-lt"/>
                        </a:rPr>
                        <a:t>").</a:t>
                      </a:r>
                    </a:p>
                  </a:txBody>
                  <a:tcPr/>
                </a:tc>
                <a:extLst>
                  <a:ext uri="{0D108BD9-81ED-4DB2-BD59-A6C34878D82A}">
                    <a16:rowId xmlns:a16="http://schemas.microsoft.com/office/drawing/2014/main" val="1378878367"/>
                  </a:ext>
                </a:extLst>
              </a:tr>
              <a:tr h="370840">
                <a:tc>
                  <a:txBody>
                    <a:bodyPr/>
                    <a:lstStyle/>
                    <a:p>
                      <a:r>
                        <a:rPr lang="en-US" sz="1400" b="1" dirty="0" err="1">
                          <a:latin typeface="+mj-lt"/>
                        </a:rPr>
                        <a:t>event.target</a:t>
                      </a:r>
                      <a:endParaRPr lang="en-ID" sz="1400" b="1"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j-lt"/>
                        </a:rPr>
                        <a:t>Refers to the element that triggered the event. It is often used to access the element that the event is associated with.</a:t>
                      </a:r>
                    </a:p>
                  </a:txBody>
                  <a:tcPr/>
                </a:tc>
                <a:extLst>
                  <a:ext uri="{0D108BD9-81ED-4DB2-BD59-A6C34878D82A}">
                    <a16:rowId xmlns:a16="http://schemas.microsoft.com/office/drawing/2014/main" val="2640048850"/>
                  </a:ext>
                </a:extLst>
              </a:tr>
              <a:tr h="370840">
                <a:tc>
                  <a:txBody>
                    <a:bodyPr/>
                    <a:lstStyle/>
                    <a:p>
                      <a:r>
                        <a:rPr lang="en-US" sz="1400" b="1" dirty="0" err="1">
                          <a:latin typeface="+mj-lt"/>
                        </a:rPr>
                        <a:t>event.preventDefault</a:t>
                      </a:r>
                      <a:r>
                        <a:rPr lang="en-US" sz="1400" b="1" dirty="0">
                          <a:latin typeface="+mj-lt"/>
                        </a:rPr>
                        <a:t>()</a:t>
                      </a:r>
                      <a:endParaRPr lang="en-ID" sz="1400" b="1"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j-lt"/>
                        </a:rPr>
                        <a:t>Prevent the default behavior of an event. For example, you can use it to prevent a form from submitting or to prevent a link from navigating to a new page.</a:t>
                      </a:r>
                    </a:p>
                  </a:txBody>
                  <a:tcPr/>
                </a:tc>
                <a:extLst>
                  <a:ext uri="{0D108BD9-81ED-4DB2-BD59-A6C34878D82A}">
                    <a16:rowId xmlns:a16="http://schemas.microsoft.com/office/drawing/2014/main" val="2932417722"/>
                  </a:ext>
                </a:extLst>
              </a:tr>
              <a:tr h="370840">
                <a:tc>
                  <a:txBody>
                    <a:bodyPr/>
                    <a:lstStyle/>
                    <a:p>
                      <a:r>
                        <a:rPr lang="en-US" sz="1400" b="1" dirty="0" err="1">
                          <a:latin typeface="+mj-lt"/>
                        </a:rPr>
                        <a:t>event.clientX</a:t>
                      </a:r>
                      <a:r>
                        <a:rPr lang="en-US" sz="1400" dirty="0">
                          <a:latin typeface="+mj-lt"/>
                        </a:rPr>
                        <a:t> &amp; </a:t>
                      </a:r>
                      <a:r>
                        <a:rPr lang="en-US" sz="1400" b="1" dirty="0" err="1">
                          <a:latin typeface="+mj-lt"/>
                        </a:rPr>
                        <a:t>event.client</a:t>
                      </a:r>
                      <a:endParaRPr lang="en-ID" sz="1400" b="1"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j-lt"/>
                        </a:rPr>
                        <a:t>These properties provide the X and Y coordinates of the mouse pointer when a mouse-related event occurs. They are often used in mouse event handling.</a:t>
                      </a:r>
                    </a:p>
                  </a:txBody>
                  <a:tcPr/>
                </a:tc>
                <a:extLst>
                  <a:ext uri="{0D108BD9-81ED-4DB2-BD59-A6C34878D82A}">
                    <a16:rowId xmlns:a16="http://schemas.microsoft.com/office/drawing/2014/main" val="4289147669"/>
                  </a:ext>
                </a:extLst>
              </a:tr>
              <a:tr h="370840">
                <a:tc>
                  <a:txBody>
                    <a:bodyPr/>
                    <a:lstStyle/>
                    <a:p>
                      <a:r>
                        <a:rPr lang="en-US" sz="1400" b="1" dirty="0" err="1">
                          <a:latin typeface="+mj-lt"/>
                        </a:rPr>
                        <a:t>event.keycode</a:t>
                      </a:r>
                      <a:endParaRPr lang="en-ID" sz="1400" b="1"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j-lt"/>
                        </a:rPr>
                        <a:t>In keyboard events, this property contains the numeric code of the key that was pressed. It's useful for detecting specific keyboard keys.</a:t>
                      </a:r>
                    </a:p>
                  </a:txBody>
                  <a:tcPr/>
                </a:tc>
                <a:extLst>
                  <a:ext uri="{0D108BD9-81ED-4DB2-BD59-A6C34878D82A}">
                    <a16:rowId xmlns:a16="http://schemas.microsoft.com/office/drawing/2014/main" val="3334578931"/>
                  </a:ext>
                </a:extLst>
              </a:tr>
              <a:tr h="370840">
                <a:tc>
                  <a:txBody>
                    <a:bodyPr/>
                    <a:lstStyle/>
                    <a:p>
                      <a:r>
                        <a:rPr lang="en-US" sz="1400" b="1" dirty="0" err="1">
                          <a:latin typeface="+mj-lt"/>
                        </a:rPr>
                        <a:t>event.target.value</a:t>
                      </a:r>
                      <a:endParaRPr lang="en-ID" sz="1400" b="1"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j-lt"/>
                        </a:rPr>
                        <a:t>For form input events, this property holds the current value of the input element that triggered the event. It's commonly used to access user input.</a:t>
                      </a:r>
                    </a:p>
                  </a:txBody>
                  <a:tcPr/>
                </a:tc>
                <a:extLst>
                  <a:ext uri="{0D108BD9-81ED-4DB2-BD59-A6C34878D82A}">
                    <a16:rowId xmlns:a16="http://schemas.microsoft.com/office/drawing/2014/main" val="1733537906"/>
                  </a:ext>
                </a:extLst>
              </a:tr>
            </a:tbl>
          </a:graphicData>
        </a:graphic>
      </p:graphicFrame>
    </p:spTree>
    <p:extLst>
      <p:ext uri="{BB962C8B-B14F-4D97-AF65-F5344CB8AC3E}">
        <p14:creationId xmlns:p14="http://schemas.microsoft.com/office/powerpoint/2010/main" val="3705045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D71447B-0DF0-741A-B460-0E628116FC95}"/>
              </a:ext>
            </a:extLst>
          </p:cNvPr>
          <p:cNvPicPr>
            <a:picLocks noChangeAspect="1"/>
          </p:cNvPicPr>
          <p:nvPr/>
        </p:nvPicPr>
        <p:blipFill>
          <a:blip r:embed="rId2"/>
          <a:stretch>
            <a:fillRect/>
          </a:stretch>
        </p:blipFill>
        <p:spPr>
          <a:xfrm>
            <a:off x="1634267" y="4371923"/>
            <a:ext cx="5881584" cy="2129992"/>
          </a:xfrm>
          <a:prstGeom prst="rect">
            <a:avLst/>
          </a:prstGeom>
        </p:spPr>
      </p:pic>
      <p:sp>
        <p:nvSpPr>
          <p:cNvPr id="2" name="Title 1">
            <a:extLst>
              <a:ext uri="{FF2B5EF4-FFF2-40B4-BE49-F238E27FC236}">
                <a16:creationId xmlns:a16="http://schemas.microsoft.com/office/drawing/2014/main" id="{B5BF1E6B-6B1D-571A-7C80-360133CCB632}"/>
              </a:ext>
            </a:extLst>
          </p:cNvPr>
          <p:cNvSpPr>
            <a:spLocks noGrp="1"/>
          </p:cNvSpPr>
          <p:nvPr>
            <p:ph type="title"/>
          </p:nvPr>
        </p:nvSpPr>
        <p:spPr/>
        <p:txBody>
          <a:bodyPr/>
          <a:lstStyle/>
          <a:p>
            <a:r>
              <a:rPr lang="en-US" dirty="0"/>
              <a:t>Inline Events Handlers</a:t>
            </a:r>
            <a:endParaRPr lang="en-ID" dirty="0"/>
          </a:p>
        </p:txBody>
      </p:sp>
      <p:sp>
        <p:nvSpPr>
          <p:cNvPr id="3" name="Content Placeholder 2">
            <a:extLst>
              <a:ext uri="{FF2B5EF4-FFF2-40B4-BE49-F238E27FC236}">
                <a16:creationId xmlns:a16="http://schemas.microsoft.com/office/drawing/2014/main" id="{B2919EB3-4FC1-F099-5E58-481549FE4DFC}"/>
              </a:ext>
            </a:extLst>
          </p:cNvPr>
          <p:cNvSpPr>
            <a:spLocks noGrp="1"/>
          </p:cNvSpPr>
          <p:nvPr>
            <p:ph idx="1"/>
          </p:nvPr>
        </p:nvSpPr>
        <p:spPr/>
        <p:txBody>
          <a:bodyPr/>
          <a:lstStyle/>
          <a:p>
            <a:r>
              <a:rPr lang="en-US" dirty="0"/>
              <a:t>Events in HTML elements, such as the “</a:t>
            </a:r>
            <a:r>
              <a:rPr lang="en-US" b="1" dirty="0"/>
              <a:t>onclick</a:t>
            </a:r>
            <a:r>
              <a:rPr lang="en-US" dirty="0"/>
              <a:t>” attribute, allow you to define event handlers directly within the HTML. These inline event handlers execute JavaScript code when the specified event occurs on the element. </a:t>
            </a:r>
          </a:p>
          <a:p>
            <a:endParaRPr lang="en-US" dirty="0"/>
          </a:p>
          <a:p>
            <a:r>
              <a:rPr lang="en-US" b="1" u="sng" dirty="0"/>
              <a:t>Event Attribute</a:t>
            </a:r>
            <a:r>
              <a:rPr lang="en-US" dirty="0"/>
              <a:t>: To add an inline event handler to an HTML element, you use an event attribute like </a:t>
            </a:r>
            <a:r>
              <a:rPr lang="en-US" b="1" dirty="0"/>
              <a:t>onclick</a:t>
            </a:r>
            <a:r>
              <a:rPr lang="en-US" dirty="0"/>
              <a:t>, </a:t>
            </a:r>
            <a:r>
              <a:rPr lang="en-US" b="1" dirty="0" err="1"/>
              <a:t>onmouseover</a:t>
            </a:r>
            <a:r>
              <a:rPr lang="en-US" dirty="0"/>
              <a:t>, </a:t>
            </a:r>
            <a:r>
              <a:rPr lang="en-US" b="1" dirty="0" err="1"/>
              <a:t>onkeydown</a:t>
            </a:r>
            <a:r>
              <a:rPr lang="en-US" dirty="0"/>
              <a:t>, etc. These attributes are added directly to the HTML element within its opening tag.</a:t>
            </a:r>
          </a:p>
          <a:p>
            <a:endParaRPr lang="en-US" dirty="0"/>
          </a:p>
          <a:p>
            <a:r>
              <a:rPr lang="en-US" b="1" u="sng" dirty="0"/>
              <a:t>JavaScript Code</a:t>
            </a:r>
            <a:r>
              <a:rPr lang="en-US" dirty="0"/>
              <a:t>: The value of the event attribute is JavaScript code enclosed in quotation marks. This code is executed when the associated event occurs on the element.</a:t>
            </a:r>
          </a:p>
        </p:txBody>
      </p:sp>
      <p:sp>
        <p:nvSpPr>
          <p:cNvPr id="7" name="TextBox 6">
            <a:extLst>
              <a:ext uri="{FF2B5EF4-FFF2-40B4-BE49-F238E27FC236}">
                <a16:creationId xmlns:a16="http://schemas.microsoft.com/office/drawing/2014/main" id="{6BEDF524-927B-372F-91E5-F2380DFED0A4}"/>
              </a:ext>
            </a:extLst>
          </p:cNvPr>
          <p:cNvSpPr txBox="1"/>
          <p:nvPr/>
        </p:nvSpPr>
        <p:spPr>
          <a:xfrm>
            <a:off x="2285999" y="3620139"/>
            <a:ext cx="1441174" cy="307777"/>
          </a:xfrm>
          <a:prstGeom prst="rect">
            <a:avLst/>
          </a:prstGeom>
          <a:noFill/>
          <a:ln>
            <a:solidFill>
              <a:srgbClr val="FF0000"/>
            </a:solidFill>
          </a:ln>
        </p:spPr>
        <p:txBody>
          <a:bodyPr wrap="square" rtlCol="0">
            <a:spAutoFit/>
          </a:bodyPr>
          <a:lstStyle/>
          <a:p>
            <a:pPr algn="ctr"/>
            <a:r>
              <a:rPr lang="en-US" sz="1400" dirty="0">
                <a:latin typeface="+mj-lt"/>
              </a:rPr>
              <a:t>Event Attribute</a:t>
            </a:r>
            <a:endParaRPr lang="en-ID" sz="1400" dirty="0">
              <a:latin typeface="+mj-lt"/>
            </a:endParaRPr>
          </a:p>
        </p:txBody>
      </p:sp>
      <p:sp>
        <p:nvSpPr>
          <p:cNvPr id="8" name="TextBox 7">
            <a:extLst>
              <a:ext uri="{FF2B5EF4-FFF2-40B4-BE49-F238E27FC236}">
                <a16:creationId xmlns:a16="http://schemas.microsoft.com/office/drawing/2014/main" id="{0032709B-365B-35FA-543B-024143AB2F24}"/>
              </a:ext>
            </a:extLst>
          </p:cNvPr>
          <p:cNvSpPr txBox="1"/>
          <p:nvPr/>
        </p:nvSpPr>
        <p:spPr>
          <a:xfrm>
            <a:off x="4270512" y="3620140"/>
            <a:ext cx="1441174" cy="307777"/>
          </a:xfrm>
          <a:prstGeom prst="rect">
            <a:avLst/>
          </a:prstGeom>
          <a:noFill/>
          <a:ln>
            <a:solidFill>
              <a:srgbClr val="FF0000"/>
            </a:solidFill>
          </a:ln>
        </p:spPr>
        <p:txBody>
          <a:bodyPr wrap="square" rtlCol="0">
            <a:spAutoFit/>
          </a:bodyPr>
          <a:lstStyle/>
          <a:p>
            <a:pPr algn="ctr"/>
            <a:r>
              <a:rPr lang="en-US" sz="1400" dirty="0">
                <a:latin typeface="+mj-lt"/>
              </a:rPr>
              <a:t>JS Code</a:t>
            </a:r>
            <a:endParaRPr lang="en-ID" sz="1400" dirty="0">
              <a:latin typeface="+mj-lt"/>
            </a:endParaRPr>
          </a:p>
        </p:txBody>
      </p:sp>
      <p:cxnSp>
        <p:nvCxnSpPr>
          <p:cNvPr id="10" name="Straight Arrow Connector 9">
            <a:extLst>
              <a:ext uri="{FF2B5EF4-FFF2-40B4-BE49-F238E27FC236}">
                <a16:creationId xmlns:a16="http://schemas.microsoft.com/office/drawing/2014/main" id="{B517E16A-B0F3-E475-E7BC-2684DAA25F58}"/>
              </a:ext>
            </a:extLst>
          </p:cNvPr>
          <p:cNvCxnSpPr>
            <a:endCxn id="7" idx="2"/>
          </p:cNvCxnSpPr>
          <p:nvPr/>
        </p:nvCxnSpPr>
        <p:spPr>
          <a:xfrm flipH="1" flipV="1">
            <a:off x="3006586" y="3927916"/>
            <a:ext cx="154057" cy="604327"/>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11" name="Straight Arrow Connector 10">
            <a:extLst>
              <a:ext uri="{FF2B5EF4-FFF2-40B4-BE49-F238E27FC236}">
                <a16:creationId xmlns:a16="http://schemas.microsoft.com/office/drawing/2014/main" id="{7B6D179B-508F-8987-4FA3-7DBF59CFCF41}"/>
              </a:ext>
            </a:extLst>
          </p:cNvPr>
          <p:cNvCxnSpPr>
            <a:cxnSpLocks/>
            <a:endCxn id="8" idx="2"/>
          </p:cNvCxnSpPr>
          <p:nvPr/>
        </p:nvCxnSpPr>
        <p:spPr>
          <a:xfrm flipV="1">
            <a:off x="4270512" y="3927917"/>
            <a:ext cx="720587" cy="596438"/>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9" name="TextBox 8">
            <a:extLst>
              <a:ext uri="{FF2B5EF4-FFF2-40B4-BE49-F238E27FC236}">
                <a16:creationId xmlns:a16="http://schemas.microsoft.com/office/drawing/2014/main" id="{FC643035-E96E-F7E0-2D18-448E66D7DBF4}"/>
              </a:ext>
            </a:extLst>
          </p:cNvPr>
          <p:cNvSpPr txBox="1"/>
          <p:nvPr/>
        </p:nvSpPr>
        <p:spPr>
          <a:xfrm>
            <a:off x="5711686" y="5066501"/>
            <a:ext cx="1441174" cy="307777"/>
          </a:xfrm>
          <a:prstGeom prst="rect">
            <a:avLst/>
          </a:prstGeom>
          <a:solidFill>
            <a:schemeClr val="bg1"/>
          </a:solidFill>
          <a:ln>
            <a:solidFill>
              <a:srgbClr val="FF0000"/>
            </a:solidFill>
          </a:ln>
        </p:spPr>
        <p:txBody>
          <a:bodyPr wrap="square" rtlCol="0">
            <a:spAutoFit/>
          </a:bodyPr>
          <a:lstStyle/>
          <a:p>
            <a:pPr algn="ctr"/>
            <a:r>
              <a:rPr lang="en-US" sz="1400" dirty="0">
                <a:latin typeface="+mj-lt"/>
              </a:rPr>
              <a:t>Event Object</a:t>
            </a:r>
            <a:endParaRPr lang="en-ID" sz="1400" dirty="0">
              <a:latin typeface="+mj-lt"/>
            </a:endParaRPr>
          </a:p>
        </p:txBody>
      </p:sp>
      <p:cxnSp>
        <p:nvCxnSpPr>
          <p:cNvPr id="12" name="Straight Arrow Connector 11">
            <a:extLst>
              <a:ext uri="{FF2B5EF4-FFF2-40B4-BE49-F238E27FC236}">
                <a16:creationId xmlns:a16="http://schemas.microsoft.com/office/drawing/2014/main" id="{B39A61F0-0BAC-7AB3-98A4-427DD102B4E9}"/>
              </a:ext>
            </a:extLst>
          </p:cNvPr>
          <p:cNvCxnSpPr>
            <a:cxnSpLocks/>
            <a:endCxn id="9" idx="1"/>
          </p:cNvCxnSpPr>
          <p:nvPr/>
        </p:nvCxnSpPr>
        <p:spPr>
          <a:xfrm>
            <a:off x="4991099" y="4850296"/>
            <a:ext cx="720587" cy="370094"/>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649778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1CD27-0EFC-C948-BFC4-D18D174F2155}"/>
              </a:ext>
            </a:extLst>
          </p:cNvPr>
          <p:cNvSpPr>
            <a:spLocks noGrp="1"/>
          </p:cNvSpPr>
          <p:nvPr>
            <p:ph type="title"/>
          </p:nvPr>
        </p:nvSpPr>
        <p:spPr/>
        <p:txBody>
          <a:bodyPr/>
          <a:lstStyle/>
          <a:p>
            <a:r>
              <a:rPr lang="en-US" dirty="0"/>
              <a:t>Accessing Form Value Example</a:t>
            </a:r>
            <a:endParaRPr lang="en-ID" dirty="0"/>
          </a:p>
        </p:txBody>
      </p:sp>
      <p:pic>
        <p:nvPicPr>
          <p:cNvPr id="5" name="Picture 4">
            <a:extLst>
              <a:ext uri="{FF2B5EF4-FFF2-40B4-BE49-F238E27FC236}">
                <a16:creationId xmlns:a16="http://schemas.microsoft.com/office/drawing/2014/main" id="{2F81BE35-F2E6-6F24-58B9-2CF756418BC6}"/>
              </a:ext>
            </a:extLst>
          </p:cNvPr>
          <p:cNvPicPr>
            <a:picLocks noChangeAspect="1"/>
          </p:cNvPicPr>
          <p:nvPr/>
        </p:nvPicPr>
        <p:blipFill>
          <a:blip r:embed="rId2"/>
          <a:stretch>
            <a:fillRect/>
          </a:stretch>
        </p:blipFill>
        <p:spPr>
          <a:xfrm>
            <a:off x="668816" y="1368326"/>
            <a:ext cx="5845047" cy="4808637"/>
          </a:xfrm>
          <a:prstGeom prst="rect">
            <a:avLst/>
          </a:prstGeom>
        </p:spPr>
      </p:pic>
      <p:pic>
        <p:nvPicPr>
          <p:cNvPr id="7" name="Picture 6">
            <a:extLst>
              <a:ext uri="{FF2B5EF4-FFF2-40B4-BE49-F238E27FC236}">
                <a16:creationId xmlns:a16="http://schemas.microsoft.com/office/drawing/2014/main" id="{BBFE60B3-F205-CA8F-A50D-9E2EA10CC1B0}"/>
              </a:ext>
            </a:extLst>
          </p:cNvPr>
          <p:cNvPicPr>
            <a:picLocks noChangeAspect="1"/>
          </p:cNvPicPr>
          <p:nvPr/>
        </p:nvPicPr>
        <p:blipFill>
          <a:blip r:embed="rId3"/>
          <a:stretch>
            <a:fillRect/>
          </a:stretch>
        </p:blipFill>
        <p:spPr>
          <a:xfrm>
            <a:off x="6978247" y="1665623"/>
            <a:ext cx="4198984" cy="4023709"/>
          </a:xfrm>
          <a:prstGeom prst="rect">
            <a:avLst/>
          </a:prstGeom>
        </p:spPr>
      </p:pic>
      <p:sp>
        <p:nvSpPr>
          <p:cNvPr id="8" name="TextBox 7">
            <a:extLst>
              <a:ext uri="{FF2B5EF4-FFF2-40B4-BE49-F238E27FC236}">
                <a16:creationId xmlns:a16="http://schemas.microsoft.com/office/drawing/2014/main" id="{AC857DE0-934F-75D3-D65C-43AFB78B9210}"/>
              </a:ext>
            </a:extLst>
          </p:cNvPr>
          <p:cNvSpPr txBox="1"/>
          <p:nvPr/>
        </p:nvSpPr>
        <p:spPr>
          <a:xfrm>
            <a:off x="10540638" y="4379663"/>
            <a:ext cx="1447800" cy="461665"/>
          </a:xfrm>
          <a:prstGeom prst="rect">
            <a:avLst/>
          </a:prstGeom>
          <a:solidFill>
            <a:schemeClr val="bg1"/>
          </a:solidFill>
          <a:ln>
            <a:solidFill>
              <a:srgbClr val="FF0000"/>
            </a:solidFill>
          </a:ln>
        </p:spPr>
        <p:txBody>
          <a:bodyPr wrap="square" rtlCol="0">
            <a:spAutoFit/>
          </a:bodyPr>
          <a:lstStyle/>
          <a:p>
            <a:pPr algn="ctr"/>
            <a:r>
              <a:rPr lang="en-US" sz="1200" dirty="0">
                <a:latin typeface="+mj-lt"/>
              </a:rPr>
              <a:t>“resetting” form after submit</a:t>
            </a:r>
            <a:endParaRPr lang="en-ID" sz="1200" dirty="0">
              <a:latin typeface="+mj-lt"/>
            </a:endParaRPr>
          </a:p>
        </p:txBody>
      </p:sp>
      <p:cxnSp>
        <p:nvCxnSpPr>
          <p:cNvPr id="9" name="Straight Arrow Connector 8">
            <a:extLst>
              <a:ext uri="{FF2B5EF4-FFF2-40B4-BE49-F238E27FC236}">
                <a16:creationId xmlns:a16="http://schemas.microsoft.com/office/drawing/2014/main" id="{98ADA435-0FEF-9B7D-710B-3BA37B5A4211}"/>
              </a:ext>
            </a:extLst>
          </p:cNvPr>
          <p:cNvCxnSpPr>
            <a:cxnSpLocks/>
            <a:endCxn id="8" idx="1"/>
          </p:cNvCxnSpPr>
          <p:nvPr/>
        </p:nvCxnSpPr>
        <p:spPr>
          <a:xfrm>
            <a:off x="10118034" y="4610495"/>
            <a:ext cx="422604" cy="1"/>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98681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5137-0ABE-4DEF-9868-3419CAFA7763}"/>
              </a:ext>
            </a:extLst>
          </p:cNvPr>
          <p:cNvSpPr>
            <a:spLocks noGrp="1"/>
          </p:cNvSpPr>
          <p:nvPr>
            <p:ph type="title"/>
          </p:nvPr>
        </p:nvSpPr>
        <p:spPr/>
        <p:txBody>
          <a:bodyPr/>
          <a:lstStyle/>
          <a:p>
            <a:r>
              <a:rPr lang="en-US" dirty="0"/>
              <a:t>Example (1)</a:t>
            </a:r>
            <a:endParaRPr lang="en-ID" dirty="0"/>
          </a:p>
        </p:txBody>
      </p:sp>
      <p:pic>
        <p:nvPicPr>
          <p:cNvPr id="7" name="Picture 6">
            <a:extLst>
              <a:ext uri="{FF2B5EF4-FFF2-40B4-BE49-F238E27FC236}">
                <a16:creationId xmlns:a16="http://schemas.microsoft.com/office/drawing/2014/main" id="{6FA33540-CCA4-C69E-1D31-1EDE7104451A}"/>
              </a:ext>
            </a:extLst>
          </p:cNvPr>
          <p:cNvPicPr>
            <a:picLocks noChangeAspect="1"/>
          </p:cNvPicPr>
          <p:nvPr/>
        </p:nvPicPr>
        <p:blipFill>
          <a:blip r:embed="rId2"/>
          <a:stretch>
            <a:fillRect/>
          </a:stretch>
        </p:blipFill>
        <p:spPr>
          <a:xfrm>
            <a:off x="619539" y="1443334"/>
            <a:ext cx="8082738" cy="4599622"/>
          </a:xfrm>
          <a:prstGeom prst="rect">
            <a:avLst/>
          </a:prstGeom>
        </p:spPr>
      </p:pic>
      <p:sp>
        <p:nvSpPr>
          <p:cNvPr id="8" name="TextBox 7">
            <a:extLst>
              <a:ext uri="{FF2B5EF4-FFF2-40B4-BE49-F238E27FC236}">
                <a16:creationId xmlns:a16="http://schemas.microsoft.com/office/drawing/2014/main" id="{424E80D3-CC3F-3EBE-4C62-2EF5549FF6C1}"/>
              </a:ext>
            </a:extLst>
          </p:cNvPr>
          <p:cNvSpPr txBox="1"/>
          <p:nvPr/>
        </p:nvSpPr>
        <p:spPr>
          <a:xfrm>
            <a:off x="5257798" y="4850296"/>
            <a:ext cx="3518453" cy="523220"/>
          </a:xfrm>
          <a:prstGeom prst="rect">
            <a:avLst/>
          </a:prstGeom>
          <a:solidFill>
            <a:schemeClr val="bg1"/>
          </a:solidFill>
          <a:ln>
            <a:solidFill>
              <a:srgbClr val="FF0000"/>
            </a:solidFill>
          </a:ln>
        </p:spPr>
        <p:txBody>
          <a:bodyPr wrap="square" rtlCol="0">
            <a:spAutoFit/>
          </a:bodyPr>
          <a:lstStyle/>
          <a:p>
            <a:r>
              <a:rPr lang="en-US" sz="1400" dirty="0"/>
              <a:t>You can directly add the event handler in </a:t>
            </a:r>
            <a:r>
              <a:rPr lang="en-US" sz="1400" dirty="0" err="1"/>
              <a:t>innerHTML</a:t>
            </a:r>
            <a:r>
              <a:rPr lang="en-US" sz="1400" dirty="0"/>
              <a:t> part to run a function</a:t>
            </a:r>
            <a:endParaRPr lang="en-ID" sz="1400" dirty="0"/>
          </a:p>
        </p:txBody>
      </p:sp>
      <p:cxnSp>
        <p:nvCxnSpPr>
          <p:cNvPr id="3" name="Straight Arrow Connector 2">
            <a:extLst>
              <a:ext uri="{FF2B5EF4-FFF2-40B4-BE49-F238E27FC236}">
                <a16:creationId xmlns:a16="http://schemas.microsoft.com/office/drawing/2014/main" id="{B359B9FD-D0FB-62CB-BFCD-CA3E4833628C}"/>
              </a:ext>
            </a:extLst>
          </p:cNvPr>
          <p:cNvCxnSpPr>
            <a:cxnSpLocks/>
            <a:endCxn id="8" idx="1"/>
          </p:cNvCxnSpPr>
          <p:nvPr/>
        </p:nvCxnSpPr>
        <p:spPr>
          <a:xfrm>
            <a:off x="4383157" y="4641574"/>
            <a:ext cx="874641" cy="470332"/>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10137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53E3-9E31-E814-3365-16CC7C881F8A}"/>
              </a:ext>
            </a:extLst>
          </p:cNvPr>
          <p:cNvSpPr>
            <a:spLocks noGrp="1"/>
          </p:cNvSpPr>
          <p:nvPr>
            <p:ph type="title"/>
          </p:nvPr>
        </p:nvSpPr>
        <p:spPr/>
        <p:txBody>
          <a:bodyPr/>
          <a:lstStyle/>
          <a:p>
            <a:r>
              <a:rPr lang="en-US" dirty="0"/>
              <a:t>Example (2)</a:t>
            </a:r>
            <a:endParaRPr lang="en-ID" dirty="0"/>
          </a:p>
        </p:txBody>
      </p:sp>
      <p:pic>
        <p:nvPicPr>
          <p:cNvPr id="5" name="Picture 4">
            <a:extLst>
              <a:ext uri="{FF2B5EF4-FFF2-40B4-BE49-F238E27FC236}">
                <a16:creationId xmlns:a16="http://schemas.microsoft.com/office/drawing/2014/main" id="{4270A01C-81B0-A792-43B9-C3ED51739EEE}"/>
              </a:ext>
            </a:extLst>
          </p:cNvPr>
          <p:cNvPicPr>
            <a:picLocks noChangeAspect="1"/>
          </p:cNvPicPr>
          <p:nvPr/>
        </p:nvPicPr>
        <p:blipFill>
          <a:blip r:embed="rId2"/>
          <a:stretch>
            <a:fillRect/>
          </a:stretch>
        </p:blipFill>
        <p:spPr>
          <a:xfrm>
            <a:off x="838200" y="1577341"/>
            <a:ext cx="3200677" cy="4107536"/>
          </a:xfrm>
          <a:prstGeom prst="rect">
            <a:avLst/>
          </a:prstGeom>
        </p:spPr>
      </p:pic>
      <p:pic>
        <p:nvPicPr>
          <p:cNvPr id="9" name="Picture 8">
            <a:extLst>
              <a:ext uri="{FF2B5EF4-FFF2-40B4-BE49-F238E27FC236}">
                <a16:creationId xmlns:a16="http://schemas.microsoft.com/office/drawing/2014/main" id="{44185402-3E06-2409-B819-18A771779B41}"/>
              </a:ext>
            </a:extLst>
          </p:cNvPr>
          <p:cNvPicPr>
            <a:picLocks noChangeAspect="1"/>
          </p:cNvPicPr>
          <p:nvPr/>
        </p:nvPicPr>
        <p:blipFill>
          <a:blip r:embed="rId3"/>
          <a:stretch>
            <a:fillRect/>
          </a:stretch>
        </p:blipFill>
        <p:spPr>
          <a:xfrm>
            <a:off x="4323372" y="407408"/>
            <a:ext cx="7262489" cy="6043184"/>
          </a:xfrm>
          <a:prstGeom prst="rect">
            <a:avLst/>
          </a:prstGeom>
        </p:spPr>
      </p:pic>
    </p:spTree>
    <p:extLst>
      <p:ext uri="{BB962C8B-B14F-4D97-AF65-F5344CB8AC3E}">
        <p14:creationId xmlns:p14="http://schemas.microsoft.com/office/powerpoint/2010/main" val="1996619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24A55-0A37-1572-7D6E-FCF375B6CE59}"/>
              </a:ext>
            </a:extLst>
          </p:cNvPr>
          <p:cNvSpPr>
            <a:spLocks noGrp="1"/>
          </p:cNvSpPr>
          <p:nvPr>
            <p:ph type="title"/>
          </p:nvPr>
        </p:nvSpPr>
        <p:spPr/>
        <p:txBody>
          <a:bodyPr/>
          <a:lstStyle/>
          <a:p>
            <a:r>
              <a:rPr lang="en-US" dirty="0"/>
              <a:t>Additional - </a:t>
            </a:r>
            <a:r>
              <a:rPr lang="en-US" dirty="0" err="1"/>
              <a:t>classList</a:t>
            </a:r>
            <a:endParaRPr lang="en-ID" dirty="0"/>
          </a:p>
        </p:txBody>
      </p:sp>
      <p:sp>
        <p:nvSpPr>
          <p:cNvPr id="3" name="Content Placeholder 2">
            <a:extLst>
              <a:ext uri="{FF2B5EF4-FFF2-40B4-BE49-F238E27FC236}">
                <a16:creationId xmlns:a16="http://schemas.microsoft.com/office/drawing/2014/main" id="{4D7CE503-ED6A-128E-FA52-BDD56C13962A}"/>
              </a:ext>
            </a:extLst>
          </p:cNvPr>
          <p:cNvSpPr>
            <a:spLocks noGrp="1"/>
          </p:cNvSpPr>
          <p:nvPr>
            <p:ph idx="1"/>
          </p:nvPr>
        </p:nvSpPr>
        <p:spPr/>
        <p:txBody>
          <a:bodyPr/>
          <a:lstStyle/>
          <a:p>
            <a:r>
              <a:rPr lang="en-US" dirty="0"/>
              <a:t>In JavaScript, the </a:t>
            </a:r>
            <a:r>
              <a:rPr lang="en-US" b="1" dirty="0" err="1"/>
              <a:t>classList</a:t>
            </a:r>
            <a:r>
              <a:rPr lang="en-US" dirty="0"/>
              <a:t> property is an attribute of DOM elements, particularly those representing HTML elements with CSS classes. </a:t>
            </a:r>
          </a:p>
          <a:p>
            <a:r>
              <a:rPr lang="en-US" dirty="0"/>
              <a:t>It provides a convenient way to manipulate the classes of an element, such as </a:t>
            </a:r>
            <a:r>
              <a:rPr lang="en-US" b="1" u="sng" dirty="0"/>
              <a:t>adding</a:t>
            </a:r>
            <a:r>
              <a:rPr lang="en-US" dirty="0"/>
              <a:t>, </a:t>
            </a:r>
            <a:r>
              <a:rPr lang="en-US" b="1" u="sng" dirty="0"/>
              <a:t>removing</a:t>
            </a:r>
            <a:r>
              <a:rPr lang="en-US" dirty="0"/>
              <a:t>, or </a:t>
            </a:r>
            <a:r>
              <a:rPr lang="en-US" b="1" u="sng" dirty="0"/>
              <a:t>toggling </a:t>
            </a:r>
            <a:r>
              <a:rPr lang="en-US" dirty="0"/>
              <a:t>classes.</a:t>
            </a:r>
          </a:p>
          <a:p>
            <a:endParaRPr lang="en-US" dirty="0"/>
          </a:p>
          <a:p>
            <a:r>
              <a:rPr lang="en-US" b="1" u="sng" dirty="0" err="1"/>
              <a:t>element.classList.add</a:t>
            </a:r>
            <a:r>
              <a:rPr lang="en-US" b="1" u="sng" dirty="0"/>
              <a:t>(className1, className2, ...)</a:t>
            </a:r>
            <a:endParaRPr lang="en-US" u="sng" dirty="0"/>
          </a:p>
          <a:p>
            <a:pPr marL="268288" indent="0">
              <a:buNone/>
            </a:pPr>
            <a:r>
              <a:rPr lang="en-US" dirty="0"/>
              <a:t>This method </a:t>
            </a:r>
            <a:r>
              <a:rPr lang="en-US" b="1" dirty="0"/>
              <a:t>adds one or more class names to the element</a:t>
            </a:r>
            <a:r>
              <a:rPr lang="en-US" dirty="0"/>
              <a:t>. You can pass multiple class names as arguments, and they will be added to the element's existing classes.</a:t>
            </a:r>
          </a:p>
          <a:p>
            <a:endParaRPr lang="en-US" dirty="0"/>
          </a:p>
          <a:p>
            <a:r>
              <a:rPr lang="en-US" b="1" u="sng" dirty="0" err="1"/>
              <a:t>element.classList.remove</a:t>
            </a:r>
            <a:r>
              <a:rPr lang="en-US" b="1" u="sng" dirty="0"/>
              <a:t>(className1, className2, ...)</a:t>
            </a:r>
            <a:r>
              <a:rPr lang="en-US" dirty="0"/>
              <a:t> </a:t>
            </a:r>
          </a:p>
          <a:p>
            <a:pPr marL="268288" indent="0">
              <a:buNone/>
            </a:pPr>
            <a:r>
              <a:rPr lang="en-US" dirty="0"/>
              <a:t>This method </a:t>
            </a:r>
            <a:r>
              <a:rPr lang="en-US" b="1" dirty="0"/>
              <a:t>removes one or more class names from the element</a:t>
            </a:r>
            <a:r>
              <a:rPr lang="en-US" dirty="0"/>
              <a:t>. Similar to add(), you can pass multiple class names to remove.</a:t>
            </a:r>
          </a:p>
          <a:p>
            <a:endParaRPr lang="en-US" dirty="0"/>
          </a:p>
          <a:p>
            <a:r>
              <a:rPr lang="en-US" b="1" u="sng" dirty="0" err="1"/>
              <a:t>element.classList.toggle</a:t>
            </a:r>
            <a:r>
              <a:rPr lang="en-US" b="1" u="sng" dirty="0"/>
              <a:t>(</a:t>
            </a:r>
            <a:r>
              <a:rPr lang="en-US" b="1" u="sng" dirty="0" err="1"/>
              <a:t>className</a:t>
            </a:r>
            <a:r>
              <a:rPr lang="en-US" b="1" u="sng" dirty="0"/>
              <a:t>, force)</a:t>
            </a:r>
            <a:r>
              <a:rPr lang="en-US" dirty="0"/>
              <a:t> </a:t>
            </a:r>
          </a:p>
          <a:p>
            <a:pPr marL="268288" indent="0">
              <a:buNone/>
            </a:pPr>
            <a:r>
              <a:rPr lang="en-US" dirty="0"/>
              <a:t>This method </a:t>
            </a:r>
            <a:r>
              <a:rPr lang="en-US" b="1" dirty="0"/>
              <a:t>toggles the presence of a class name on the element</a:t>
            </a:r>
            <a:r>
              <a:rPr lang="en-US" dirty="0"/>
              <a:t>. If the class is not present, it adds it; if it's already present, it removes it. You can also use the optional force parameter to explicitly specify whether to add (</a:t>
            </a:r>
            <a:r>
              <a:rPr lang="en-US" b="1" dirty="0"/>
              <a:t>true</a:t>
            </a:r>
            <a:r>
              <a:rPr lang="en-US" dirty="0"/>
              <a:t>) or remove (</a:t>
            </a:r>
            <a:r>
              <a:rPr lang="en-US" b="1" dirty="0"/>
              <a:t>false</a:t>
            </a:r>
            <a:r>
              <a:rPr lang="en-US" dirty="0"/>
              <a:t>) the class.</a:t>
            </a:r>
            <a:endParaRPr lang="en-ID" dirty="0"/>
          </a:p>
        </p:txBody>
      </p:sp>
    </p:spTree>
    <p:extLst>
      <p:ext uri="{BB962C8B-B14F-4D97-AF65-F5344CB8AC3E}">
        <p14:creationId xmlns:p14="http://schemas.microsoft.com/office/powerpoint/2010/main" val="1830434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AD1F7-1F43-B00F-F001-58B0EEA5B441}"/>
              </a:ext>
            </a:extLst>
          </p:cNvPr>
          <p:cNvSpPr>
            <a:spLocks noGrp="1"/>
          </p:cNvSpPr>
          <p:nvPr>
            <p:ph type="title"/>
          </p:nvPr>
        </p:nvSpPr>
        <p:spPr/>
        <p:txBody>
          <a:bodyPr/>
          <a:lstStyle/>
          <a:p>
            <a:r>
              <a:rPr lang="en-US" dirty="0" err="1"/>
              <a:t>classList</a:t>
            </a:r>
            <a:r>
              <a:rPr lang="en-US" dirty="0"/>
              <a:t> Usage Example</a:t>
            </a:r>
            <a:endParaRPr lang="en-ID" dirty="0"/>
          </a:p>
        </p:txBody>
      </p:sp>
      <p:pic>
        <p:nvPicPr>
          <p:cNvPr id="5" name="Picture 4">
            <a:extLst>
              <a:ext uri="{FF2B5EF4-FFF2-40B4-BE49-F238E27FC236}">
                <a16:creationId xmlns:a16="http://schemas.microsoft.com/office/drawing/2014/main" id="{365F606F-FD21-7129-E17C-F346B137783E}"/>
              </a:ext>
            </a:extLst>
          </p:cNvPr>
          <p:cNvPicPr>
            <a:picLocks noChangeAspect="1"/>
          </p:cNvPicPr>
          <p:nvPr/>
        </p:nvPicPr>
        <p:blipFill>
          <a:blip r:embed="rId2"/>
          <a:stretch>
            <a:fillRect/>
          </a:stretch>
        </p:blipFill>
        <p:spPr>
          <a:xfrm>
            <a:off x="857441" y="2464674"/>
            <a:ext cx="5093344" cy="825178"/>
          </a:xfrm>
          <a:prstGeom prst="rect">
            <a:avLst/>
          </a:prstGeom>
        </p:spPr>
      </p:pic>
      <p:pic>
        <p:nvPicPr>
          <p:cNvPr id="7" name="Picture 6">
            <a:extLst>
              <a:ext uri="{FF2B5EF4-FFF2-40B4-BE49-F238E27FC236}">
                <a16:creationId xmlns:a16="http://schemas.microsoft.com/office/drawing/2014/main" id="{83398C44-8216-6EA2-03BA-E8A2C766A56A}"/>
              </a:ext>
            </a:extLst>
          </p:cNvPr>
          <p:cNvPicPr>
            <a:picLocks noChangeAspect="1"/>
          </p:cNvPicPr>
          <p:nvPr/>
        </p:nvPicPr>
        <p:blipFill>
          <a:blip r:embed="rId3"/>
          <a:stretch>
            <a:fillRect/>
          </a:stretch>
        </p:blipFill>
        <p:spPr>
          <a:xfrm>
            <a:off x="6286395" y="1292383"/>
            <a:ext cx="4587013" cy="5118327"/>
          </a:xfrm>
          <a:prstGeom prst="rect">
            <a:avLst/>
          </a:prstGeom>
        </p:spPr>
      </p:pic>
    </p:spTree>
    <p:extLst>
      <p:ext uri="{BB962C8B-B14F-4D97-AF65-F5344CB8AC3E}">
        <p14:creationId xmlns:p14="http://schemas.microsoft.com/office/powerpoint/2010/main" val="3061531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20B0A8-E72A-1749-0E18-A976FAC35E91}"/>
              </a:ext>
            </a:extLst>
          </p:cNvPr>
          <p:cNvSpPr>
            <a:spLocks noGrp="1"/>
          </p:cNvSpPr>
          <p:nvPr>
            <p:ph type="title"/>
          </p:nvPr>
        </p:nvSpPr>
        <p:spPr/>
        <p:txBody>
          <a:bodyPr/>
          <a:lstStyle/>
          <a:p>
            <a:r>
              <a:rPr lang="en-US" dirty="0"/>
              <a:t>Document Object Model</a:t>
            </a:r>
            <a:endParaRPr lang="en-ID" dirty="0"/>
          </a:p>
        </p:txBody>
      </p:sp>
      <p:sp>
        <p:nvSpPr>
          <p:cNvPr id="5" name="Text Placeholder 4">
            <a:extLst>
              <a:ext uri="{FF2B5EF4-FFF2-40B4-BE49-F238E27FC236}">
                <a16:creationId xmlns:a16="http://schemas.microsoft.com/office/drawing/2014/main" id="{65853818-1962-87AB-EC7D-16CA0AED8D86}"/>
              </a:ext>
            </a:extLst>
          </p:cNvPr>
          <p:cNvSpPr>
            <a:spLocks noGrp="1"/>
          </p:cNvSpPr>
          <p:nvPr>
            <p:ph type="body" idx="14"/>
          </p:nvPr>
        </p:nvSpPr>
        <p:spPr/>
        <p:txBody>
          <a:bodyPr/>
          <a:lstStyle/>
          <a:p>
            <a:r>
              <a:rPr lang="en-US" dirty="0">
                <a:latin typeface="Roboto Medium"/>
                <a:ea typeface="Roboto Medium"/>
                <a:cs typeface="Roboto Medium"/>
              </a:rPr>
              <a:t>Section 1</a:t>
            </a:r>
            <a:endParaRPr lang="en-ID" dirty="0"/>
          </a:p>
        </p:txBody>
      </p:sp>
      <p:pic>
        <p:nvPicPr>
          <p:cNvPr id="12" name="Graphic 11">
            <a:extLst>
              <a:ext uri="{FF2B5EF4-FFF2-40B4-BE49-F238E27FC236}">
                <a16:creationId xmlns:a16="http://schemas.microsoft.com/office/drawing/2014/main" id="{B3AE720A-EC34-6EDB-115E-49153DCB9F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5893" y="1903566"/>
            <a:ext cx="4380807" cy="3104844"/>
          </a:xfrm>
          <a:prstGeom prst="rect">
            <a:avLst/>
          </a:prstGeom>
        </p:spPr>
      </p:pic>
    </p:spTree>
    <p:extLst>
      <p:ext uri="{BB962C8B-B14F-4D97-AF65-F5344CB8AC3E}">
        <p14:creationId xmlns:p14="http://schemas.microsoft.com/office/powerpoint/2010/main" val="2983321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A09E-CFEE-796B-64E3-2F2925832365}"/>
              </a:ext>
            </a:extLst>
          </p:cNvPr>
          <p:cNvSpPr>
            <a:spLocks noGrp="1"/>
          </p:cNvSpPr>
          <p:nvPr>
            <p:ph type="title"/>
          </p:nvPr>
        </p:nvSpPr>
        <p:spPr/>
        <p:txBody>
          <a:bodyPr/>
          <a:lstStyle/>
          <a:p>
            <a:r>
              <a:rPr lang="en-US" dirty="0">
                <a:latin typeface="Roboto Medium"/>
                <a:ea typeface="Roboto Medium"/>
                <a:cs typeface="Roboto Medium"/>
              </a:rPr>
              <a:t>What is Document Object Model (DOM)? (1)</a:t>
            </a:r>
            <a:endParaRPr lang="en-ID" dirty="0"/>
          </a:p>
        </p:txBody>
      </p:sp>
      <p:pic>
        <p:nvPicPr>
          <p:cNvPr id="2050" name="Picture 2" descr="Document Object Model - Wikipedia">
            <a:extLst>
              <a:ext uri="{FF2B5EF4-FFF2-40B4-BE49-F238E27FC236}">
                <a16:creationId xmlns:a16="http://schemas.microsoft.com/office/drawing/2014/main" id="{5349DC0E-8D41-D359-B80D-2DC27668ABE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3191" y="1577341"/>
            <a:ext cx="4196609" cy="43434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79CFE80-982E-3521-C6C9-26009795D172}"/>
              </a:ext>
            </a:extLst>
          </p:cNvPr>
          <p:cNvSpPr>
            <a:spLocks noGrp="1"/>
          </p:cNvSpPr>
          <p:nvPr>
            <p:ph idx="1"/>
          </p:nvPr>
        </p:nvSpPr>
        <p:spPr>
          <a:xfrm>
            <a:off x="838200" y="1577341"/>
            <a:ext cx="5652052" cy="4952668"/>
          </a:xfrm>
        </p:spPr>
        <p:txBody>
          <a:bodyPr vert="horz" lIns="91440" tIns="45720" rIns="91440" bIns="45720" rtlCol="0" anchor="t">
            <a:normAutofit/>
          </a:bodyPr>
          <a:lstStyle/>
          <a:p>
            <a:r>
              <a:rPr lang="en-US" dirty="0">
                <a:latin typeface="Roboto"/>
                <a:ea typeface="Roboto"/>
                <a:cs typeface="Roboto" panose="02000000000000000000" pitchFamily="2" charset="0"/>
              </a:rPr>
              <a:t>The Document Object Model, DOM, is a programming interface for web documents. It </a:t>
            </a:r>
            <a:r>
              <a:rPr lang="en-US" b="1" dirty="0">
                <a:latin typeface="Roboto"/>
                <a:ea typeface="Roboto"/>
                <a:cs typeface="Roboto" panose="02000000000000000000" pitchFamily="2" charset="0"/>
              </a:rPr>
              <a:t>represents the structure of a web page </a:t>
            </a:r>
            <a:r>
              <a:rPr lang="en-US" dirty="0">
                <a:latin typeface="Roboto"/>
                <a:ea typeface="Roboto"/>
                <a:cs typeface="Roboto" panose="02000000000000000000" pitchFamily="2" charset="0"/>
              </a:rPr>
              <a:t>and </a:t>
            </a:r>
            <a:r>
              <a:rPr lang="en-US" b="1" dirty="0">
                <a:latin typeface="Roboto"/>
                <a:ea typeface="Roboto"/>
                <a:cs typeface="Roboto" panose="02000000000000000000" pitchFamily="2" charset="0"/>
              </a:rPr>
              <a:t>allows programs (usually written in JavaScript) to interact with and manipulate</a:t>
            </a:r>
            <a:r>
              <a:rPr lang="en-US" dirty="0">
                <a:latin typeface="Roboto"/>
                <a:ea typeface="Roboto"/>
                <a:cs typeface="Roboto" panose="02000000000000000000" pitchFamily="2" charset="0"/>
              </a:rPr>
              <a:t> the content, structure, and style of web pages dynamically. </a:t>
            </a:r>
          </a:p>
          <a:p>
            <a:endParaRPr lang="en-US" dirty="0">
              <a:latin typeface="Roboto"/>
              <a:ea typeface="Roboto"/>
              <a:cs typeface="Roboto" panose="02000000000000000000" pitchFamily="2" charset="0"/>
            </a:endParaRPr>
          </a:p>
          <a:p>
            <a:r>
              <a:rPr lang="en-US" dirty="0">
                <a:latin typeface="Roboto"/>
                <a:ea typeface="Roboto"/>
                <a:cs typeface="Roboto" panose="02000000000000000000" pitchFamily="2" charset="0"/>
              </a:rPr>
              <a:t>In simpler terms, it's a way for developers to access and modify the elements of a web page, such as HTML elements and their attributes, through code.</a:t>
            </a:r>
          </a:p>
        </p:txBody>
      </p:sp>
    </p:spTree>
    <p:extLst>
      <p:ext uri="{BB962C8B-B14F-4D97-AF65-F5344CB8AC3E}">
        <p14:creationId xmlns:p14="http://schemas.microsoft.com/office/powerpoint/2010/main" val="1659390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A17F-16BF-888B-CC2D-73D272BDCD7B}"/>
              </a:ext>
            </a:extLst>
          </p:cNvPr>
          <p:cNvSpPr>
            <a:spLocks noGrp="1"/>
          </p:cNvSpPr>
          <p:nvPr>
            <p:ph type="title"/>
          </p:nvPr>
        </p:nvSpPr>
        <p:spPr/>
        <p:txBody>
          <a:bodyPr/>
          <a:lstStyle/>
          <a:p>
            <a:r>
              <a:rPr lang="en-US" dirty="0"/>
              <a:t>Reference Material</a:t>
            </a:r>
            <a:endParaRPr lang="en-ID" dirty="0"/>
          </a:p>
        </p:txBody>
      </p:sp>
      <p:sp>
        <p:nvSpPr>
          <p:cNvPr id="3" name="Content Placeholder 2">
            <a:extLst>
              <a:ext uri="{FF2B5EF4-FFF2-40B4-BE49-F238E27FC236}">
                <a16:creationId xmlns:a16="http://schemas.microsoft.com/office/drawing/2014/main" id="{C46DB6E7-3885-3731-9B15-313ED7305933}"/>
              </a:ext>
            </a:extLst>
          </p:cNvPr>
          <p:cNvSpPr>
            <a:spLocks noGrp="1"/>
          </p:cNvSpPr>
          <p:nvPr>
            <p:ph idx="1"/>
          </p:nvPr>
        </p:nvSpPr>
        <p:spPr/>
        <p:txBody>
          <a:bodyPr/>
          <a:lstStyle/>
          <a:p>
            <a:r>
              <a:rPr lang="en-ID" dirty="0">
                <a:hlinkClick r:id="rId2"/>
              </a:rPr>
              <a:t>https://www.freecodecamp.org/news/how-to-manipulate-the-dom-beginners-guide/</a:t>
            </a:r>
            <a:endParaRPr lang="en-ID" dirty="0"/>
          </a:p>
          <a:p>
            <a:r>
              <a:rPr lang="en-ID" dirty="0">
                <a:hlinkClick r:id="rId3"/>
              </a:rPr>
              <a:t>https://www.w3schools.com/js/js_htmldom.asp</a:t>
            </a:r>
            <a:r>
              <a:rPr lang="en-ID" dirty="0"/>
              <a:t> </a:t>
            </a:r>
          </a:p>
        </p:txBody>
      </p:sp>
    </p:spTree>
    <p:extLst>
      <p:ext uri="{BB962C8B-B14F-4D97-AF65-F5344CB8AC3E}">
        <p14:creationId xmlns:p14="http://schemas.microsoft.com/office/powerpoint/2010/main" val="2342591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82F45-9AAF-91D5-51C8-1768074183F7}"/>
              </a:ext>
            </a:extLst>
          </p:cNvPr>
          <p:cNvSpPr>
            <a:spLocks noGrp="1"/>
          </p:cNvSpPr>
          <p:nvPr>
            <p:ph type="title"/>
          </p:nvPr>
        </p:nvSpPr>
        <p:spPr/>
        <p:txBody>
          <a:bodyPr/>
          <a:lstStyle/>
          <a:p>
            <a:r>
              <a:rPr lang="en-US" dirty="0"/>
              <a:t>Why DOM is Important?</a:t>
            </a:r>
            <a:endParaRPr lang="en-ID" dirty="0"/>
          </a:p>
        </p:txBody>
      </p:sp>
      <p:sp>
        <p:nvSpPr>
          <p:cNvPr id="3" name="Content Placeholder 2">
            <a:extLst>
              <a:ext uri="{FF2B5EF4-FFF2-40B4-BE49-F238E27FC236}">
                <a16:creationId xmlns:a16="http://schemas.microsoft.com/office/drawing/2014/main" id="{E745ECF0-81ED-183D-AFC0-D3AA20902BBF}"/>
              </a:ext>
            </a:extLst>
          </p:cNvPr>
          <p:cNvSpPr>
            <a:spLocks noGrp="1"/>
          </p:cNvSpPr>
          <p:nvPr>
            <p:ph idx="1"/>
          </p:nvPr>
        </p:nvSpPr>
        <p:spPr/>
        <p:txBody>
          <a:bodyPr/>
          <a:lstStyle/>
          <a:p>
            <a:r>
              <a:rPr lang="en-US" dirty="0"/>
              <a:t>The DOM is essential because it enables developers to create interactive and dynamic web applications. By using JavaScript and the DOM, you can respond to user actions, update page content without reloading, validate form input, create animations, and much more. It's a core technology for building modern web applications</a:t>
            </a:r>
            <a:endParaRPr lang="en-ID" dirty="0"/>
          </a:p>
        </p:txBody>
      </p:sp>
      <p:pic>
        <p:nvPicPr>
          <p:cNvPr id="3074" name="Picture 2" descr="22">
            <a:extLst>
              <a:ext uri="{FF2B5EF4-FFF2-40B4-BE49-F238E27FC236}">
                <a16:creationId xmlns:a16="http://schemas.microsoft.com/office/drawing/2014/main" id="{C8DEB12C-9B97-1C2C-F810-16B847394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584" y="2822713"/>
            <a:ext cx="3520329" cy="317990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444">
            <a:extLst>
              <a:ext uri="{FF2B5EF4-FFF2-40B4-BE49-F238E27FC236}">
                <a16:creationId xmlns:a16="http://schemas.microsoft.com/office/drawing/2014/main" id="{F8167F18-03E2-8F39-8E3E-AD8B665357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0145" y="2822713"/>
            <a:ext cx="3580069" cy="3179902"/>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73E062DF-B233-EB93-4E19-400A52D01656}"/>
              </a:ext>
            </a:extLst>
          </p:cNvPr>
          <p:cNvSpPr/>
          <p:nvPr/>
        </p:nvSpPr>
        <p:spPr>
          <a:xfrm>
            <a:off x="5025268" y="4075043"/>
            <a:ext cx="1703524" cy="457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TextBox 4">
            <a:extLst>
              <a:ext uri="{FF2B5EF4-FFF2-40B4-BE49-F238E27FC236}">
                <a16:creationId xmlns:a16="http://schemas.microsoft.com/office/drawing/2014/main" id="{852CCFEF-F225-4C9E-F4C4-E5580A3F8D70}"/>
              </a:ext>
            </a:extLst>
          </p:cNvPr>
          <p:cNvSpPr txBox="1"/>
          <p:nvPr/>
        </p:nvSpPr>
        <p:spPr>
          <a:xfrm>
            <a:off x="5096808" y="3705711"/>
            <a:ext cx="1560444" cy="276999"/>
          </a:xfrm>
          <a:prstGeom prst="rect">
            <a:avLst/>
          </a:prstGeom>
          <a:noFill/>
        </p:spPr>
        <p:txBody>
          <a:bodyPr wrap="square" rtlCol="0">
            <a:spAutoFit/>
          </a:bodyPr>
          <a:lstStyle/>
          <a:p>
            <a:pPr algn="ctr"/>
            <a:r>
              <a:rPr lang="en-US" sz="1200" dirty="0"/>
              <a:t>Button click</a:t>
            </a:r>
            <a:endParaRPr lang="en-ID" sz="1200" dirty="0"/>
          </a:p>
        </p:txBody>
      </p:sp>
    </p:spTree>
    <p:extLst>
      <p:ext uri="{BB962C8B-B14F-4D97-AF65-F5344CB8AC3E}">
        <p14:creationId xmlns:p14="http://schemas.microsoft.com/office/powerpoint/2010/main" val="3786665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36AA1-4C62-AF0E-DF44-379BFA960162}"/>
              </a:ext>
            </a:extLst>
          </p:cNvPr>
          <p:cNvSpPr>
            <a:spLocks noGrp="1"/>
          </p:cNvSpPr>
          <p:nvPr>
            <p:ph type="title"/>
          </p:nvPr>
        </p:nvSpPr>
        <p:spPr/>
        <p:txBody>
          <a:bodyPr/>
          <a:lstStyle/>
          <a:p>
            <a:r>
              <a:rPr lang="en-US" dirty="0"/>
              <a:t>Key Concept</a:t>
            </a:r>
            <a:endParaRPr lang="en-ID" dirty="0"/>
          </a:p>
        </p:txBody>
      </p:sp>
      <p:sp>
        <p:nvSpPr>
          <p:cNvPr id="3" name="Content Placeholder 2">
            <a:extLst>
              <a:ext uri="{FF2B5EF4-FFF2-40B4-BE49-F238E27FC236}">
                <a16:creationId xmlns:a16="http://schemas.microsoft.com/office/drawing/2014/main" id="{5FD42CC9-4FDA-FB68-7821-6ADF9CF39AD1}"/>
              </a:ext>
            </a:extLst>
          </p:cNvPr>
          <p:cNvSpPr>
            <a:spLocks noGrp="1"/>
          </p:cNvSpPr>
          <p:nvPr>
            <p:ph idx="1"/>
          </p:nvPr>
        </p:nvSpPr>
        <p:spPr/>
        <p:txBody>
          <a:bodyPr>
            <a:normAutofit lnSpcReduction="10000"/>
          </a:bodyPr>
          <a:lstStyle/>
          <a:p>
            <a:r>
              <a:rPr lang="en-US" b="1" dirty="0"/>
              <a:t>Tree Structure</a:t>
            </a:r>
            <a:r>
              <a:rPr lang="en-US" dirty="0"/>
              <a:t>: The DOM represents a web page as a hierarchical tree structure. Each HTML element, including the root &lt;html&gt; element, is a node in the tree. These nodes are organized in a parent-child relationship, creating a structure similar to a family tree.</a:t>
            </a:r>
          </a:p>
          <a:p>
            <a:endParaRPr lang="en-US" dirty="0"/>
          </a:p>
          <a:p>
            <a:r>
              <a:rPr lang="en-US" b="1" dirty="0"/>
              <a:t>Nodes</a:t>
            </a:r>
            <a:r>
              <a:rPr lang="en-US" dirty="0"/>
              <a:t>: Nodes in the DOM tree can be of several types, including elements, attributes, text, comments, and more. Elements represent HTML tags like &lt;div&gt;, &lt;p&gt;, and &lt;a&gt;. Attributes represent characteristics of elements.</a:t>
            </a:r>
          </a:p>
          <a:p>
            <a:endParaRPr lang="en-US" dirty="0"/>
          </a:p>
          <a:p>
            <a:r>
              <a:rPr lang="en-US" b="1" dirty="0"/>
              <a:t>Accessing Elements</a:t>
            </a:r>
            <a:r>
              <a:rPr lang="en-US" dirty="0"/>
              <a:t>: JavaScript provides methods and properties to access elements in the DOM. You can select elements by their tag name, class name, ID, or other attributes. For example, </a:t>
            </a:r>
            <a:r>
              <a:rPr lang="en-US" dirty="0" err="1"/>
              <a:t>document.getElementById</a:t>
            </a:r>
            <a:r>
              <a:rPr lang="en-US" dirty="0"/>
              <a:t>("</a:t>
            </a:r>
            <a:r>
              <a:rPr lang="en-US" dirty="0" err="1"/>
              <a:t>myElement</a:t>
            </a:r>
            <a:r>
              <a:rPr lang="en-US" dirty="0"/>
              <a:t>") selects an element with the ID "</a:t>
            </a:r>
            <a:r>
              <a:rPr lang="en-US" dirty="0" err="1"/>
              <a:t>myElement</a:t>
            </a:r>
            <a:r>
              <a:rPr lang="en-US" dirty="0"/>
              <a:t>."</a:t>
            </a:r>
          </a:p>
          <a:p>
            <a:endParaRPr lang="en-US" dirty="0"/>
          </a:p>
          <a:p>
            <a:r>
              <a:rPr lang="en-US" b="1" dirty="0"/>
              <a:t>Manipulating Elements</a:t>
            </a:r>
            <a:r>
              <a:rPr lang="en-US" dirty="0"/>
              <a:t>: Once you've selected an element, you can manipulate it by changing its content, attributes, or style. For example, you can use </a:t>
            </a:r>
            <a:r>
              <a:rPr lang="en-US" dirty="0" err="1"/>
              <a:t>element.textContent</a:t>
            </a:r>
            <a:r>
              <a:rPr lang="en-US" dirty="0"/>
              <a:t> to change the text inside an element or </a:t>
            </a:r>
            <a:r>
              <a:rPr lang="en-US" dirty="0" err="1"/>
              <a:t>element.style.color</a:t>
            </a:r>
            <a:r>
              <a:rPr lang="en-US" dirty="0"/>
              <a:t> to change its text color.</a:t>
            </a:r>
          </a:p>
          <a:p>
            <a:endParaRPr lang="en-US" dirty="0"/>
          </a:p>
          <a:p>
            <a:r>
              <a:rPr lang="en-US" b="1" dirty="0"/>
              <a:t>Events</a:t>
            </a:r>
            <a:r>
              <a:rPr lang="en-US" dirty="0"/>
              <a:t>: The DOM allows you to attach event listeners to elements. Event listeners can trigger JavaScript functions when specific events occur, such as clicking a button or submitting a form.</a:t>
            </a:r>
          </a:p>
          <a:p>
            <a:endParaRPr lang="en-US" dirty="0"/>
          </a:p>
          <a:p>
            <a:r>
              <a:rPr lang="en-US" b="1" dirty="0"/>
              <a:t>Updating the DOM</a:t>
            </a:r>
            <a:r>
              <a:rPr lang="en-US" dirty="0"/>
              <a:t>: When you make changes to the DOM, such as adding, removing, or modifying elements, the web page's appearance and behavior can change dynamically without requiring a full page reload. This is a fundamental aspect of building interactive web applications</a:t>
            </a:r>
            <a:endParaRPr lang="en-ID" dirty="0"/>
          </a:p>
        </p:txBody>
      </p:sp>
    </p:spTree>
    <p:extLst>
      <p:ext uri="{BB962C8B-B14F-4D97-AF65-F5344CB8AC3E}">
        <p14:creationId xmlns:p14="http://schemas.microsoft.com/office/powerpoint/2010/main" val="1398495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ECB0-3476-EF9E-49C2-3F9D8B283298}"/>
              </a:ext>
            </a:extLst>
          </p:cNvPr>
          <p:cNvSpPr>
            <a:spLocks noGrp="1"/>
          </p:cNvSpPr>
          <p:nvPr>
            <p:ph type="title"/>
          </p:nvPr>
        </p:nvSpPr>
        <p:spPr/>
        <p:txBody>
          <a:bodyPr/>
          <a:lstStyle/>
          <a:p>
            <a:r>
              <a:rPr lang="en-US" dirty="0"/>
              <a:t>Accessing Elements</a:t>
            </a:r>
            <a:endParaRPr lang="en-ID" dirty="0"/>
          </a:p>
        </p:txBody>
      </p:sp>
      <p:sp>
        <p:nvSpPr>
          <p:cNvPr id="3" name="Content Placeholder 2">
            <a:extLst>
              <a:ext uri="{FF2B5EF4-FFF2-40B4-BE49-F238E27FC236}">
                <a16:creationId xmlns:a16="http://schemas.microsoft.com/office/drawing/2014/main" id="{852336A0-EE8F-66DC-D01D-06349687410A}"/>
              </a:ext>
            </a:extLst>
          </p:cNvPr>
          <p:cNvSpPr>
            <a:spLocks noGrp="1"/>
          </p:cNvSpPr>
          <p:nvPr>
            <p:ph idx="1"/>
          </p:nvPr>
        </p:nvSpPr>
        <p:spPr>
          <a:xfrm>
            <a:off x="838200" y="1577341"/>
            <a:ext cx="4409661" cy="4902972"/>
          </a:xfrm>
        </p:spPr>
        <p:txBody>
          <a:bodyPr>
            <a:normAutofit/>
          </a:bodyPr>
          <a:lstStyle/>
          <a:p>
            <a:r>
              <a:rPr lang="en-US" b="1" dirty="0" err="1"/>
              <a:t>getElementById</a:t>
            </a:r>
            <a:r>
              <a:rPr lang="en-US" dirty="0"/>
              <a:t>: This method allows you to select an element by its unique ID attribute. It returns the first element with the specified ID.</a:t>
            </a:r>
          </a:p>
          <a:p>
            <a:endParaRPr lang="en-US" dirty="0"/>
          </a:p>
          <a:p>
            <a:r>
              <a:rPr lang="en-US" b="1" dirty="0" err="1"/>
              <a:t>getElementsByClassName</a:t>
            </a:r>
            <a:r>
              <a:rPr lang="en-US" dirty="0"/>
              <a:t>: This method retrieves all elements that have a specific class name and returns them as a collection (array-like object).</a:t>
            </a:r>
          </a:p>
          <a:p>
            <a:endParaRPr lang="en-US" dirty="0"/>
          </a:p>
          <a:p>
            <a:r>
              <a:rPr lang="en-US" b="1" dirty="0" err="1"/>
              <a:t>getElementsByTagName</a:t>
            </a:r>
            <a:r>
              <a:rPr lang="en-US" dirty="0"/>
              <a:t>: You can select elements by their HTML tag name. This method returns a collection of all elements with the specified tag name.</a:t>
            </a:r>
          </a:p>
          <a:p>
            <a:endParaRPr lang="en-US" dirty="0"/>
          </a:p>
          <a:p>
            <a:endParaRPr lang="en-ID" dirty="0"/>
          </a:p>
        </p:txBody>
      </p:sp>
      <p:pic>
        <p:nvPicPr>
          <p:cNvPr id="11" name="Picture 10">
            <a:extLst>
              <a:ext uri="{FF2B5EF4-FFF2-40B4-BE49-F238E27FC236}">
                <a16:creationId xmlns:a16="http://schemas.microsoft.com/office/drawing/2014/main" id="{2A062F12-E4C2-DBD7-F024-580FD2B1FB71}"/>
              </a:ext>
            </a:extLst>
          </p:cNvPr>
          <p:cNvPicPr>
            <a:picLocks noChangeAspect="1"/>
          </p:cNvPicPr>
          <p:nvPr/>
        </p:nvPicPr>
        <p:blipFill>
          <a:blip r:embed="rId2"/>
          <a:stretch>
            <a:fillRect/>
          </a:stretch>
        </p:blipFill>
        <p:spPr>
          <a:xfrm>
            <a:off x="5573592" y="1426971"/>
            <a:ext cx="5235394" cy="2804403"/>
          </a:xfrm>
          <a:prstGeom prst="rect">
            <a:avLst/>
          </a:prstGeom>
          <a:ln>
            <a:solidFill>
              <a:schemeClr val="bg1"/>
            </a:solidFill>
          </a:ln>
        </p:spPr>
      </p:pic>
      <p:pic>
        <p:nvPicPr>
          <p:cNvPr id="9" name="Picture 8">
            <a:extLst>
              <a:ext uri="{FF2B5EF4-FFF2-40B4-BE49-F238E27FC236}">
                <a16:creationId xmlns:a16="http://schemas.microsoft.com/office/drawing/2014/main" id="{EBFD89CD-E42B-EDD3-EE45-206436BBEF0C}"/>
              </a:ext>
            </a:extLst>
          </p:cNvPr>
          <p:cNvPicPr>
            <a:picLocks noChangeAspect="1"/>
          </p:cNvPicPr>
          <p:nvPr/>
        </p:nvPicPr>
        <p:blipFill>
          <a:blip r:embed="rId3"/>
          <a:stretch>
            <a:fillRect/>
          </a:stretch>
        </p:blipFill>
        <p:spPr>
          <a:xfrm>
            <a:off x="7363844" y="4164827"/>
            <a:ext cx="4285603" cy="2532403"/>
          </a:xfrm>
          <a:prstGeom prst="rect">
            <a:avLst/>
          </a:prstGeom>
          <a:ln w="28575">
            <a:solidFill>
              <a:schemeClr val="bg1"/>
            </a:solidFill>
          </a:ln>
        </p:spPr>
      </p:pic>
      <p:pic>
        <p:nvPicPr>
          <p:cNvPr id="5" name="Picture 4">
            <a:extLst>
              <a:ext uri="{FF2B5EF4-FFF2-40B4-BE49-F238E27FC236}">
                <a16:creationId xmlns:a16="http://schemas.microsoft.com/office/drawing/2014/main" id="{0FF6E498-2323-0B04-9182-8B745CB05C19}"/>
              </a:ext>
            </a:extLst>
          </p:cNvPr>
          <p:cNvPicPr>
            <a:picLocks noChangeAspect="1"/>
          </p:cNvPicPr>
          <p:nvPr/>
        </p:nvPicPr>
        <p:blipFill>
          <a:blip r:embed="rId4"/>
          <a:stretch>
            <a:fillRect/>
          </a:stretch>
        </p:blipFill>
        <p:spPr>
          <a:xfrm>
            <a:off x="4228493" y="4858843"/>
            <a:ext cx="2364468" cy="1144369"/>
          </a:xfrm>
          <a:prstGeom prst="rect">
            <a:avLst/>
          </a:prstGeom>
          <a:ln>
            <a:solidFill>
              <a:schemeClr val="tx1"/>
            </a:solidFill>
          </a:ln>
        </p:spPr>
      </p:pic>
    </p:spTree>
    <p:extLst>
      <p:ext uri="{BB962C8B-B14F-4D97-AF65-F5344CB8AC3E}">
        <p14:creationId xmlns:p14="http://schemas.microsoft.com/office/powerpoint/2010/main" val="1538643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6B6DF-A4F8-F6D3-42CF-8479330587FA}"/>
              </a:ext>
            </a:extLst>
          </p:cNvPr>
          <p:cNvSpPr>
            <a:spLocks noGrp="1"/>
          </p:cNvSpPr>
          <p:nvPr>
            <p:ph type="title"/>
          </p:nvPr>
        </p:nvSpPr>
        <p:spPr/>
        <p:txBody>
          <a:bodyPr/>
          <a:lstStyle/>
          <a:p>
            <a:r>
              <a:rPr lang="en-US" dirty="0"/>
              <a:t>Modifying Contents</a:t>
            </a:r>
            <a:endParaRPr lang="en-ID" dirty="0"/>
          </a:p>
        </p:txBody>
      </p:sp>
      <p:sp>
        <p:nvSpPr>
          <p:cNvPr id="3" name="Content Placeholder 2">
            <a:extLst>
              <a:ext uri="{FF2B5EF4-FFF2-40B4-BE49-F238E27FC236}">
                <a16:creationId xmlns:a16="http://schemas.microsoft.com/office/drawing/2014/main" id="{708B7C6B-DB86-4F80-081B-A20165F7BB38}"/>
              </a:ext>
            </a:extLst>
          </p:cNvPr>
          <p:cNvSpPr>
            <a:spLocks noGrp="1"/>
          </p:cNvSpPr>
          <p:nvPr>
            <p:ph idx="1"/>
          </p:nvPr>
        </p:nvSpPr>
        <p:spPr/>
        <p:txBody>
          <a:bodyPr/>
          <a:lstStyle/>
          <a:p>
            <a:r>
              <a:rPr lang="en-US" dirty="0"/>
              <a:t>Manipulating elements in the Document Object Model (DOM) involves making changes to the content, attributes, or styles of HTML elements using JavaScript</a:t>
            </a:r>
          </a:p>
          <a:p>
            <a:endParaRPr lang="en-US" dirty="0"/>
          </a:p>
          <a:p>
            <a:r>
              <a:rPr lang="en-US" b="1" dirty="0" err="1"/>
              <a:t>textContent</a:t>
            </a:r>
            <a:r>
              <a:rPr lang="en-US" dirty="0"/>
              <a:t>: You can change the text content of an element using the </a:t>
            </a:r>
            <a:r>
              <a:rPr lang="en-US" dirty="0" err="1"/>
              <a:t>textContent</a:t>
            </a:r>
            <a:r>
              <a:rPr lang="en-US" dirty="0"/>
              <a:t> property.</a:t>
            </a:r>
          </a:p>
          <a:p>
            <a:endParaRPr lang="en-US" dirty="0"/>
          </a:p>
          <a:p>
            <a:endParaRPr lang="en-US" dirty="0"/>
          </a:p>
          <a:p>
            <a:endParaRPr lang="en-US" dirty="0"/>
          </a:p>
          <a:p>
            <a:endParaRPr lang="en-US" dirty="0"/>
          </a:p>
          <a:p>
            <a:endParaRPr lang="en-US" dirty="0"/>
          </a:p>
          <a:p>
            <a:endParaRPr lang="en-US" dirty="0"/>
          </a:p>
          <a:p>
            <a:endParaRPr lang="en-US" dirty="0"/>
          </a:p>
          <a:p>
            <a:r>
              <a:rPr lang="en-US" b="1" dirty="0" err="1"/>
              <a:t>innerHTML</a:t>
            </a:r>
            <a:r>
              <a:rPr lang="en-US" dirty="0"/>
              <a:t>: If you need to insert HTML content, you can use the </a:t>
            </a:r>
            <a:r>
              <a:rPr lang="en-US" dirty="0" err="1"/>
              <a:t>innerHTML</a:t>
            </a:r>
            <a:r>
              <a:rPr lang="en-US" dirty="0"/>
              <a:t> property.</a:t>
            </a:r>
            <a:endParaRPr lang="en-ID" dirty="0"/>
          </a:p>
        </p:txBody>
      </p:sp>
      <p:pic>
        <p:nvPicPr>
          <p:cNvPr id="8" name="Picture 7">
            <a:extLst>
              <a:ext uri="{FF2B5EF4-FFF2-40B4-BE49-F238E27FC236}">
                <a16:creationId xmlns:a16="http://schemas.microsoft.com/office/drawing/2014/main" id="{4AD95D9F-3B88-FFA8-784B-6D65518A9184}"/>
              </a:ext>
            </a:extLst>
          </p:cNvPr>
          <p:cNvPicPr>
            <a:picLocks noChangeAspect="1"/>
          </p:cNvPicPr>
          <p:nvPr/>
        </p:nvPicPr>
        <p:blipFill rotWithShape="1">
          <a:blip r:embed="rId2"/>
          <a:srcRect r="9082" b="6374"/>
          <a:stretch/>
        </p:blipFill>
        <p:spPr>
          <a:xfrm>
            <a:off x="1116868" y="2915396"/>
            <a:ext cx="5273444" cy="608514"/>
          </a:xfrm>
          <a:prstGeom prst="rect">
            <a:avLst/>
          </a:prstGeom>
        </p:spPr>
      </p:pic>
      <p:pic>
        <p:nvPicPr>
          <p:cNvPr id="5" name="Picture 4">
            <a:extLst>
              <a:ext uri="{FF2B5EF4-FFF2-40B4-BE49-F238E27FC236}">
                <a16:creationId xmlns:a16="http://schemas.microsoft.com/office/drawing/2014/main" id="{01C45A8A-F99B-2C41-AFE7-72D178683F0F}"/>
              </a:ext>
            </a:extLst>
          </p:cNvPr>
          <p:cNvPicPr>
            <a:picLocks noChangeAspect="1"/>
          </p:cNvPicPr>
          <p:nvPr/>
        </p:nvPicPr>
        <p:blipFill>
          <a:blip r:embed="rId3"/>
          <a:stretch>
            <a:fillRect/>
          </a:stretch>
        </p:blipFill>
        <p:spPr>
          <a:xfrm>
            <a:off x="6771806" y="2701448"/>
            <a:ext cx="2447907" cy="1184752"/>
          </a:xfrm>
          <a:prstGeom prst="rect">
            <a:avLst/>
          </a:prstGeom>
        </p:spPr>
      </p:pic>
      <p:pic>
        <p:nvPicPr>
          <p:cNvPr id="9" name="Picture 8">
            <a:extLst>
              <a:ext uri="{FF2B5EF4-FFF2-40B4-BE49-F238E27FC236}">
                <a16:creationId xmlns:a16="http://schemas.microsoft.com/office/drawing/2014/main" id="{74E662B7-0E10-7A91-C9E8-9898B5646E14}"/>
              </a:ext>
            </a:extLst>
          </p:cNvPr>
          <p:cNvPicPr>
            <a:picLocks noChangeAspect="1"/>
          </p:cNvPicPr>
          <p:nvPr/>
        </p:nvPicPr>
        <p:blipFill rotWithShape="1">
          <a:blip r:embed="rId4"/>
          <a:srcRect t="15001" b="17546"/>
          <a:stretch/>
        </p:blipFill>
        <p:spPr>
          <a:xfrm>
            <a:off x="9776672" y="2808421"/>
            <a:ext cx="2439194" cy="940181"/>
          </a:xfrm>
          <a:prstGeom prst="rect">
            <a:avLst/>
          </a:prstGeom>
        </p:spPr>
      </p:pic>
      <p:sp>
        <p:nvSpPr>
          <p:cNvPr id="10" name="Arrow: Right 9">
            <a:extLst>
              <a:ext uri="{FF2B5EF4-FFF2-40B4-BE49-F238E27FC236}">
                <a16:creationId xmlns:a16="http://schemas.microsoft.com/office/drawing/2014/main" id="{1A431D98-79D6-B4AF-74D8-384E73D64DD1}"/>
              </a:ext>
            </a:extLst>
          </p:cNvPr>
          <p:cNvSpPr/>
          <p:nvPr/>
        </p:nvSpPr>
        <p:spPr>
          <a:xfrm>
            <a:off x="8856935" y="3086203"/>
            <a:ext cx="725556" cy="34279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12" name="Picture 11">
            <a:extLst>
              <a:ext uri="{FF2B5EF4-FFF2-40B4-BE49-F238E27FC236}">
                <a16:creationId xmlns:a16="http://schemas.microsoft.com/office/drawing/2014/main" id="{B876F8FD-9286-8D7B-F790-D1B993165E33}"/>
              </a:ext>
            </a:extLst>
          </p:cNvPr>
          <p:cNvPicPr>
            <a:picLocks noChangeAspect="1"/>
          </p:cNvPicPr>
          <p:nvPr/>
        </p:nvPicPr>
        <p:blipFill>
          <a:blip r:embed="rId5"/>
          <a:stretch>
            <a:fillRect/>
          </a:stretch>
        </p:blipFill>
        <p:spPr>
          <a:xfrm>
            <a:off x="1116868" y="5045187"/>
            <a:ext cx="5909453" cy="649940"/>
          </a:xfrm>
          <a:prstGeom prst="rect">
            <a:avLst/>
          </a:prstGeom>
        </p:spPr>
      </p:pic>
      <p:pic>
        <p:nvPicPr>
          <p:cNvPr id="14" name="Picture 13">
            <a:extLst>
              <a:ext uri="{FF2B5EF4-FFF2-40B4-BE49-F238E27FC236}">
                <a16:creationId xmlns:a16="http://schemas.microsoft.com/office/drawing/2014/main" id="{8B52A7E8-FA93-D939-DE69-009AB0E0496E}"/>
              </a:ext>
            </a:extLst>
          </p:cNvPr>
          <p:cNvPicPr>
            <a:picLocks noChangeAspect="1"/>
          </p:cNvPicPr>
          <p:nvPr/>
        </p:nvPicPr>
        <p:blipFill rotWithShape="1">
          <a:blip r:embed="rId6"/>
          <a:srcRect t="8903" b="16331"/>
          <a:stretch/>
        </p:blipFill>
        <p:spPr>
          <a:xfrm>
            <a:off x="10015260" y="4922896"/>
            <a:ext cx="1986203" cy="1022557"/>
          </a:xfrm>
          <a:prstGeom prst="rect">
            <a:avLst/>
          </a:prstGeom>
        </p:spPr>
      </p:pic>
      <p:pic>
        <p:nvPicPr>
          <p:cNvPr id="15" name="Picture 14">
            <a:extLst>
              <a:ext uri="{FF2B5EF4-FFF2-40B4-BE49-F238E27FC236}">
                <a16:creationId xmlns:a16="http://schemas.microsoft.com/office/drawing/2014/main" id="{87259AC5-8D3C-AE1C-3C4F-1561F8C5913C}"/>
              </a:ext>
            </a:extLst>
          </p:cNvPr>
          <p:cNvPicPr>
            <a:picLocks noChangeAspect="1"/>
          </p:cNvPicPr>
          <p:nvPr/>
        </p:nvPicPr>
        <p:blipFill>
          <a:blip r:embed="rId3"/>
          <a:stretch>
            <a:fillRect/>
          </a:stretch>
        </p:blipFill>
        <p:spPr>
          <a:xfrm>
            <a:off x="7075016" y="4851952"/>
            <a:ext cx="2447907" cy="1184752"/>
          </a:xfrm>
          <a:prstGeom prst="rect">
            <a:avLst/>
          </a:prstGeom>
        </p:spPr>
      </p:pic>
      <p:sp>
        <p:nvSpPr>
          <p:cNvPr id="16" name="Arrow: Right 15">
            <a:extLst>
              <a:ext uri="{FF2B5EF4-FFF2-40B4-BE49-F238E27FC236}">
                <a16:creationId xmlns:a16="http://schemas.microsoft.com/office/drawing/2014/main" id="{813F6F1C-4594-6588-A257-AFF5CD3C2FA4}"/>
              </a:ext>
            </a:extLst>
          </p:cNvPr>
          <p:cNvSpPr/>
          <p:nvPr/>
        </p:nvSpPr>
        <p:spPr>
          <a:xfrm>
            <a:off x="9110684" y="5280659"/>
            <a:ext cx="725556" cy="34279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052077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20B0A8-E72A-1749-0E18-A976FAC35E91}"/>
              </a:ext>
            </a:extLst>
          </p:cNvPr>
          <p:cNvSpPr>
            <a:spLocks noGrp="1"/>
          </p:cNvSpPr>
          <p:nvPr>
            <p:ph type="title"/>
          </p:nvPr>
        </p:nvSpPr>
        <p:spPr/>
        <p:txBody>
          <a:bodyPr/>
          <a:lstStyle/>
          <a:p>
            <a:r>
              <a:rPr lang="en-US" dirty="0"/>
              <a:t>Event Handler</a:t>
            </a:r>
            <a:endParaRPr lang="en-ID" dirty="0"/>
          </a:p>
        </p:txBody>
      </p:sp>
      <p:sp>
        <p:nvSpPr>
          <p:cNvPr id="5" name="Text Placeholder 4">
            <a:extLst>
              <a:ext uri="{FF2B5EF4-FFF2-40B4-BE49-F238E27FC236}">
                <a16:creationId xmlns:a16="http://schemas.microsoft.com/office/drawing/2014/main" id="{65853818-1962-87AB-EC7D-16CA0AED8D86}"/>
              </a:ext>
            </a:extLst>
          </p:cNvPr>
          <p:cNvSpPr>
            <a:spLocks noGrp="1"/>
          </p:cNvSpPr>
          <p:nvPr>
            <p:ph type="body" idx="14"/>
          </p:nvPr>
        </p:nvSpPr>
        <p:spPr/>
        <p:txBody>
          <a:bodyPr/>
          <a:lstStyle/>
          <a:p>
            <a:r>
              <a:rPr lang="en-US" dirty="0">
                <a:latin typeface="Roboto Medium"/>
                <a:ea typeface="Roboto Medium"/>
                <a:cs typeface="Roboto Medium"/>
              </a:rPr>
              <a:t>Section 2</a:t>
            </a:r>
            <a:endParaRPr lang="en-ID" dirty="0"/>
          </a:p>
        </p:txBody>
      </p:sp>
      <p:pic>
        <p:nvPicPr>
          <p:cNvPr id="12" name="Graphic 11">
            <a:extLst>
              <a:ext uri="{FF2B5EF4-FFF2-40B4-BE49-F238E27FC236}">
                <a16:creationId xmlns:a16="http://schemas.microsoft.com/office/drawing/2014/main" id="{B3AE720A-EC34-6EDB-115E-49153DCB9F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5893" y="1903566"/>
            <a:ext cx="4380807" cy="3104844"/>
          </a:xfrm>
          <a:prstGeom prst="rect">
            <a:avLst/>
          </a:prstGeom>
        </p:spPr>
      </p:pic>
    </p:spTree>
    <p:extLst>
      <p:ext uri="{BB962C8B-B14F-4D97-AF65-F5344CB8AC3E}">
        <p14:creationId xmlns:p14="http://schemas.microsoft.com/office/powerpoint/2010/main" val="2688614329"/>
      </p:ext>
    </p:extLst>
  </p:cSld>
  <p:clrMapOvr>
    <a:masterClrMapping/>
  </p:clrMapOvr>
</p:sld>
</file>

<file path=ppt/theme/theme1.xml><?xml version="1.0" encoding="utf-8"?>
<a:theme xmlns:a="http://schemas.openxmlformats.org/drawingml/2006/main" name="Profesi.io Template">
  <a:themeElements>
    <a:clrScheme name="Custom 1">
      <a:dk1>
        <a:srgbClr val="4D4D4D"/>
      </a:dk1>
      <a:lt1>
        <a:srgbClr val="FFFFFF"/>
      </a:lt1>
      <a:dk2>
        <a:srgbClr val="003F91"/>
      </a:dk2>
      <a:lt2>
        <a:srgbClr val="FFFFFF"/>
      </a:lt2>
      <a:accent1>
        <a:srgbClr val="003F91"/>
      </a:accent1>
      <a:accent2>
        <a:srgbClr val="ED7D31"/>
      </a:accent2>
      <a:accent3>
        <a:srgbClr val="C00000"/>
      </a:accent3>
      <a:accent4>
        <a:srgbClr val="FFC000"/>
      </a:accent4>
      <a:accent5>
        <a:srgbClr val="5B9BD5"/>
      </a:accent5>
      <a:accent6>
        <a:srgbClr val="70AD47"/>
      </a:accent6>
      <a:hlink>
        <a:srgbClr val="FBAF00"/>
      </a:hlink>
      <a:folHlink>
        <a:srgbClr val="C490AA"/>
      </a:folHlink>
    </a:clrScheme>
    <a:fontScheme name="Roboto - Profesi.io">
      <a:majorFont>
        <a:latin typeface="Roboto"/>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 ma:contentTypeID="0x010100CB86A35FA78D0843B7D130BB80B73201" ma:contentTypeVersion="16" ma:contentTypeDescription="Buat sebuah dokumen baru." ma:contentTypeScope="" ma:versionID="268d34e91b5b68cd89d34d277a24dbe4">
  <xsd:schema xmlns:xsd="http://www.w3.org/2001/XMLSchema" xmlns:xs="http://www.w3.org/2001/XMLSchema" xmlns:p="http://schemas.microsoft.com/office/2006/metadata/properties" xmlns:ns2="add0c859-6541-4c61-8488-33cd1173043f" xmlns:ns3="7e63ec23-7536-4896-8579-94b59bd21f42" targetNamespace="http://schemas.microsoft.com/office/2006/metadata/properties" ma:root="true" ma:fieldsID="7453b7305958cda2322c983d7c267c13" ns2:_="" ns3:_="">
    <xsd:import namespace="add0c859-6541-4c61-8488-33cd1173043f"/>
    <xsd:import namespace="7e63ec23-7536-4896-8579-94b59bd21f4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d0c859-6541-4c61-8488-33cd117304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Tag Gambar" ma:readOnly="false" ma:fieldId="{5cf76f15-5ced-4ddc-b409-7134ff3c332f}" ma:taxonomyMulti="true" ma:sspId="02817b09-f9b5-48eb-8047-c40f4ccde0d8"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63ec23-7536-4896-8579-94b59bd21f42" elementFormDefault="qualified">
    <xsd:import namespace="http://schemas.microsoft.com/office/2006/documentManagement/types"/>
    <xsd:import namespace="http://schemas.microsoft.com/office/infopath/2007/PartnerControls"/>
    <xsd:element name="SharedWithUsers" ma:index="12" nillable="true" ma:displayName="Dibagikan Denga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ibagikan Dengan Detail" ma:internalName="SharedWithDetails" ma:readOnly="true">
      <xsd:simpleType>
        <xsd:restriction base="dms:Note">
          <xsd:maxLength value="255"/>
        </xsd:restriction>
      </xsd:simpleType>
    </xsd:element>
    <xsd:element name="TaxCatchAll" ma:index="22" nillable="true" ma:displayName="Taxonomy Catch All Column" ma:hidden="true" ma:list="{3ae503b5-58f5-404f-b281-43c24e0f4bcf}" ma:internalName="TaxCatchAll" ma:showField="CatchAllData" ma:web="7e63ec23-7536-4896-8579-94b59bd21f4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e Isi"/>
        <xsd:element ref="dc:title" minOccurs="0" maxOccurs="1" ma:index="4" ma:displayName="Judu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add0c859-6541-4c61-8488-33cd1173043f">
      <Terms xmlns="http://schemas.microsoft.com/office/infopath/2007/PartnerControls"/>
    </lcf76f155ced4ddcb4097134ff3c332f>
    <TaxCatchAll xmlns="7e63ec23-7536-4896-8579-94b59bd21f4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6C85D5-2FC0-4CBC-A44D-DD0E1620137B}">
  <ds:schemaRefs>
    <ds:schemaRef ds:uri="7e63ec23-7536-4896-8579-94b59bd21f42"/>
    <ds:schemaRef ds:uri="add0c859-6541-4c61-8488-33cd1173043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63B112C-2D60-478B-A31F-C6ADD12C33BE}">
  <ds:schemaRefs>
    <ds:schemaRef ds:uri="7e63ec23-7536-4896-8579-94b59bd21f42"/>
    <ds:schemaRef ds:uri="937673de-ff4f-4311-a832-0e6276e498fe"/>
    <ds:schemaRef ds:uri="add0c859-6541-4c61-8488-33cd1173043f"/>
    <ds:schemaRef ds:uri="e3c0d3ff-670a-4595-a518-ef656132fa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36CCC45-89A9-47DC-906A-55AD2B0DBC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1287</TotalTime>
  <Words>1411</Words>
  <Application>Microsoft Office PowerPoint</Application>
  <PresentationFormat>Widescreen</PresentationFormat>
  <Paragraphs>102</Paragraphs>
  <Slides>19</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Roboto</vt:lpstr>
      <vt:lpstr>Roboto Black</vt:lpstr>
      <vt:lpstr>Roboto Light</vt:lpstr>
      <vt:lpstr>Roboto Medium</vt:lpstr>
      <vt:lpstr>Roboto Thin</vt:lpstr>
      <vt:lpstr>Profesi.io Template</vt:lpstr>
      <vt:lpstr>Basic Coding Course</vt:lpstr>
      <vt:lpstr>Document Object Model</vt:lpstr>
      <vt:lpstr>What is Document Object Model (DOM)? (1)</vt:lpstr>
      <vt:lpstr>Reference Material</vt:lpstr>
      <vt:lpstr>Why DOM is Important?</vt:lpstr>
      <vt:lpstr>Key Concept</vt:lpstr>
      <vt:lpstr>Accessing Elements</vt:lpstr>
      <vt:lpstr>Modifying Contents</vt:lpstr>
      <vt:lpstr>Event Handler</vt:lpstr>
      <vt:lpstr>Event Listener</vt:lpstr>
      <vt:lpstr>Adding Event Listener</vt:lpstr>
      <vt:lpstr>Event Object</vt:lpstr>
      <vt:lpstr>Common Event Object Properties</vt:lpstr>
      <vt:lpstr>Inline Events Handlers</vt:lpstr>
      <vt:lpstr>Accessing Form Value Example</vt:lpstr>
      <vt:lpstr>Example (1)</vt:lpstr>
      <vt:lpstr>Example (2)</vt:lpstr>
      <vt:lpstr>Additional - classList</vt:lpstr>
      <vt:lpstr>classList Usage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Christian Kevin Julius</cp:lastModifiedBy>
  <cp:revision>40</cp:revision>
  <dcterms:created xsi:type="dcterms:W3CDTF">2023-08-14T10:09:18Z</dcterms:created>
  <dcterms:modified xsi:type="dcterms:W3CDTF">2023-10-04T07:19:42Z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0x010100CB86A35FA78D0843B7D130BB80B73201</vt:lpwstr>
  </property>
  <property fmtid="{D5CDD505-2E9C-101B-9397-08002B2CF9AE}" pid="3" name="MediaServiceImageTags">
    <vt:lpwstr/>
  </property>
</Properties>
</file>