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8" r:id="rId5"/>
    <p:sldId id="318" r:id="rId6"/>
    <p:sldId id="321" r:id="rId7"/>
    <p:sldId id="319" r:id="rId8"/>
    <p:sldId id="320" r:id="rId9"/>
    <p:sldId id="322" r:id="rId10"/>
    <p:sldId id="326" r:id="rId11"/>
    <p:sldId id="323" r:id="rId12"/>
    <p:sldId id="324" r:id="rId13"/>
    <p:sldId id="325" r:id="rId14"/>
    <p:sldId id="327" r:id="rId15"/>
    <p:sldId id="328" r:id="rId16"/>
    <p:sldId id="329" r:id="rId17"/>
    <p:sldId id="33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B93D11-0134-EED3-1B7E-E0807B667271}" v="14" dt="2023-09-20T04:00:50.037"/>
    <p1510:client id="{62607D62-83A0-9741-7279-C0FBFE1DB155}" v="224" dt="2023-09-20T03:14:15.3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i Firmansyah" userId="S::rafi_firmansyah@srwasia.com::28b5e1b1-92e0-4793-9070-8d9a759459ec" providerId="AD" clId="Web-{62607D62-83A0-9741-7279-C0FBFE1DB155}"/>
    <pc:docChg chg="modSld">
      <pc:chgData name="Rafi Firmansyah" userId="S::rafi_firmansyah@srwasia.com::28b5e1b1-92e0-4793-9070-8d9a759459ec" providerId="AD" clId="Web-{62607D62-83A0-9741-7279-C0FBFE1DB155}" dt="2023-09-20T03:14:15.370" v="205"/>
      <pc:docMkLst>
        <pc:docMk/>
      </pc:docMkLst>
      <pc:sldChg chg="addSp modSp">
        <pc:chgData name="Rafi Firmansyah" userId="S::rafi_firmansyah@srwasia.com::28b5e1b1-92e0-4793-9070-8d9a759459ec" providerId="AD" clId="Web-{62607D62-83A0-9741-7279-C0FBFE1DB155}" dt="2023-09-20T03:14:15.370" v="205"/>
        <pc:sldMkLst>
          <pc:docMk/>
          <pc:sldMk cId="1819631526" sldId="320"/>
        </pc:sldMkLst>
        <pc:spChg chg="mod">
          <ac:chgData name="Rafi Firmansyah" userId="S::rafi_firmansyah@srwasia.com::28b5e1b1-92e0-4793-9070-8d9a759459ec" providerId="AD" clId="Web-{62607D62-83A0-9741-7279-C0FBFE1DB155}" dt="2023-09-20T03:12:18.668" v="194" actId="20577"/>
          <ac:spMkLst>
            <pc:docMk/>
            <pc:sldMk cId="1819631526" sldId="320"/>
            <ac:spMk id="3" creationId="{F2E68FE0-FF0D-88C2-7F4D-BA0F319B23B1}"/>
          </ac:spMkLst>
        </pc:spChg>
        <pc:spChg chg="mod">
          <ac:chgData name="Rafi Firmansyah" userId="S::rafi_firmansyah@srwasia.com::28b5e1b1-92e0-4793-9070-8d9a759459ec" providerId="AD" clId="Web-{62607D62-83A0-9741-7279-C0FBFE1DB155}" dt="2023-09-20T02:40:22.310" v="40" actId="1076"/>
          <ac:spMkLst>
            <pc:docMk/>
            <pc:sldMk cId="1819631526" sldId="320"/>
            <ac:spMk id="6" creationId="{D1DE7B79-BD0E-8C39-64A5-21B3CB1FEE82}"/>
          </ac:spMkLst>
        </pc:spChg>
        <pc:spChg chg="mod">
          <ac:chgData name="Rafi Firmansyah" userId="S::rafi_firmansyah@srwasia.com::28b5e1b1-92e0-4793-9070-8d9a759459ec" providerId="AD" clId="Web-{62607D62-83A0-9741-7279-C0FBFE1DB155}" dt="2023-09-20T02:40:22.326" v="41" actId="1076"/>
          <ac:spMkLst>
            <pc:docMk/>
            <pc:sldMk cId="1819631526" sldId="320"/>
            <ac:spMk id="7" creationId="{233A0D94-A357-8F94-F279-BEAA6AE5E287}"/>
          </ac:spMkLst>
        </pc:spChg>
        <pc:picChg chg="add mod modCrop">
          <ac:chgData name="Rafi Firmansyah" userId="S::rafi_firmansyah@srwasia.com::28b5e1b1-92e0-4793-9070-8d9a759459ec" providerId="AD" clId="Web-{62607D62-83A0-9741-7279-C0FBFE1DB155}" dt="2023-09-20T02:39:50.889" v="35" actId="1076"/>
          <ac:picMkLst>
            <pc:docMk/>
            <pc:sldMk cId="1819631526" sldId="320"/>
            <ac:picMk id="4" creationId="{4302437D-07F8-73BC-B023-E61E25A979D8}"/>
          </ac:picMkLst>
        </pc:picChg>
        <pc:picChg chg="add mod modCrop">
          <ac:chgData name="Rafi Firmansyah" userId="S::rafi_firmansyah@srwasia.com::28b5e1b1-92e0-4793-9070-8d9a759459ec" providerId="AD" clId="Web-{62607D62-83A0-9741-7279-C0FBFE1DB155}" dt="2023-09-20T03:14:15.370" v="205"/>
          <ac:picMkLst>
            <pc:docMk/>
            <pc:sldMk cId="1819631526" sldId="320"/>
            <ac:picMk id="10" creationId="{9DCD2B60-8630-A583-7DA9-EF2FDACB1AF2}"/>
          </ac:picMkLst>
        </pc:picChg>
        <pc:picChg chg="add mod modCrop">
          <ac:chgData name="Rafi Firmansyah" userId="S::rafi_firmansyah@srwasia.com::28b5e1b1-92e0-4793-9070-8d9a759459ec" providerId="AD" clId="Web-{62607D62-83A0-9741-7279-C0FBFE1DB155}" dt="2023-09-20T03:12:25.293" v="195" actId="1076"/>
          <ac:picMkLst>
            <pc:docMk/>
            <pc:sldMk cId="1819631526" sldId="320"/>
            <ac:picMk id="11" creationId="{A19DAE7A-A630-6CD2-B49F-C293F8CC961D}"/>
          </ac:picMkLst>
        </pc:picChg>
      </pc:sldChg>
      <pc:sldChg chg="addSp modSp">
        <pc:chgData name="Rafi Firmansyah" userId="S::rafi_firmansyah@srwasia.com::28b5e1b1-92e0-4793-9070-8d9a759459ec" providerId="AD" clId="Web-{62607D62-83A0-9741-7279-C0FBFE1DB155}" dt="2023-09-20T03:12:05.262" v="192" actId="1076"/>
        <pc:sldMkLst>
          <pc:docMk/>
          <pc:sldMk cId="944536774" sldId="322"/>
        </pc:sldMkLst>
        <pc:spChg chg="mod">
          <ac:chgData name="Rafi Firmansyah" userId="S::rafi_firmansyah@srwasia.com::28b5e1b1-92e0-4793-9070-8d9a759459ec" providerId="AD" clId="Web-{62607D62-83A0-9741-7279-C0FBFE1DB155}" dt="2023-09-20T02:47:33.056" v="64" actId="20577"/>
          <ac:spMkLst>
            <pc:docMk/>
            <pc:sldMk cId="944536774" sldId="322"/>
            <ac:spMk id="3" creationId="{BD6E9E4F-C735-B68E-7A59-AD581AA94D3E}"/>
          </ac:spMkLst>
        </pc:spChg>
        <pc:picChg chg="add mod modCrop">
          <ac:chgData name="Rafi Firmansyah" userId="S::rafi_firmansyah@srwasia.com::28b5e1b1-92e0-4793-9070-8d9a759459ec" providerId="AD" clId="Web-{62607D62-83A0-9741-7279-C0FBFE1DB155}" dt="2023-09-20T03:12:05.262" v="192" actId="1076"/>
          <ac:picMkLst>
            <pc:docMk/>
            <pc:sldMk cId="944536774" sldId="322"/>
            <ac:picMk id="4" creationId="{50357655-1C38-7E8F-184F-8FD741C63C50}"/>
          </ac:picMkLst>
        </pc:picChg>
      </pc:sldChg>
      <pc:sldChg chg="addSp delSp modSp">
        <pc:chgData name="Rafi Firmansyah" userId="S::rafi_firmansyah@srwasia.com::28b5e1b1-92e0-4793-9070-8d9a759459ec" providerId="AD" clId="Web-{62607D62-83A0-9741-7279-C0FBFE1DB155}" dt="2023-09-20T02:52:09.648" v="95" actId="1076"/>
        <pc:sldMkLst>
          <pc:docMk/>
          <pc:sldMk cId="680244945" sldId="323"/>
        </pc:sldMkLst>
        <pc:spChg chg="mod">
          <ac:chgData name="Rafi Firmansyah" userId="S::rafi_firmansyah@srwasia.com::28b5e1b1-92e0-4793-9070-8d9a759459ec" providerId="AD" clId="Web-{62607D62-83A0-9741-7279-C0FBFE1DB155}" dt="2023-09-20T02:51:06.742" v="84" actId="20577"/>
          <ac:spMkLst>
            <pc:docMk/>
            <pc:sldMk cId="680244945" sldId="323"/>
            <ac:spMk id="3" creationId="{4DA320BA-D9D3-9CA0-CDD0-D7420CF42FC8}"/>
          </ac:spMkLst>
        </pc:spChg>
        <pc:spChg chg="del">
          <ac:chgData name="Rafi Firmansyah" userId="S::rafi_firmansyah@srwasia.com::28b5e1b1-92e0-4793-9070-8d9a759459ec" providerId="AD" clId="Web-{62607D62-83A0-9741-7279-C0FBFE1DB155}" dt="2023-09-20T02:51:15.648" v="86"/>
          <ac:spMkLst>
            <pc:docMk/>
            <pc:sldMk cId="680244945" sldId="323"/>
            <ac:spMk id="6" creationId="{1B34E014-8652-2B25-114F-902410DB0391}"/>
          </ac:spMkLst>
        </pc:spChg>
        <pc:spChg chg="mod">
          <ac:chgData name="Rafi Firmansyah" userId="S::rafi_firmansyah@srwasia.com::28b5e1b1-92e0-4793-9070-8d9a759459ec" providerId="AD" clId="Web-{62607D62-83A0-9741-7279-C0FBFE1DB155}" dt="2023-09-20T02:52:01.960" v="93" actId="1076"/>
          <ac:spMkLst>
            <pc:docMk/>
            <pc:sldMk cId="680244945" sldId="323"/>
            <ac:spMk id="7" creationId="{3F3E0249-9CAE-1EB0-9550-BD5B4989F136}"/>
          </ac:spMkLst>
        </pc:spChg>
        <pc:spChg chg="mod">
          <ac:chgData name="Rafi Firmansyah" userId="S::rafi_firmansyah@srwasia.com::28b5e1b1-92e0-4793-9070-8d9a759459ec" providerId="AD" clId="Web-{62607D62-83A0-9741-7279-C0FBFE1DB155}" dt="2023-09-20T02:52:01.976" v="94" actId="1076"/>
          <ac:spMkLst>
            <pc:docMk/>
            <pc:sldMk cId="680244945" sldId="323"/>
            <ac:spMk id="8" creationId="{A68DFBAC-D451-47A3-D71F-DC1608486110}"/>
          </ac:spMkLst>
        </pc:spChg>
        <pc:picChg chg="add del mod">
          <ac:chgData name="Rafi Firmansyah" userId="S::rafi_firmansyah@srwasia.com::28b5e1b1-92e0-4793-9070-8d9a759459ec" providerId="AD" clId="Web-{62607D62-83A0-9741-7279-C0FBFE1DB155}" dt="2023-09-20T02:49:21.040" v="68"/>
          <ac:picMkLst>
            <pc:docMk/>
            <pc:sldMk cId="680244945" sldId="323"/>
            <ac:picMk id="4" creationId="{74076434-5615-9DA8-A7A5-29CDE2F7AFD1}"/>
          </ac:picMkLst>
        </pc:picChg>
        <pc:picChg chg="add mod modCrop">
          <ac:chgData name="Rafi Firmansyah" userId="S::rafi_firmansyah@srwasia.com::28b5e1b1-92e0-4793-9070-8d9a759459ec" providerId="AD" clId="Web-{62607D62-83A0-9741-7279-C0FBFE1DB155}" dt="2023-09-20T02:51:11.273" v="85" actId="1076"/>
          <ac:picMkLst>
            <pc:docMk/>
            <pc:sldMk cId="680244945" sldId="323"/>
            <ac:picMk id="5" creationId="{298D7725-16B9-251F-1DB6-E8FED8325ADB}"/>
          </ac:picMkLst>
        </pc:picChg>
        <pc:picChg chg="add mod modCrop">
          <ac:chgData name="Rafi Firmansyah" userId="S::rafi_firmansyah@srwasia.com::28b5e1b1-92e0-4793-9070-8d9a759459ec" providerId="AD" clId="Web-{62607D62-83A0-9741-7279-C0FBFE1DB155}" dt="2023-09-20T02:52:09.648" v="95" actId="1076"/>
          <ac:picMkLst>
            <pc:docMk/>
            <pc:sldMk cId="680244945" sldId="323"/>
            <ac:picMk id="9" creationId="{C5FA75F3-F448-30F0-7943-7F34F676FDB1}"/>
          </ac:picMkLst>
        </pc:picChg>
      </pc:sldChg>
      <pc:sldChg chg="addSp delSp modSp">
        <pc:chgData name="Rafi Firmansyah" userId="S::rafi_firmansyah@srwasia.com::28b5e1b1-92e0-4793-9070-8d9a759459ec" providerId="AD" clId="Web-{62607D62-83A0-9741-7279-C0FBFE1DB155}" dt="2023-09-20T03:13:44.995" v="203" actId="1076"/>
        <pc:sldMkLst>
          <pc:docMk/>
          <pc:sldMk cId="1102734946" sldId="324"/>
        </pc:sldMkLst>
        <pc:spChg chg="mod">
          <ac:chgData name="Rafi Firmansyah" userId="S::rafi_firmansyah@srwasia.com::28b5e1b1-92e0-4793-9070-8d9a759459ec" providerId="AD" clId="Web-{62607D62-83A0-9741-7279-C0FBFE1DB155}" dt="2023-09-20T02:58:46.863" v="113" actId="20577"/>
          <ac:spMkLst>
            <pc:docMk/>
            <pc:sldMk cId="1102734946" sldId="324"/>
            <ac:spMk id="3" creationId="{4DA320BA-D9D3-9CA0-CDD0-D7420CF42FC8}"/>
          </ac:spMkLst>
        </pc:spChg>
        <pc:spChg chg="del">
          <ac:chgData name="Rafi Firmansyah" userId="S::rafi_firmansyah@srwasia.com::28b5e1b1-92e0-4793-9070-8d9a759459ec" providerId="AD" clId="Web-{62607D62-83A0-9741-7279-C0FBFE1DB155}" dt="2023-09-20T02:58:55.941" v="115"/>
          <ac:spMkLst>
            <pc:docMk/>
            <pc:sldMk cId="1102734946" sldId="324"/>
            <ac:spMk id="6" creationId="{1B34E014-8652-2B25-114F-902410DB0391}"/>
          </ac:spMkLst>
        </pc:spChg>
        <pc:spChg chg="mod">
          <ac:chgData name="Rafi Firmansyah" userId="S::rafi_firmansyah@srwasia.com::28b5e1b1-92e0-4793-9070-8d9a759459ec" providerId="AD" clId="Web-{62607D62-83A0-9741-7279-C0FBFE1DB155}" dt="2023-09-20T03:13:44.980" v="202" actId="1076"/>
          <ac:spMkLst>
            <pc:docMk/>
            <pc:sldMk cId="1102734946" sldId="324"/>
            <ac:spMk id="7" creationId="{3F3E0249-9CAE-1EB0-9550-BD5B4989F136}"/>
          </ac:spMkLst>
        </pc:spChg>
        <pc:spChg chg="mod">
          <ac:chgData name="Rafi Firmansyah" userId="S::rafi_firmansyah@srwasia.com::28b5e1b1-92e0-4793-9070-8d9a759459ec" providerId="AD" clId="Web-{62607D62-83A0-9741-7279-C0FBFE1DB155}" dt="2023-09-20T03:13:44.995" v="203" actId="1076"/>
          <ac:spMkLst>
            <pc:docMk/>
            <pc:sldMk cId="1102734946" sldId="324"/>
            <ac:spMk id="8" creationId="{A68DFBAC-D451-47A3-D71F-DC1608486110}"/>
          </ac:spMkLst>
        </pc:spChg>
        <pc:picChg chg="add mod modCrop">
          <ac:chgData name="Rafi Firmansyah" userId="S::rafi_firmansyah@srwasia.com::28b5e1b1-92e0-4793-9070-8d9a759459ec" providerId="AD" clId="Web-{62607D62-83A0-9741-7279-C0FBFE1DB155}" dt="2023-09-20T03:13:35.667" v="201" actId="14100"/>
          <ac:picMkLst>
            <pc:docMk/>
            <pc:sldMk cId="1102734946" sldId="324"/>
            <ac:picMk id="4" creationId="{2B26B0F6-ECE7-1B5D-702D-8917383F772F}"/>
          </ac:picMkLst>
        </pc:picChg>
        <pc:picChg chg="add mod modCrop">
          <ac:chgData name="Rafi Firmansyah" userId="S::rafi_firmansyah@srwasia.com::28b5e1b1-92e0-4793-9070-8d9a759459ec" providerId="AD" clId="Web-{62607D62-83A0-9741-7279-C0FBFE1DB155}" dt="2023-09-20T03:00:02.878" v="130" actId="1076"/>
          <ac:picMkLst>
            <pc:docMk/>
            <pc:sldMk cId="1102734946" sldId="324"/>
            <ac:picMk id="5" creationId="{0E451E32-5943-82CE-327E-72FE5705BB3F}"/>
          </ac:picMkLst>
        </pc:picChg>
      </pc:sldChg>
      <pc:sldChg chg="addSp modSp">
        <pc:chgData name="Rafi Firmansyah" userId="S::rafi_firmansyah@srwasia.com::28b5e1b1-92e0-4793-9070-8d9a759459ec" providerId="AD" clId="Web-{62607D62-83A0-9741-7279-C0FBFE1DB155}" dt="2023-09-20T03:13:19.496" v="199" actId="14100"/>
        <pc:sldMkLst>
          <pc:docMk/>
          <pc:sldMk cId="659904431" sldId="325"/>
        </pc:sldMkLst>
        <pc:spChg chg="mod">
          <ac:chgData name="Rafi Firmansyah" userId="S::rafi_firmansyah@srwasia.com::28b5e1b1-92e0-4793-9070-8d9a759459ec" providerId="AD" clId="Web-{62607D62-83A0-9741-7279-C0FBFE1DB155}" dt="2023-09-20T03:03:07.517" v="148" actId="20577"/>
          <ac:spMkLst>
            <pc:docMk/>
            <pc:sldMk cId="659904431" sldId="325"/>
            <ac:spMk id="3" creationId="{4DA320BA-D9D3-9CA0-CDD0-D7420CF42FC8}"/>
          </ac:spMkLst>
        </pc:spChg>
        <pc:picChg chg="add mod modCrop">
          <ac:chgData name="Rafi Firmansyah" userId="S::rafi_firmansyah@srwasia.com::28b5e1b1-92e0-4793-9070-8d9a759459ec" providerId="AD" clId="Web-{62607D62-83A0-9741-7279-C0FBFE1DB155}" dt="2023-09-20T03:13:19.496" v="199" actId="14100"/>
          <ac:picMkLst>
            <pc:docMk/>
            <pc:sldMk cId="659904431" sldId="325"/>
            <ac:picMk id="4" creationId="{11B5C755-9943-A41A-1C4D-9213AEB27D61}"/>
          </ac:picMkLst>
        </pc:picChg>
      </pc:sldChg>
      <pc:sldChg chg="addSp modSp">
        <pc:chgData name="Rafi Firmansyah" userId="S::rafi_firmansyah@srwasia.com::28b5e1b1-92e0-4793-9070-8d9a759459ec" providerId="AD" clId="Web-{62607D62-83A0-9741-7279-C0FBFE1DB155}" dt="2023-09-20T03:13:09.558" v="197" actId="14100"/>
        <pc:sldMkLst>
          <pc:docMk/>
          <pc:sldMk cId="2354498221" sldId="327"/>
        </pc:sldMkLst>
        <pc:spChg chg="mod">
          <ac:chgData name="Rafi Firmansyah" userId="S::rafi_firmansyah@srwasia.com::28b5e1b1-92e0-4793-9070-8d9a759459ec" providerId="AD" clId="Web-{62607D62-83A0-9741-7279-C0FBFE1DB155}" dt="2023-09-20T03:05:24.140" v="159" actId="20577"/>
          <ac:spMkLst>
            <pc:docMk/>
            <pc:sldMk cId="2354498221" sldId="327"/>
            <ac:spMk id="3" creationId="{1456C9F8-2A4D-ACE9-6FD1-16F83B808EA3}"/>
          </ac:spMkLst>
        </pc:spChg>
        <pc:picChg chg="add mod modCrop">
          <ac:chgData name="Rafi Firmansyah" userId="S::rafi_firmansyah@srwasia.com::28b5e1b1-92e0-4793-9070-8d9a759459ec" providerId="AD" clId="Web-{62607D62-83A0-9741-7279-C0FBFE1DB155}" dt="2023-09-20T03:13:09.558" v="197" actId="14100"/>
          <ac:picMkLst>
            <pc:docMk/>
            <pc:sldMk cId="2354498221" sldId="327"/>
            <ac:picMk id="4" creationId="{6418A848-B650-BA0D-273D-E7546BCE41BB}"/>
          </ac:picMkLst>
        </pc:picChg>
      </pc:sldChg>
      <pc:sldChg chg="addSp modSp">
        <pc:chgData name="Rafi Firmansyah" userId="S::rafi_firmansyah@srwasia.com::28b5e1b1-92e0-4793-9070-8d9a759459ec" providerId="AD" clId="Web-{62607D62-83A0-9741-7279-C0FBFE1DB155}" dt="2023-09-20T03:12:54.714" v="196" actId="14100"/>
        <pc:sldMkLst>
          <pc:docMk/>
          <pc:sldMk cId="2493073463" sldId="328"/>
        </pc:sldMkLst>
        <pc:spChg chg="mod">
          <ac:chgData name="Rafi Firmansyah" userId="S::rafi_firmansyah@srwasia.com::28b5e1b1-92e0-4793-9070-8d9a759459ec" providerId="AD" clId="Web-{62607D62-83A0-9741-7279-C0FBFE1DB155}" dt="2023-09-20T03:06:38.687" v="167" actId="20577"/>
          <ac:spMkLst>
            <pc:docMk/>
            <pc:sldMk cId="2493073463" sldId="328"/>
            <ac:spMk id="3" creationId="{4DA320BA-D9D3-9CA0-CDD0-D7420CF42FC8}"/>
          </ac:spMkLst>
        </pc:spChg>
        <pc:picChg chg="add mod modCrop">
          <ac:chgData name="Rafi Firmansyah" userId="S::rafi_firmansyah@srwasia.com::28b5e1b1-92e0-4793-9070-8d9a759459ec" providerId="AD" clId="Web-{62607D62-83A0-9741-7279-C0FBFE1DB155}" dt="2023-09-20T03:12:54.714" v="196" actId="14100"/>
          <ac:picMkLst>
            <pc:docMk/>
            <pc:sldMk cId="2493073463" sldId="328"/>
            <ac:picMk id="4" creationId="{AFF277EC-5606-93AA-799A-AF3A50B31339}"/>
          </ac:picMkLst>
        </pc:picChg>
      </pc:sldChg>
      <pc:sldChg chg="addSp modSp">
        <pc:chgData name="Rafi Firmansyah" userId="S::rafi_firmansyah@srwasia.com::28b5e1b1-92e0-4793-9070-8d9a759459ec" providerId="AD" clId="Web-{62607D62-83A0-9741-7279-C0FBFE1DB155}" dt="2023-09-20T03:08:12.498" v="177" actId="1076"/>
        <pc:sldMkLst>
          <pc:docMk/>
          <pc:sldMk cId="3449609446" sldId="329"/>
        </pc:sldMkLst>
        <pc:spChg chg="mod">
          <ac:chgData name="Rafi Firmansyah" userId="S::rafi_firmansyah@srwasia.com::28b5e1b1-92e0-4793-9070-8d9a759459ec" providerId="AD" clId="Web-{62607D62-83A0-9741-7279-C0FBFE1DB155}" dt="2023-09-20T03:08:07.670" v="176" actId="20577"/>
          <ac:spMkLst>
            <pc:docMk/>
            <pc:sldMk cId="3449609446" sldId="329"/>
            <ac:spMk id="3" creationId="{4DA320BA-D9D3-9CA0-CDD0-D7420CF42FC8}"/>
          </ac:spMkLst>
        </pc:spChg>
        <pc:picChg chg="add mod modCrop">
          <ac:chgData name="Rafi Firmansyah" userId="S::rafi_firmansyah@srwasia.com::28b5e1b1-92e0-4793-9070-8d9a759459ec" providerId="AD" clId="Web-{62607D62-83A0-9741-7279-C0FBFE1DB155}" dt="2023-09-20T03:08:12.498" v="177" actId="1076"/>
          <ac:picMkLst>
            <pc:docMk/>
            <pc:sldMk cId="3449609446" sldId="329"/>
            <ac:picMk id="4" creationId="{2ED7E396-228F-4A4D-33C1-544EE0FC6F9B}"/>
          </ac:picMkLst>
        </pc:picChg>
      </pc:sldChg>
      <pc:sldChg chg="addSp delSp modSp">
        <pc:chgData name="Rafi Firmansyah" userId="S::rafi_firmansyah@srwasia.com::28b5e1b1-92e0-4793-9070-8d9a759459ec" providerId="AD" clId="Web-{62607D62-83A0-9741-7279-C0FBFE1DB155}" dt="2023-09-20T03:11:43.824" v="191" actId="14100"/>
        <pc:sldMkLst>
          <pc:docMk/>
          <pc:sldMk cId="1617178155" sldId="330"/>
        </pc:sldMkLst>
        <pc:spChg chg="mod">
          <ac:chgData name="Rafi Firmansyah" userId="S::rafi_firmansyah@srwasia.com::28b5e1b1-92e0-4793-9070-8d9a759459ec" providerId="AD" clId="Web-{62607D62-83A0-9741-7279-C0FBFE1DB155}" dt="2023-09-20T03:09:14.232" v="180" actId="20577"/>
          <ac:spMkLst>
            <pc:docMk/>
            <pc:sldMk cId="1617178155" sldId="330"/>
            <ac:spMk id="3" creationId="{4DA320BA-D9D3-9CA0-CDD0-D7420CF42FC8}"/>
          </ac:spMkLst>
        </pc:spChg>
        <pc:picChg chg="add del mod">
          <ac:chgData name="Rafi Firmansyah" userId="S::rafi_firmansyah@srwasia.com::28b5e1b1-92e0-4793-9070-8d9a759459ec" providerId="AD" clId="Web-{62607D62-83A0-9741-7279-C0FBFE1DB155}" dt="2023-09-20T03:11:07.434" v="185"/>
          <ac:picMkLst>
            <pc:docMk/>
            <pc:sldMk cId="1617178155" sldId="330"/>
            <ac:picMk id="4" creationId="{7E1D19F1-2512-61A6-D3A5-FCBD99B3688E}"/>
          </ac:picMkLst>
        </pc:picChg>
        <pc:picChg chg="add mod modCrop">
          <ac:chgData name="Rafi Firmansyah" userId="S::rafi_firmansyah@srwasia.com::28b5e1b1-92e0-4793-9070-8d9a759459ec" providerId="AD" clId="Web-{62607D62-83A0-9741-7279-C0FBFE1DB155}" dt="2023-09-20T03:11:43.824" v="191" actId="14100"/>
          <ac:picMkLst>
            <pc:docMk/>
            <pc:sldMk cId="1617178155" sldId="330"/>
            <ac:picMk id="5" creationId="{09E7F372-7C3A-B575-DE83-4FDF5ABFC69E}"/>
          </ac:picMkLst>
        </pc:picChg>
      </pc:sldChg>
    </pc:docChg>
  </pc:docChgLst>
  <pc:docChgLst>
    <pc:chgData name="Rafi Firmansyah" userId="S::rafi_firmansyah@srwasia.com::28b5e1b1-92e0-4793-9070-8d9a759459ec" providerId="AD" clId="Web-{31B93D11-0134-EED3-1B7E-E0807B667271}"/>
    <pc:docChg chg="modSld">
      <pc:chgData name="Rafi Firmansyah" userId="S::rafi_firmansyah@srwasia.com::28b5e1b1-92e0-4793-9070-8d9a759459ec" providerId="AD" clId="Web-{31B93D11-0134-EED3-1B7E-E0807B667271}" dt="2023-09-20T04:00:50.037" v="12" actId="14100"/>
      <pc:docMkLst>
        <pc:docMk/>
      </pc:docMkLst>
      <pc:sldChg chg="modSp">
        <pc:chgData name="Rafi Firmansyah" userId="S::rafi_firmansyah@srwasia.com::28b5e1b1-92e0-4793-9070-8d9a759459ec" providerId="AD" clId="Web-{31B93D11-0134-EED3-1B7E-E0807B667271}" dt="2023-09-20T04:00:33.131" v="11" actId="1076"/>
        <pc:sldMkLst>
          <pc:docMk/>
          <pc:sldMk cId="3449609446" sldId="329"/>
        </pc:sldMkLst>
        <pc:picChg chg="mod">
          <ac:chgData name="Rafi Firmansyah" userId="S::rafi_firmansyah@srwasia.com::28b5e1b1-92e0-4793-9070-8d9a759459ec" providerId="AD" clId="Web-{31B93D11-0134-EED3-1B7E-E0807B667271}" dt="2023-09-20T04:00:33.131" v="11" actId="1076"/>
          <ac:picMkLst>
            <pc:docMk/>
            <pc:sldMk cId="3449609446" sldId="329"/>
            <ac:picMk id="4" creationId="{2ED7E396-228F-4A4D-33C1-544EE0FC6F9B}"/>
          </ac:picMkLst>
        </pc:picChg>
      </pc:sldChg>
      <pc:sldChg chg="addSp delSp modSp">
        <pc:chgData name="Rafi Firmansyah" userId="S::rafi_firmansyah@srwasia.com::28b5e1b1-92e0-4793-9070-8d9a759459ec" providerId="AD" clId="Web-{31B93D11-0134-EED3-1B7E-E0807B667271}" dt="2023-09-20T04:00:50.037" v="12" actId="14100"/>
        <pc:sldMkLst>
          <pc:docMk/>
          <pc:sldMk cId="1617178155" sldId="330"/>
        </pc:sldMkLst>
        <pc:picChg chg="add mod modCrop">
          <ac:chgData name="Rafi Firmansyah" userId="S::rafi_firmansyah@srwasia.com::28b5e1b1-92e0-4793-9070-8d9a759459ec" providerId="AD" clId="Web-{31B93D11-0134-EED3-1B7E-E0807B667271}" dt="2023-09-20T04:00:50.037" v="12" actId="14100"/>
          <ac:picMkLst>
            <pc:docMk/>
            <pc:sldMk cId="1617178155" sldId="330"/>
            <ac:picMk id="4" creationId="{B7F6E52A-74FE-5E56-83D1-D0B0DBB3B723}"/>
          </ac:picMkLst>
        </pc:picChg>
        <pc:picChg chg="del">
          <ac:chgData name="Rafi Firmansyah" userId="S::rafi_firmansyah@srwasia.com::28b5e1b1-92e0-4793-9070-8d9a759459ec" providerId="AD" clId="Web-{31B93D11-0134-EED3-1B7E-E0807B667271}" dt="2023-09-20T03:59:27.551" v="1"/>
          <ac:picMkLst>
            <pc:docMk/>
            <pc:sldMk cId="1617178155" sldId="330"/>
            <ac:picMk id="5" creationId="{09E7F372-7C3A-B575-DE83-4FDF5ABFC69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B07E8F1-09C1-45EF-B8C7-B39D0B749376}"/>
              </a:ext>
            </a:extLst>
          </p:cNvPr>
          <p:cNvGrpSpPr/>
          <p:nvPr userDrawn="1"/>
        </p:nvGrpSpPr>
        <p:grpSpPr>
          <a:xfrm>
            <a:off x="-1" y="2537927"/>
            <a:ext cx="12192001" cy="4320073"/>
            <a:chOff x="-1" y="2537927"/>
            <a:chExt cx="12192001" cy="4320073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26B3A6A-B223-416A-B8DE-565678F1D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5891"/>
              <a:ext cx="12192000" cy="4282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2361628-D29A-4C9D-86EF-AC819172AF19}"/>
                </a:ext>
              </a:extLst>
            </p:cNvPr>
            <p:cNvSpPr/>
            <p:nvPr/>
          </p:nvSpPr>
          <p:spPr>
            <a:xfrm>
              <a:off x="-1" y="2537927"/>
              <a:ext cx="12192000" cy="4320073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8F760F4-0D27-43D6-A69B-C9A3C4251C7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3538213"/>
            <a:ext cx="9144000" cy="1006475"/>
          </a:xfrm>
        </p:spPr>
        <p:txBody>
          <a:bodyPr anchor="b">
            <a:noAutofit/>
          </a:bodyPr>
          <a:lstStyle>
            <a:lvl1pPr algn="ctr">
              <a:defRPr sz="2800" spc="120" baseline="0">
                <a:solidFill>
                  <a:schemeClr val="tx1"/>
                </a:solidFill>
                <a:latin typeface="Roboto Black" panose="02000000000000000000" pitchFamily="2" charset="0"/>
                <a:ea typeface="Roboto Black" panose="02000000000000000000" pitchFamily="2" charset="0"/>
              </a:defRPr>
            </a:lvl1pPr>
          </a:lstStyle>
          <a:p>
            <a:r>
              <a:rPr lang="en-US"/>
              <a:t>CLICK TO ADD MASTER TITLE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67FE7-9A44-4EEF-A242-0B9B78F49BF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605174"/>
            <a:ext cx="9144000" cy="781474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rgbClr val="4D4D4D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text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62360-CEC1-4FDE-99D8-6B6CA1A42C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Roboto Thin" panose="02000000000000000000" pitchFamily="2" charset="0"/>
                <a:ea typeface="Roboto Thin" panose="02000000000000000000" pitchFamily="2" charset="0"/>
              </a:defRPr>
            </a:lvl1pPr>
          </a:lstStyle>
          <a:p>
            <a:fld id="{B129A232-9D86-4C1B-818C-FC9C3345DDD5}" type="datetimeFigureOut">
              <a:rPr lang="en-ID" smtClean="0"/>
              <a:pPr/>
              <a:t>22/09/2023</a:t>
            </a:fld>
            <a:endParaRPr lang="en-ID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8D486-6AD0-455D-9B38-AABA43F83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Roboto Thin" panose="02000000000000000000" pitchFamily="2" charset="0"/>
                <a:ea typeface="Roboto Thin" panose="02000000000000000000" pitchFamily="2" charset="0"/>
              </a:defRPr>
            </a:lvl1pPr>
          </a:lstStyle>
          <a:p>
            <a:fld id="{4D2B8DF0-B788-4C36-ADB9-2B216EFFC9FC}" type="slidenum">
              <a:rPr lang="en-ID" smtClean="0"/>
              <a:pPr/>
              <a:t>‹#›</a:t>
            </a:fld>
            <a:endParaRPr lang="en-ID" sz="100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CC765AC-EC9E-4391-8E2A-1A7F5080A85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57322" y="2346870"/>
            <a:ext cx="2477355" cy="6297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F2464E-B3CD-44F4-AD38-9F6E008EB42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642" y="2988879"/>
            <a:ext cx="758035" cy="11800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4AE97CC-29F5-437A-9DFF-F167C738E509}"/>
              </a:ext>
            </a:extLst>
          </p:cNvPr>
          <p:cNvSpPr txBox="1"/>
          <p:nvPr userDrawn="1"/>
        </p:nvSpPr>
        <p:spPr>
          <a:xfrm>
            <a:off x="5946264" y="2908436"/>
            <a:ext cx="683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800"/>
              <a:t>powered by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BF305C-F91C-4B3B-8DFB-54B17548472E}"/>
              </a:ext>
            </a:extLst>
          </p:cNvPr>
          <p:cNvSpPr txBox="1"/>
          <p:nvPr userDrawn="1"/>
        </p:nvSpPr>
        <p:spPr>
          <a:xfrm>
            <a:off x="4038599" y="6415800"/>
            <a:ext cx="411480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D" sz="1000" i="1">
                <a:latin typeface="Roboto Thin" panose="02000000000000000000" pitchFamily="2" charset="0"/>
                <a:ea typeface="Roboto Thin" panose="02000000000000000000" pitchFamily="2" charset="0"/>
              </a:rPr>
              <a:t>- your smart people solution -</a:t>
            </a:r>
          </a:p>
        </p:txBody>
      </p:sp>
    </p:spTree>
    <p:extLst>
      <p:ext uri="{BB962C8B-B14F-4D97-AF65-F5344CB8AC3E}">
        <p14:creationId xmlns:p14="http://schemas.microsoft.com/office/powerpoint/2010/main" val="1467253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hasize 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6BDE1BB-0467-49B8-8DBF-110478772DD2}"/>
              </a:ext>
            </a:extLst>
          </p:cNvPr>
          <p:cNvSpPr/>
          <p:nvPr userDrawn="1"/>
        </p:nvSpPr>
        <p:spPr>
          <a:xfrm>
            <a:off x="0" y="0"/>
            <a:ext cx="12192000" cy="2961314"/>
          </a:xfrm>
          <a:prstGeom prst="rect">
            <a:avLst/>
          </a:prstGeom>
          <a:solidFill>
            <a:srgbClr val="2043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D0CB203-13DF-4CE7-AB1C-360E1A3989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0" y="552009"/>
            <a:ext cx="9144000" cy="719837"/>
          </a:xfrm>
        </p:spPr>
        <p:txBody>
          <a:bodyPr>
            <a:noAutofit/>
          </a:bodyPr>
          <a:lstStyle>
            <a:lvl1pPr algn="ctr">
              <a:defRPr sz="2400" b="0">
                <a:solidFill>
                  <a:srgbClr val="FFFFFF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r>
              <a:rPr lang="en-US"/>
              <a:t>CLICK TO ADD TITLE</a:t>
            </a:r>
            <a:endParaRPr lang="en-ID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63A21AE-85B8-4102-984C-FDF67E18BE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517" y="6417830"/>
            <a:ext cx="297755" cy="3151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B213FA-8B3A-4DAD-B351-0BA15E07E80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515" y="6497968"/>
            <a:ext cx="994968" cy="154892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A7F3994-1D15-471C-B235-93B1B17CB481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356350"/>
            <a:ext cx="1273233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Roboto Thin" panose="02000000000000000000" pitchFamily="2" charset="0"/>
                <a:ea typeface="Roboto Thin" panose="02000000000000000000" pitchFamily="2" charset="0"/>
              </a:defRPr>
            </a:lvl1pPr>
          </a:lstStyle>
          <a:p>
            <a:fld id="{B129A232-9D86-4C1B-818C-FC9C3345DDD5}" type="datetimeFigureOut">
              <a:rPr lang="en-ID" smtClean="0"/>
              <a:pPr/>
              <a:t>22/09/2023</a:t>
            </a:fld>
            <a:endParaRPr lang="en-ID" sz="100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7663FC8-176D-4CA9-9FC9-B34ED3512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9667" y="6356350"/>
            <a:ext cx="652666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Roboto Thin" panose="02000000000000000000" pitchFamily="2" charset="0"/>
                <a:ea typeface="Roboto Thin" panose="02000000000000000000" pitchFamily="2" charset="0"/>
              </a:defRPr>
            </a:lvl1pPr>
          </a:lstStyle>
          <a:p>
            <a:pPr algn="ctr"/>
            <a:fld id="{4D2B8DF0-B788-4C36-ADB9-2B216EFFC9FC}" type="slidenum">
              <a:rPr lang="en-ID" smtClean="0"/>
              <a:pPr algn="ctr"/>
              <a:t>‹#›</a:t>
            </a:fld>
            <a:endParaRPr lang="en-ID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CBC72C0-80B1-42A4-807E-7AF6456B5DC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38200" y="3429000"/>
            <a:ext cx="4931467" cy="257279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50"/>
              </a:spcBef>
              <a:defRPr sz="1400">
                <a:solidFill>
                  <a:srgbClr val="4D4D4D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lnSpc>
                <a:spcPct val="100000"/>
              </a:lnSpc>
              <a:spcBef>
                <a:spcPts val="150"/>
              </a:spcBef>
              <a:defRPr sz="1200">
                <a:solidFill>
                  <a:srgbClr val="4D4D4D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lnSpc>
                <a:spcPct val="100000"/>
              </a:lnSpc>
              <a:spcBef>
                <a:spcPts val="150"/>
              </a:spcBef>
              <a:defRPr sz="1200">
                <a:solidFill>
                  <a:srgbClr val="4D4D4D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lnSpc>
                <a:spcPct val="100000"/>
              </a:lnSpc>
              <a:spcBef>
                <a:spcPts val="150"/>
              </a:spcBef>
              <a:defRPr sz="1100">
                <a:solidFill>
                  <a:srgbClr val="4D4D4D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lnSpc>
                <a:spcPct val="100000"/>
              </a:lnSpc>
              <a:spcBef>
                <a:spcPts val="150"/>
              </a:spcBef>
              <a:defRPr sz="1100">
                <a:solidFill>
                  <a:srgbClr val="4D4D4D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A02AAD1-50B5-4137-94D8-5179CBA1B87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422333" y="3429000"/>
            <a:ext cx="4931467" cy="257279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50"/>
              </a:spcBef>
              <a:defRPr sz="1400">
                <a:solidFill>
                  <a:srgbClr val="4D4D4D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lnSpc>
                <a:spcPct val="100000"/>
              </a:lnSpc>
              <a:spcBef>
                <a:spcPts val="150"/>
              </a:spcBef>
              <a:defRPr sz="1200">
                <a:solidFill>
                  <a:srgbClr val="4D4D4D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lnSpc>
                <a:spcPct val="100000"/>
              </a:lnSpc>
              <a:spcBef>
                <a:spcPts val="150"/>
              </a:spcBef>
              <a:defRPr sz="1200">
                <a:solidFill>
                  <a:srgbClr val="4D4D4D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lnSpc>
                <a:spcPct val="100000"/>
              </a:lnSpc>
              <a:spcBef>
                <a:spcPts val="150"/>
              </a:spcBef>
              <a:defRPr sz="1100">
                <a:solidFill>
                  <a:srgbClr val="4D4D4D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lnSpc>
                <a:spcPct val="100000"/>
              </a:lnSpc>
              <a:spcBef>
                <a:spcPts val="150"/>
              </a:spcBef>
              <a:defRPr sz="1100">
                <a:solidFill>
                  <a:srgbClr val="4D4D4D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9B12AF59-DAA2-4BE2-9614-651029A9263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335462"/>
            <a:ext cx="9144000" cy="99210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FFF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text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2049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phasize 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6BDE1BB-0467-49B8-8DBF-110478772DD2}"/>
              </a:ext>
            </a:extLst>
          </p:cNvPr>
          <p:cNvSpPr/>
          <p:nvPr userDrawn="1"/>
        </p:nvSpPr>
        <p:spPr>
          <a:xfrm>
            <a:off x="0" y="0"/>
            <a:ext cx="12192000" cy="2961314"/>
          </a:xfrm>
          <a:prstGeom prst="rect">
            <a:avLst/>
          </a:prstGeom>
          <a:solidFill>
            <a:srgbClr val="2043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D0CB203-13DF-4CE7-AB1C-360E1A3989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0" y="552009"/>
            <a:ext cx="9144000" cy="719837"/>
          </a:xfrm>
        </p:spPr>
        <p:txBody>
          <a:bodyPr>
            <a:noAutofit/>
          </a:bodyPr>
          <a:lstStyle>
            <a:lvl1pPr algn="ctr">
              <a:defRPr sz="2400" b="0">
                <a:solidFill>
                  <a:srgbClr val="FFFFFF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r>
              <a:rPr lang="en-US"/>
              <a:t>CLICK TO ADD TITLE</a:t>
            </a:r>
            <a:endParaRPr lang="en-ID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63A21AE-85B8-4102-984C-FDF67E18BE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517" y="6417830"/>
            <a:ext cx="297755" cy="3151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B213FA-8B3A-4DAD-B351-0BA15E07E80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515" y="6497968"/>
            <a:ext cx="994968" cy="154892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A7F3994-1D15-471C-B235-93B1B17CB481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356350"/>
            <a:ext cx="1273233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Roboto Thin" panose="02000000000000000000" pitchFamily="2" charset="0"/>
                <a:ea typeface="Roboto Thin" panose="02000000000000000000" pitchFamily="2" charset="0"/>
              </a:defRPr>
            </a:lvl1pPr>
          </a:lstStyle>
          <a:p>
            <a:fld id="{B129A232-9D86-4C1B-818C-FC9C3345DDD5}" type="datetimeFigureOut">
              <a:rPr lang="en-ID" smtClean="0"/>
              <a:pPr/>
              <a:t>22/09/2023</a:t>
            </a:fld>
            <a:endParaRPr lang="en-ID" sz="100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7663FC8-176D-4CA9-9FC9-B34ED3512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9667" y="6356350"/>
            <a:ext cx="652666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Roboto Thin" panose="02000000000000000000" pitchFamily="2" charset="0"/>
                <a:ea typeface="Roboto Thin" panose="02000000000000000000" pitchFamily="2" charset="0"/>
              </a:defRPr>
            </a:lvl1pPr>
          </a:lstStyle>
          <a:p>
            <a:pPr algn="ctr"/>
            <a:fld id="{4D2B8DF0-B788-4C36-ADB9-2B216EFFC9FC}" type="slidenum">
              <a:rPr lang="en-ID" smtClean="0"/>
              <a:pPr algn="ctr"/>
              <a:t>‹#›</a:t>
            </a:fld>
            <a:endParaRPr lang="en-ID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CBC72C0-80B1-42A4-807E-7AF6456B5DC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38200" y="3429000"/>
            <a:ext cx="4931467" cy="257279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50"/>
              </a:spcBef>
              <a:defRPr sz="1400">
                <a:solidFill>
                  <a:srgbClr val="4D4D4D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lnSpc>
                <a:spcPct val="100000"/>
              </a:lnSpc>
              <a:spcBef>
                <a:spcPts val="150"/>
              </a:spcBef>
              <a:defRPr sz="1200">
                <a:solidFill>
                  <a:srgbClr val="4D4D4D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lnSpc>
                <a:spcPct val="100000"/>
              </a:lnSpc>
              <a:spcBef>
                <a:spcPts val="150"/>
              </a:spcBef>
              <a:defRPr sz="1200">
                <a:solidFill>
                  <a:srgbClr val="4D4D4D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lnSpc>
                <a:spcPct val="100000"/>
              </a:lnSpc>
              <a:spcBef>
                <a:spcPts val="150"/>
              </a:spcBef>
              <a:defRPr sz="1100">
                <a:solidFill>
                  <a:srgbClr val="4D4D4D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lnSpc>
                <a:spcPct val="100000"/>
              </a:lnSpc>
              <a:spcBef>
                <a:spcPts val="150"/>
              </a:spcBef>
              <a:defRPr sz="1100">
                <a:solidFill>
                  <a:srgbClr val="4D4D4D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9B12AF59-DAA2-4BE2-9614-651029A9263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335462"/>
            <a:ext cx="9144000" cy="99210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FFF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text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EAAD5B-A5D6-45DF-82AB-4608D24E9C6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22333" y="3429000"/>
            <a:ext cx="4926934" cy="2573338"/>
          </a:xfrm>
        </p:spPr>
        <p:txBody>
          <a:bodyPr>
            <a:normAutofit/>
          </a:bodyPr>
          <a:lstStyle>
            <a:lvl1pPr>
              <a:buNone/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ID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412925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72173C-4418-4850-B4AE-B6422D4A75D3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2043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2E30552-3B56-4C91-9E21-F662ACFBD0F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</p:spPr>
        <p:txBody>
          <a:bodyPr anchor="ctr">
            <a:normAutofit/>
          </a:bodyPr>
          <a:lstStyle>
            <a:lvl1pPr algn="ctr">
              <a:buNone/>
              <a:defRPr sz="160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ID"/>
              <a:t>Click to add picture</a:t>
            </a:r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2479341-800A-478E-9EDD-0DEEB72BC31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817895" y="609600"/>
            <a:ext cx="4748464" cy="56388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50"/>
              </a:spcBef>
              <a:defRPr sz="14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lnSpc>
                <a:spcPct val="100000"/>
              </a:lnSpc>
              <a:spcBef>
                <a:spcPts val="150"/>
              </a:spcBef>
              <a:defRPr sz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lnSpc>
                <a:spcPct val="100000"/>
              </a:lnSpc>
              <a:spcBef>
                <a:spcPts val="150"/>
              </a:spcBef>
              <a:defRPr sz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lnSpc>
                <a:spcPct val="100000"/>
              </a:lnSpc>
              <a:spcBef>
                <a:spcPts val="150"/>
              </a:spcBef>
              <a:defRPr sz="11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lnSpc>
                <a:spcPct val="100000"/>
              </a:lnSpc>
              <a:spcBef>
                <a:spcPts val="150"/>
              </a:spcBef>
              <a:defRPr sz="11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7776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C2B3A-2F53-4DE5-958D-E55B143786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4302" y="552010"/>
            <a:ext cx="6428593" cy="428892"/>
          </a:xfrm>
        </p:spPr>
        <p:txBody>
          <a:bodyPr>
            <a:noAutofit/>
          </a:bodyPr>
          <a:lstStyle>
            <a:lvl1pPr>
              <a:defRPr sz="2400" b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r>
              <a:rPr lang="en-US"/>
              <a:t>CLICK TO ADD TITLE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16E2F-BE55-4C5F-906A-A17FAED95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7341"/>
            <a:ext cx="10515600" cy="459962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50"/>
              </a:spcBef>
              <a:defRPr sz="1400">
                <a:solidFill>
                  <a:srgbClr val="4D4D4D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lnSpc>
                <a:spcPct val="100000"/>
              </a:lnSpc>
              <a:spcBef>
                <a:spcPts val="150"/>
              </a:spcBef>
              <a:defRPr sz="1200">
                <a:solidFill>
                  <a:srgbClr val="4D4D4D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lnSpc>
                <a:spcPct val="100000"/>
              </a:lnSpc>
              <a:spcBef>
                <a:spcPts val="150"/>
              </a:spcBef>
              <a:defRPr sz="1200">
                <a:solidFill>
                  <a:srgbClr val="4D4D4D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lnSpc>
                <a:spcPct val="100000"/>
              </a:lnSpc>
              <a:spcBef>
                <a:spcPts val="150"/>
              </a:spcBef>
              <a:defRPr sz="1100">
                <a:solidFill>
                  <a:srgbClr val="4D4D4D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lnSpc>
                <a:spcPct val="100000"/>
              </a:lnSpc>
              <a:spcBef>
                <a:spcPts val="150"/>
              </a:spcBef>
              <a:defRPr sz="1100">
                <a:solidFill>
                  <a:srgbClr val="4D4D4D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A7894533-B18A-4310-B07D-6A8664AEC3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517" y="6417830"/>
            <a:ext cx="297755" cy="31516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E9C1737-6479-48C5-A4F3-F09AFFAF5F8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515" y="6497968"/>
            <a:ext cx="994968" cy="154892"/>
          </a:xfrm>
          <a:prstGeom prst="rect">
            <a:avLst/>
          </a:prstGeom>
        </p:spPr>
      </p:pic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81D982AB-A1FF-4881-9B0C-2A830F9AC273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356350"/>
            <a:ext cx="1273233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Roboto Thin" panose="02000000000000000000" pitchFamily="2" charset="0"/>
                <a:ea typeface="Roboto Thin" panose="02000000000000000000" pitchFamily="2" charset="0"/>
              </a:defRPr>
            </a:lvl1pPr>
          </a:lstStyle>
          <a:p>
            <a:fld id="{B129A232-9D86-4C1B-818C-FC9C3345DDD5}" type="datetimeFigureOut">
              <a:rPr lang="en-ID" smtClean="0"/>
              <a:pPr/>
              <a:t>22/09/2023</a:t>
            </a:fld>
            <a:endParaRPr lang="en-ID" sz="100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EC4AADB0-22BC-4C6A-ADA8-E2E8BC43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9667" y="6356350"/>
            <a:ext cx="652666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Roboto Thin" panose="02000000000000000000" pitchFamily="2" charset="0"/>
                <a:ea typeface="Roboto Thin" panose="02000000000000000000" pitchFamily="2" charset="0"/>
              </a:defRPr>
            </a:lvl1pPr>
          </a:lstStyle>
          <a:p>
            <a:pPr algn="ctr"/>
            <a:fld id="{4D2B8DF0-B788-4C36-ADB9-2B216EFFC9FC}" type="slidenum">
              <a:rPr lang="en-ID" smtClean="0"/>
              <a:pPr algn="ctr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78732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AB624E5-F821-471B-AD80-639C96F87CC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64808" y="1817544"/>
            <a:ext cx="2972567" cy="3138632"/>
          </a:xfrm>
          <a:custGeom>
            <a:avLst/>
            <a:gdLst>
              <a:gd name="connsiteX0" fmla="*/ 2409986 w 3489255"/>
              <a:gd name="connsiteY0" fmla="*/ 582142 h 3684185"/>
              <a:gd name="connsiteX1" fmla="*/ 1905191 w 3489255"/>
              <a:gd name="connsiteY1" fmla="*/ 1052334 h 3684185"/>
              <a:gd name="connsiteX2" fmla="*/ 2373347 w 3489255"/>
              <a:gd name="connsiteY2" fmla="*/ 1595802 h 3684185"/>
              <a:gd name="connsiteX3" fmla="*/ 2412021 w 3489255"/>
              <a:gd name="connsiteY3" fmla="*/ 1595802 h 3684185"/>
              <a:gd name="connsiteX4" fmla="*/ 2937089 w 3489255"/>
              <a:gd name="connsiteY4" fmla="*/ 1107360 h 3684185"/>
              <a:gd name="connsiteX5" fmla="*/ 2448660 w 3489255"/>
              <a:gd name="connsiteY5" fmla="*/ 582142 h 3684185"/>
              <a:gd name="connsiteX6" fmla="*/ 2409986 w 3489255"/>
              <a:gd name="connsiteY6" fmla="*/ 0 h 3684185"/>
              <a:gd name="connsiteX7" fmla="*/ 2491404 w 3489255"/>
              <a:gd name="connsiteY7" fmla="*/ 0 h 3684185"/>
              <a:gd name="connsiteX8" fmla="*/ 3489167 w 3489255"/>
              <a:gd name="connsiteY8" fmla="*/ 1073254 h 3684185"/>
              <a:gd name="connsiteX9" fmla="*/ 2412021 w 3489255"/>
              <a:gd name="connsiteY9" fmla="*/ 2177944 h 3684185"/>
              <a:gd name="connsiteX10" fmla="*/ 2330603 w 3489255"/>
              <a:gd name="connsiteY10" fmla="*/ 2177944 h 3684185"/>
              <a:gd name="connsiteX11" fmla="*/ 1771067 w 3489255"/>
              <a:gd name="connsiteY11" fmla="*/ 1965253 h 3684185"/>
              <a:gd name="connsiteX12" fmla="*/ 1768948 w 3489255"/>
              <a:gd name="connsiteY12" fmla="*/ 1963349 h 3684185"/>
              <a:gd name="connsiteX13" fmla="*/ 1287578 w 3489255"/>
              <a:gd name="connsiteY13" fmla="*/ 2377525 h 3684185"/>
              <a:gd name="connsiteX14" fmla="*/ 1313640 w 3489255"/>
              <a:gd name="connsiteY14" fmla="*/ 2461481 h 3684185"/>
              <a:gd name="connsiteX15" fmla="*/ 1327121 w 3489255"/>
              <a:gd name="connsiteY15" fmla="*/ 2595212 h 3684185"/>
              <a:gd name="connsiteX16" fmla="*/ 1325396 w 3489255"/>
              <a:gd name="connsiteY16" fmla="*/ 2612325 h 3684185"/>
              <a:gd name="connsiteX17" fmla="*/ 1925000 w 3489255"/>
              <a:gd name="connsiteY17" fmla="*/ 2867183 h 3684185"/>
              <a:gd name="connsiteX18" fmla="*/ 1927574 w 3489255"/>
              <a:gd name="connsiteY18" fmla="*/ 2865060 h 3684185"/>
              <a:gd name="connsiteX19" fmla="*/ 2177944 w 3489255"/>
              <a:gd name="connsiteY19" fmla="*/ 2788582 h 3684185"/>
              <a:gd name="connsiteX20" fmla="*/ 2625745 w 3489255"/>
              <a:gd name="connsiteY20" fmla="*/ 3236384 h 3684185"/>
              <a:gd name="connsiteX21" fmla="*/ 2177944 w 3489255"/>
              <a:gd name="connsiteY21" fmla="*/ 3684185 h 3684185"/>
              <a:gd name="connsiteX22" fmla="*/ 1739240 w 3489255"/>
              <a:gd name="connsiteY22" fmla="*/ 3326632 h 3684185"/>
              <a:gd name="connsiteX23" fmla="*/ 1738015 w 3489255"/>
              <a:gd name="connsiteY23" fmla="*/ 3314480 h 3684185"/>
              <a:gd name="connsiteX24" fmla="*/ 1136580 w 3489255"/>
              <a:gd name="connsiteY24" fmla="*/ 3059801 h 3684185"/>
              <a:gd name="connsiteX25" fmla="*/ 1132769 w 3489255"/>
              <a:gd name="connsiteY25" fmla="*/ 3064421 h 3684185"/>
              <a:gd name="connsiteX26" fmla="*/ 663560 w 3489255"/>
              <a:gd name="connsiteY26" fmla="*/ 3258773 h 3684185"/>
              <a:gd name="connsiteX27" fmla="*/ 0 w 3489255"/>
              <a:gd name="connsiteY27" fmla="*/ 2595213 h 3684185"/>
              <a:gd name="connsiteX28" fmla="*/ 663560 w 3489255"/>
              <a:gd name="connsiteY28" fmla="*/ 1931652 h 3684185"/>
              <a:gd name="connsiteX29" fmla="*/ 921848 w 3489255"/>
              <a:gd name="connsiteY29" fmla="*/ 1983798 h 3684185"/>
              <a:gd name="connsiteX30" fmla="*/ 970518 w 3489255"/>
              <a:gd name="connsiteY30" fmla="*/ 2010215 h 3684185"/>
              <a:gd name="connsiteX31" fmla="*/ 1455204 w 3489255"/>
              <a:gd name="connsiteY31" fmla="*/ 1593344 h 3684185"/>
              <a:gd name="connsiteX32" fmla="*/ 1454775 w 3489255"/>
              <a:gd name="connsiteY32" fmla="*/ 1592600 h 3684185"/>
              <a:gd name="connsiteX33" fmla="*/ 1332834 w 3489255"/>
              <a:gd name="connsiteY33" fmla="*/ 1104690 h 3684185"/>
              <a:gd name="connsiteX34" fmla="*/ 2409986 w 3489255"/>
              <a:gd name="connsiteY34" fmla="*/ 0 h 3684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489255" h="3684185">
                <a:moveTo>
                  <a:pt x="2409986" y="582142"/>
                </a:moveTo>
                <a:cubicBezTo>
                  <a:pt x="2144562" y="582514"/>
                  <a:pt x="1924378" y="787601"/>
                  <a:pt x="1905191" y="1052334"/>
                </a:cubicBezTo>
                <a:cubicBezTo>
                  <a:pt x="1885327" y="1331377"/>
                  <a:pt x="2094428" y="1574128"/>
                  <a:pt x="2373347" y="1595802"/>
                </a:cubicBezTo>
                <a:lnTo>
                  <a:pt x="2412021" y="1595802"/>
                </a:lnTo>
                <a:cubicBezTo>
                  <a:pt x="2691877" y="1605877"/>
                  <a:pt x="2926932" y="1387218"/>
                  <a:pt x="2937089" y="1107360"/>
                </a:cubicBezTo>
                <a:cubicBezTo>
                  <a:pt x="2947246" y="827448"/>
                  <a:pt x="2728576" y="592299"/>
                  <a:pt x="2448660" y="582142"/>
                </a:cubicBezTo>
                <a:close/>
                <a:moveTo>
                  <a:pt x="2409986" y="0"/>
                </a:moveTo>
                <a:lnTo>
                  <a:pt x="2491404" y="0"/>
                </a:lnTo>
                <a:cubicBezTo>
                  <a:pt x="3050505" y="47913"/>
                  <a:pt x="3482084" y="512140"/>
                  <a:pt x="3489167" y="1073254"/>
                </a:cubicBezTo>
                <a:cubicBezTo>
                  <a:pt x="3496780" y="1675753"/>
                  <a:pt x="3014518" y="2170331"/>
                  <a:pt x="2412021" y="2177944"/>
                </a:cubicBezTo>
                <a:lnTo>
                  <a:pt x="2330603" y="2177944"/>
                </a:lnTo>
                <a:cubicBezTo>
                  <a:pt x="2120937" y="2159976"/>
                  <a:pt x="1929205" y="2083464"/>
                  <a:pt x="1771067" y="1965253"/>
                </a:cubicBezTo>
                <a:lnTo>
                  <a:pt x="1768948" y="1963349"/>
                </a:lnTo>
                <a:lnTo>
                  <a:pt x="1287578" y="2377525"/>
                </a:lnTo>
                <a:lnTo>
                  <a:pt x="1313640" y="2461481"/>
                </a:lnTo>
                <a:cubicBezTo>
                  <a:pt x="1322479" y="2504677"/>
                  <a:pt x="1327121" y="2549402"/>
                  <a:pt x="1327121" y="2595212"/>
                </a:cubicBezTo>
                <a:lnTo>
                  <a:pt x="1325396" y="2612325"/>
                </a:lnTo>
                <a:lnTo>
                  <a:pt x="1925000" y="2867183"/>
                </a:lnTo>
                <a:lnTo>
                  <a:pt x="1927574" y="2865060"/>
                </a:lnTo>
                <a:cubicBezTo>
                  <a:pt x="1999044" y="2816776"/>
                  <a:pt x="2085201" y="2788582"/>
                  <a:pt x="2177944" y="2788582"/>
                </a:cubicBezTo>
                <a:cubicBezTo>
                  <a:pt x="2425257" y="2788582"/>
                  <a:pt x="2625745" y="2989069"/>
                  <a:pt x="2625745" y="3236384"/>
                </a:cubicBezTo>
                <a:cubicBezTo>
                  <a:pt x="2625745" y="3483698"/>
                  <a:pt x="2425257" y="3684185"/>
                  <a:pt x="2177944" y="3684185"/>
                </a:cubicBezTo>
                <a:cubicBezTo>
                  <a:pt x="1961544" y="3684185"/>
                  <a:pt x="1780996" y="3530687"/>
                  <a:pt x="1739240" y="3326632"/>
                </a:cubicBezTo>
                <a:lnTo>
                  <a:pt x="1738015" y="3314480"/>
                </a:lnTo>
                <a:lnTo>
                  <a:pt x="1136580" y="3059801"/>
                </a:lnTo>
                <a:lnTo>
                  <a:pt x="1132769" y="3064421"/>
                </a:lnTo>
                <a:cubicBezTo>
                  <a:pt x="1012688" y="3184502"/>
                  <a:pt x="846797" y="3258773"/>
                  <a:pt x="663560" y="3258773"/>
                </a:cubicBezTo>
                <a:cubicBezTo>
                  <a:pt x="297086" y="3258773"/>
                  <a:pt x="0" y="2961687"/>
                  <a:pt x="0" y="2595213"/>
                </a:cubicBezTo>
                <a:cubicBezTo>
                  <a:pt x="0" y="2228738"/>
                  <a:pt x="297086" y="1931652"/>
                  <a:pt x="663560" y="1931652"/>
                </a:cubicBezTo>
                <a:cubicBezTo>
                  <a:pt x="755179" y="1931652"/>
                  <a:pt x="842461" y="1950220"/>
                  <a:pt x="921848" y="1983798"/>
                </a:cubicBezTo>
                <a:lnTo>
                  <a:pt x="970518" y="2010215"/>
                </a:lnTo>
                <a:lnTo>
                  <a:pt x="1455204" y="1593344"/>
                </a:lnTo>
                <a:lnTo>
                  <a:pt x="1454775" y="1592600"/>
                </a:lnTo>
                <a:cubicBezTo>
                  <a:pt x="1378715" y="1445924"/>
                  <a:pt x="1335047" y="1280038"/>
                  <a:pt x="1332834" y="1104690"/>
                </a:cubicBezTo>
                <a:cubicBezTo>
                  <a:pt x="1325229" y="502191"/>
                  <a:pt x="1807487" y="7605"/>
                  <a:pt x="240998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D661F-DCFD-4F25-BAFF-CB4E0308FD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5411" y="2310677"/>
            <a:ext cx="4380808" cy="1118323"/>
          </a:xfrm>
        </p:spPr>
        <p:txBody>
          <a:bodyPr anchor="ctr">
            <a:normAutofit/>
          </a:bodyPr>
          <a:lstStyle>
            <a:lvl1pPr>
              <a:defRPr sz="2400" b="1" spc="120" baseline="0"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r>
              <a:rPr lang="en-US"/>
              <a:t>CLICK TO ADD SECTION TITLE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BFA86-1E34-4767-8BF4-2DCD2CE4B02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885411" y="3455988"/>
            <a:ext cx="4380808" cy="1500187"/>
          </a:xfrm>
        </p:spPr>
        <p:txBody>
          <a:bodyPr anchor="t">
            <a:normAutofit/>
          </a:bodyPr>
          <a:lstStyle>
            <a:lvl1pPr marL="0" indent="0">
              <a:spcBef>
                <a:spcPts val="15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  <a:latin typeface="Roboto Thin" panose="02000000000000000000" pitchFamily="2" charset="0"/>
                <a:ea typeface="Roboto Thin" panose="020000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EE866EB5-9279-4968-BE78-5DB623CFB8B0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885411" y="1817543"/>
            <a:ext cx="4380808" cy="477982"/>
          </a:xfrm>
        </p:spPr>
        <p:txBody>
          <a:bodyPr anchor="ctr">
            <a:normAutofit/>
          </a:bodyPr>
          <a:lstStyle>
            <a:lvl1pPr marL="0" indent="0">
              <a:buNone/>
              <a:defRPr sz="1600" spc="220" baseline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SECTION (#)</a:t>
            </a:r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9AEC5227-56AC-477D-A945-CE840291DF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Roboto Thin" panose="02000000000000000000" pitchFamily="2" charset="0"/>
                <a:ea typeface="Roboto Thin" panose="02000000000000000000" pitchFamily="2" charset="0"/>
              </a:defRPr>
            </a:lvl1pPr>
          </a:lstStyle>
          <a:p>
            <a:fld id="{B129A232-9D86-4C1B-818C-FC9C3345DDD5}" type="datetimeFigureOut">
              <a:rPr lang="en-ID" smtClean="0"/>
              <a:pPr/>
              <a:t>22/09/2023</a:t>
            </a:fld>
            <a:endParaRPr lang="en-ID" sz="1000"/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58E5DCD8-61BE-4674-BC1F-B96C2B043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Roboto Thin" panose="02000000000000000000" pitchFamily="2" charset="0"/>
                <a:ea typeface="Roboto Thin" panose="02000000000000000000" pitchFamily="2" charset="0"/>
              </a:defRPr>
            </a:lvl1pPr>
          </a:lstStyle>
          <a:p>
            <a:fld id="{4D2B8DF0-B788-4C36-ADB9-2B216EFFC9FC}" type="slidenum">
              <a:rPr lang="en-ID" smtClean="0"/>
              <a:pPr/>
              <a:t>‹#›</a:t>
            </a:fld>
            <a:endParaRPr lang="en-ID" sz="10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D9EA2D-AFFE-427D-A7F7-222490894DD8}"/>
              </a:ext>
            </a:extLst>
          </p:cNvPr>
          <p:cNvSpPr txBox="1"/>
          <p:nvPr userDrawn="1"/>
        </p:nvSpPr>
        <p:spPr>
          <a:xfrm>
            <a:off x="4038599" y="6415800"/>
            <a:ext cx="411480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D" sz="1000" i="1">
                <a:latin typeface="Roboto Thin" panose="02000000000000000000" pitchFamily="2" charset="0"/>
                <a:ea typeface="Roboto Thin" panose="02000000000000000000" pitchFamily="2" charset="0"/>
              </a:rPr>
              <a:t>- your smart people solution -</a:t>
            </a:r>
          </a:p>
        </p:txBody>
      </p:sp>
    </p:spTree>
    <p:extLst>
      <p:ext uri="{BB962C8B-B14F-4D97-AF65-F5344CB8AC3E}">
        <p14:creationId xmlns:p14="http://schemas.microsoft.com/office/powerpoint/2010/main" val="350478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5EA3D7B-C8ED-4931-BF92-6C9F9B392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7341"/>
            <a:ext cx="4871315" cy="459962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50"/>
              </a:spcBef>
              <a:defRPr sz="1400">
                <a:solidFill>
                  <a:srgbClr val="4D4D4D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lnSpc>
                <a:spcPct val="100000"/>
              </a:lnSpc>
              <a:spcBef>
                <a:spcPts val="150"/>
              </a:spcBef>
              <a:defRPr sz="1200">
                <a:solidFill>
                  <a:srgbClr val="4D4D4D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lnSpc>
                <a:spcPct val="100000"/>
              </a:lnSpc>
              <a:spcBef>
                <a:spcPts val="150"/>
              </a:spcBef>
              <a:defRPr sz="1200">
                <a:solidFill>
                  <a:srgbClr val="4D4D4D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lnSpc>
                <a:spcPct val="100000"/>
              </a:lnSpc>
              <a:spcBef>
                <a:spcPts val="150"/>
              </a:spcBef>
              <a:defRPr sz="1100">
                <a:solidFill>
                  <a:srgbClr val="4D4D4D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lnSpc>
                <a:spcPct val="100000"/>
              </a:lnSpc>
              <a:spcBef>
                <a:spcPts val="150"/>
              </a:spcBef>
              <a:defRPr sz="1100">
                <a:solidFill>
                  <a:srgbClr val="4D4D4D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D48DECD-9D23-46DB-821E-96D159462E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4302" y="552010"/>
            <a:ext cx="6428593" cy="428892"/>
          </a:xfrm>
        </p:spPr>
        <p:txBody>
          <a:bodyPr>
            <a:noAutofit/>
          </a:bodyPr>
          <a:lstStyle>
            <a:lvl1pPr>
              <a:defRPr sz="2400" b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r>
              <a:rPr lang="en-US"/>
              <a:t>CLICK TO ADD TITLE</a:t>
            </a:r>
            <a:endParaRPr lang="en-ID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427EA54-DE59-4F5A-B301-5758CC5205C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482485" y="1577341"/>
            <a:ext cx="4871315" cy="459962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50"/>
              </a:spcBef>
              <a:defRPr sz="1400">
                <a:solidFill>
                  <a:srgbClr val="4D4D4D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lnSpc>
                <a:spcPct val="100000"/>
              </a:lnSpc>
              <a:spcBef>
                <a:spcPts val="150"/>
              </a:spcBef>
              <a:defRPr sz="1200">
                <a:solidFill>
                  <a:srgbClr val="4D4D4D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lnSpc>
                <a:spcPct val="100000"/>
              </a:lnSpc>
              <a:spcBef>
                <a:spcPts val="150"/>
              </a:spcBef>
              <a:defRPr sz="1200">
                <a:solidFill>
                  <a:srgbClr val="4D4D4D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lnSpc>
                <a:spcPct val="100000"/>
              </a:lnSpc>
              <a:spcBef>
                <a:spcPts val="150"/>
              </a:spcBef>
              <a:defRPr sz="1100">
                <a:solidFill>
                  <a:srgbClr val="4D4D4D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lnSpc>
                <a:spcPct val="100000"/>
              </a:lnSpc>
              <a:spcBef>
                <a:spcPts val="150"/>
              </a:spcBef>
              <a:defRPr sz="1100">
                <a:solidFill>
                  <a:srgbClr val="4D4D4D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91B6F98-765F-4C09-95F5-269842533C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515" y="6497968"/>
            <a:ext cx="994968" cy="154892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16F49F9B-F169-4D53-A0FD-4720AFC1776E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356350"/>
            <a:ext cx="1273233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Roboto Thin" panose="02000000000000000000" pitchFamily="2" charset="0"/>
                <a:ea typeface="Roboto Thin" panose="02000000000000000000" pitchFamily="2" charset="0"/>
              </a:defRPr>
            </a:lvl1pPr>
          </a:lstStyle>
          <a:p>
            <a:fld id="{B129A232-9D86-4C1B-818C-FC9C3345DDD5}" type="datetimeFigureOut">
              <a:rPr lang="en-ID" smtClean="0"/>
              <a:pPr/>
              <a:t>22/09/2023</a:t>
            </a:fld>
            <a:endParaRPr lang="en-ID" sz="100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13FF96D0-E6D8-4AD4-81BD-64FDD3D095E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3517" y="6417830"/>
            <a:ext cx="297755" cy="315168"/>
          </a:xfrm>
          <a:prstGeom prst="rect">
            <a:avLst/>
          </a:prstGeom>
        </p:spPr>
      </p:pic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79EC060-D528-4AA0-B82D-512864259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9667" y="6356350"/>
            <a:ext cx="652666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Roboto Thin" panose="02000000000000000000" pitchFamily="2" charset="0"/>
                <a:ea typeface="Roboto Thin" panose="02000000000000000000" pitchFamily="2" charset="0"/>
              </a:defRPr>
            </a:lvl1pPr>
          </a:lstStyle>
          <a:p>
            <a:pPr algn="ctr"/>
            <a:fld id="{4D2B8DF0-B788-4C36-ADB9-2B216EFFC9FC}" type="slidenum">
              <a:rPr lang="en-ID" smtClean="0"/>
              <a:pPr algn="ctr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1799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72A27-D97F-4AAC-ACCF-7666E153602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486982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4D4D4D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27CA1B-E667-4B6A-B44F-9D7B8CA776C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482392" y="1681163"/>
            <a:ext cx="487280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4D4D4D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C9826F7-651F-4324-8387-1A00EA83F95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38200" y="2505075"/>
            <a:ext cx="4871315" cy="367188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50"/>
              </a:spcBef>
              <a:defRPr sz="1400">
                <a:solidFill>
                  <a:srgbClr val="4D4D4D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lnSpc>
                <a:spcPct val="100000"/>
              </a:lnSpc>
              <a:spcBef>
                <a:spcPts val="150"/>
              </a:spcBef>
              <a:defRPr sz="1200">
                <a:solidFill>
                  <a:srgbClr val="4D4D4D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lnSpc>
                <a:spcPct val="100000"/>
              </a:lnSpc>
              <a:spcBef>
                <a:spcPts val="150"/>
              </a:spcBef>
              <a:defRPr sz="1200">
                <a:solidFill>
                  <a:srgbClr val="4D4D4D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lnSpc>
                <a:spcPct val="100000"/>
              </a:lnSpc>
              <a:spcBef>
                <a:spcPts val="150"/>
              </a:spcBef>
              <a:defRPr sz="1100">
                <a:solidFill>
                  <a:srgbClr val="4D4D4D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lnSpc>
                <a:spcPct val="100000"/>
              </a:lnSpc>
              <a:spcBef>
                <a:spcPts val="150"/>
              </a:spcBef>
              <a:defRPr sz="1100">
                <a:solidFill>
                  <a:srgbClr val="4D4D4D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37B6317-6E3E-47A2-8D54-DB57BB70D0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4302" y="552010"/>
            <a:ext cx="6428593" cy="428892"/>
          </a:xfrm>
        </p:spPr>
        <p:txBody>
          <a:bodyPr>
            <a:noAutofit/>
          </a:bodyPr>
          <a:lstStyle>
            <a:lvl1pPr>
              <a:defRPr sz="2400" b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r>
              <a:rPr lang="en-US"/>
              <a:t>CLICK TO ADD TITLE</a:t>
            </a:r>
            <a:endParaRPr lang="en-ID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B2F46D5-2703-4878-80C4-6FB257AA25F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482392" y="2505075"/>
            <a:ext cx="4871315" cy="367188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50"/>
              </a:spcBef>
              <a:defRPr sz="1400">
                <a:solidFill>
                  <a:srgbClr val="4D4D4D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lnSpc>
                <a:spcPct val="100000"/>
              </a:lnSpc>
              <a:spcBef>
                <a:spcPts val="150"/>
              </a:spcBef>
              <a:defRPr sz="1200">
                <a:solidFill>
                  <a:srgbClr val="4D4D4D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lnSpc>
                <a:spcPct val="100000"/>
              </a:lnSpc>
              <a:spcBef>
                <a:spcPts val="150"/>
              </a:spcBef>
              <a:defRPr sz="1200">
                <a:solidFill>
                  <a:srgbClr val="4D4D4D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lnSpc>
                <a:spcPct val="100000"/>
              </a:lnSpc>
              <a:spcBef>
                <a:spcPts val="150"/>
              </a:spcBef>
              <a:defRPr sz="1100">
                <a:solidFill>
                  <a:srgbClr val="4D4D4D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lnSpc>
                <a:spcPct val="100000"/>
              </a:lnSpc>
              <a:spcBef>
                <a:spcPts val="150"/>
              </a:spcBef>
              <a:defRPr sz="1100">
                <a:solidFill>
                  <a:srgbClr val="4D4D4D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9DD2D896-808B-4CA2-BC17-AB85D8046FD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517" y="6417830"/>
            <a:ext cx="297755" cy="3151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CEE5B06-32FD-438E-B009-B93D02C2F40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515" y="6497968"/>
            <a:ext cx="994968" cy="154892"/>
          </a:xfrm>
          <a:prstGeom prst="rect">
            <a:avLst/>
          </a:prstGeom>
        </p:spPr>
      </p:pic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E0BAD7CB-C892-4C44-8DF6-03BABF63AC27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356350"/>
            <a:ext cx="1273233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Roboto Thin" panose="02000000000000000000" pitchFamily="2" charset="0"/>
                <a:ea typeface="Roboto Thin" panose="02000000000000000000" pitchFamily="2" charset="0"/>
              </a:defRPr>
            </a:lvl1pPr>
          </a:lstStyle>
          <a:p>
            <a:fld id="{B129A232-9D86-4C1B-818C-FC9C3345DDD5}" type="datetimeFigureOut">
              <a:rPr lang="en-ID" smtClean="0"/>
              <a:pPr/>
              <a:t>22/09/2023</a:t>
            </a:fld>
            <a:endParaRPr lang="en-ID" sz="100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E857F84-5905-42C9-AECF-5B7994517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9667" y="6356350"/>
            <a:ext cx="652666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Roboto Thin" panose="02000000000000000000" pitchFamily="2" charset="0"/>
                <a:ea typeface="Roboto Thin" panose="02000000000000000000" pitchFamily="2" charset="0"/>
              </a:defRPr>
            </a:lvl1pPr>
          </a:lstStyle>
          <a:p>
            <a:pPr algn="ctr"/>
            <a:fld id="{4D2B8DF0-B788-4C36-ADB9-2B216EFFC9FC}" type="slidenum">
              <a:rPr lang="en-ID" smtClean="0"/>
              <a:pPr algn="ctr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23951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B4EF377-87FF-4711-B9C7-E9AA120719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4302" y="552010"/>
            <a:ext cx="6428593" cy="428892"/>
          </a:xfrm>
        </p:spPr>
        <p:txBody>
          <a:bodyPr>
            <a:noAutofit/>
          </a:bodyPr>
          <a:lstStyle>
            <a:lvl1pPr>
              <a:defRPr sz="2400" b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r>
              <a:rPr lang="en-US"/>
              <a:t>CLICK TO ADD TITLE</a:t>
            </a:r>
            <a:endParaRPr lang="en-ID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F2FE0CD-B9C5-4276-A08B-D27FA21E5F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517" y="6417830"/>
            <a:ext cx="297755" cy="3151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6A6196-F902-4E5A-A92B-D55ECCBDD10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515" y="6497968"/>
            <a:ext cx="994968" cy="154892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7409027-0224-4DB8-B5CB-8094C8D5E890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356350"/>
            <a:ext cx="1273233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Roboto Thin" panose="02000000000000000000" pitchFamily="2" charset="0"/>
                <a:ea typeface="Roboto Thin" panose="02000000000000000000" pitchFamily="2" charset="0"/>
              </a:defRPr>
            </a:lvl1pPr>
          </a:lstStyle>
          <a:p>
            <a:fld id="{B129A232-9D86-4C1B-818C-FC9C3345DDD5}" type="datetimeFigureOut">
              <a:rPr lang="en-ID" smtClean="0"/>
              <a:pPr/>
              <a:t>22/09/2023</a:t>
            </a:fld>
            <a:endParaRPr lang="en-ID" sz="100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F6A5B7D-A8A3-4780-BE31-4E3A9B6DF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9667" y="6356350"/>
            <a:ext cx="652666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Roboto Thin" panose="02000000000000000000" pitchFamily="2" charset="0"/>
                <a:ea typeface="Roboto Thin" panose="02000000000000000000" pitchFamily="2" charset="0"/>
              </a:defRPr>
            </a:lvl1pPr>
          </a:lstStyle>
          <a:p>
            <a:pPr algn="ctr"/>
            <a:fld id="{4D2B8DF0-B788-4C36-ADB9-2B216EFFC9FC}" type="slidenum">
              <a:rPr lang="en-ID" smtClean="0"/>
              <a:pPr algn="ctr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34231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02B35DF-91B2-41B7-87EC-289EB290D73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043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5BFA21-69DC-44C4-BAA2-95F961B528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515" y="6497968"/>
            <a:ext cx="994968" cy="154892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5181BCB-05FE-47C8-B872-8E791D490739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356350"/>
            <a:ext cx="1273233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defRPr>
            </a:lvl1pPr>
          </a:lstStyle>
          <a:p>
            <a:fld id="{B129A232-9D86-4C1B-818C-FC9C3345DDD5}" type="datetimeFigureOut">
              <a:rPr lang="en-ID" smtClean="0"/>
              <a:pPr/>
              <a:t>22/09/2023</a:t>
            </a:fld>
            <a:endParaRPr lang="en-ID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234DF9-5F1B-4C63-B544-8A3191541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9667" y="6356350"/>
            <a:ext cx="652666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defRPr>
            </a:lvl1pPr>
          </a:lstStyle>
          <a:p>
            <a:fld id="{4D2B8DF0-B788-4C36-ADB9-2B216EFFC9FC}" type="slidenum">
              <a:rPr lang="en-ID" smtClean="0"/>
              <a:pPr/>
              <a:t>‹#›</a:t>
            </a:fld>
            <a:endParaRPr lang="en-ID"/>
          </a:p>
        </p:txBody>
      </p:sp>
      <p:grpSp>
        <p:nvGrpSpPr>
          <p:cNvPr id="2" name="Graphic 6">
            <a:extLst>
              <a:ext uri="{FF2B5EF4-FFF2-40B4-BE49-F238E27FC236}">
                <a16:creationId xmlns:a16="http://schemas.microsoft.com/office/drawing/2014/main" id="{DA1EE2B9-8D0B-439C-B10F-722A52CB01DF}"/>
              </a:ext>
            </a:extLst>
          </p:cNvPr>
          <p:cNvGrpSpPr/>
          <p:nvPr/>
        </p:nvGrpSpPr>
        <p:grpSpPr>
          <a:xfrm>
            <a:off x="153517" y="6417830"/>
            <a:ext cx="297755" cy="315168"/>
            <a:chOff x="153517" y="6417830"/>
            <a:chExt cx="297755" cy="315168"/>
          </a:xfrm>
          <a:solidFill>
            <a:schemeClr val="bg1"/>
          </a:solidFill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D18C0C41-914E-4BF3-B43A-49D7C2E74914}"/>
                </a:ext>
              </a:extLst>
            </p:cNvPr>
            <p:cNvSpPr/>
            <p:nvPr/>
          </p:nvSpPr>
          <p:spPr>
            <a:xfrm>
              <a:off x="171277" y="6536758"/>
              <a:ext cx="176563" cy="177086"/>
            </a:xfrm>
            <a:custGeom>
              <a:avLst/>
              <a:gdLst>
                <a:gd name="connsiteX0" fmla="*/ 77790 w 176563"/>
                <a:gd name="connsiteY0" fmla="*/ 96944 h 177086"/>
                <a:gd name="connsiteX1" fmla="*/ 176519 w 176563"/>
                <a:gd name="connsiteY1" fmla="*/ 138908 h 177086"/>
                <a:gd name="connsiteX2" fmla="*/ 160326 w 176563"/>
                <a:gd name="connsiteY2" fmla="*/ 177042 h 177086"/>
                <a:gd name="connsiteX3" fmla="*/ -44 w 176563"/>
                <a:gd name="connsiteY3" fmla="*/ 109133 h 177086"/>
                <a:gd name="connsiteX4" fmla="*/ 126894 w 176563"/>
                <a:gd name="connsiteY4" fmla="*/ -44 h 177086"/>
                <a:gd name="connsiteX5" fmla="*/ 153883 w 176563"/>
                <a:gd name="connsiteY5" fmla="*/ 31473 h 177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563" h="177086">
                  <a:moveTo>
                    <a:pt x="77790" y="96944"/>
                  </a:moveTo>
                  <a:lnTo>
                    <a:pt x="176519" y="138908"/>
                  </a:lnTo>
                  <a:lnTo>
                    <a:pt x="160326" y="177042"/>
                  </a:lnTo>
                  <a:lnTo>
                    <a:pt x="-44" y="109133"/>
                  </a:lnTo>
                  <a:lnTo>
                    <a:pt x="126894" y="-44"/>
                  </a:lnTo>
                  <a:lnTo>
                    <a:pt x="153883" y="31473"/>
                  </a:lnTo>
                  <a:close/>
                </a:path>
              </a:pathLst>
            </a:custGeom>
            <a:grpFill/>
            <a:ln w="17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2AA85F47-7709-4897-BECA-8420B28A4D1D}"/>
                </a:ext>
              </a:extLst>
            </p:cNvPr>
            <p:cNvSpPr/>
            <p:nvPr/>
          </p:nvSpPr>
          <p:spPr>
            <a:xfrm>
              <a:off x="267528" y="6417830"/>
              <a:ext cx="184481" cy="186314"/>
            </a:xfrm>
            <a:custGeom>
              <a:avLst/>
              <a:gdLst>
                <a:gd name="connsiteX0" fmla="*/ 92154 w 184481"/>
                <a:gd name="connsiteY0" fmla="*/ 49800 h 186314"/>
                <a:gd name="connsiteX1" fmla="*/ 95462 w 184481"/>
                <a:gd name="connsiteY1" fmla="*/ 49800 h 186314"/>
                <a:gd name="connsiteX2" fmla="*/ 137245 w 184481"/>
                <a:gd name="connsiteY2" fmla="*/ 94730 h 186314"/>
                <a:gd name="connsiteX3" fmla="*/ 92328 w 184481"/>
                <a:gd name="connsiteY3" fmla="*/ 136515 h 186314"/>
                <a:gd name="connsiteX4" fmla="*/ 89019 w 184481"/>
                <a:gd name="connsiteY4" fmla="*/ 136515 h 186314"/>
                <a:gd name="connsiteX5" fmla="*/ 48971 w 184481"/>
                <a:gd name="connsiteY5" fmla="*/ 90023 h 186314"/>
                <a:gd name="connsiteX6" fmla="*/ 92154 w 184481"/>
                <a:gd name="connsiteY6" fmla="*/ 49800 h 186314"/>
                <a:gd name="connsiteX7" fmla="*/ 92154 w 184481"/>
                <a:gd name="connsiteY7" fmla="*/ 0 h 186314"/>
                <a:gd name="connsiteX8" fmla="*/ 8 w 184481"/>
                <a:gd name="connsiteY8" fmla="*/ 94502 h 186314"/>
                <a:gd name="connsiteX9" fmla="*/ 85363 w 184481"/>
                <a:gd name="connsiteY9" fmla="*/ 186315 h 186314"/>
                <a:gd name="connsiteX10" fmla="*/ 92328 w 184481"/>
                <a:gd name="connsiteY10" fmla="*/ 186315 h 186314"/>
                <a:gd name="connsiteX11" fmla="*/ 184473 w 184481"/>
                <a:gd name="connsiteY11" fmla="*/ 91813 h 186314"/>
                <a:gd name="connsiteX12" fmla="*/ 99119 w 184481"/>
                <a:gd name="connsiteY12" fmla="*/ 0 h 18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4481" h="186314">
                  <a:moveTo>
                    <a:pt x="92154" y="49800"/>
                  </a:moveTo>
                  <a:lnTo>
                    <a:pt x="95462" y="49800"/>
                  </a:lnTo>
                  <a:cubicBezTo>
                    <a:pt x="119408" y="50669"/>
                    <a:pt x="138114" y="70785"/>
                    <a:pt x="137245" y="94730"/>
                  </a:cubicBezTo>
                  <a:cubicBezTo>
                    <a:pt x="136376" y="118671"/>
                    <a:pt x="116268" y="137377"/>
                    <a:pt x="92328" y="136515"/>
                  </a:cubicBezTo>
                  <a:lnTo>
                    <a:pt x="89019" y="136515"/>
                  </a:lnTo>
                  <a:cubicBezTo>
                    <a:pt x="65159" y="134661"/>
                    <a:pt x="47271" y="113894"/>
                    <a:pt x="48971" y="90023"/>
                  </a:cubicBezTo>
                  <a:cubicBezTo>
                    <a:pt x="50612" y="67376"/>
                    <a:pt x="69448" y="49832"/>
                    <a:pt x="92154" y="49800"/>
                  </a:cubicBezTo>
                  <a:moveTo>
                    <a:pt x="92154" y="0"/>
                  </a:moveTo>
                  <a:cubicBezTo>
                    <a:pt x="40612" y="651"/>
                    <a:pt x="-643" y="42961"/>
                    <a:pt x="8" y="94502"/>
                  </a:cubicBezTo>
                  <a:cubicBezTo>
                    <a:pt x="614" y="142503"/>
                    <a:pt x="37533" y="182216"/>
                    <a:pt x="85363" y="186315"/>
                  </a:cubicBezTo>
                  <a:lnTo>
                    <a:pt x="92328" y="186315"/>
                  </a:lnTo>
                  <a:cubicBezTo>
                    <a:pt x="143869" y="185664"/>
                    <a:pt x="185125" y="143354"/>
                    <a:pt x="184473" y="91813"/>
                  </a:cubicBezTo>
                  <a:cubicBezTo>
                    <a:pt x="183867" y="43812"/>
                    <a:pt x="146948" y="4099"/>
                    <a:pt x="99119" y="0"/>
                  </a:cubicBezTo>
                  <a:close/>
                </a:path>
              </a:pathLst>
            </a:custGeom>
            <a:grpFill/>
            <a:ln w="17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E5DC10C-DC9D-4835-8FF9-124107D3BA21}"/>
                </a:ext>
              </a:extLst>
            </p:cNvPr>
            <p:cNvSpPr/>
            <p:nvPr/>
          </p:nvSpPr>
          <p:spPr>
            <a:xfrm>
              <a:off x="153517" y="6583075"/>
              <a:ext cx="113529" cy="113530"/>
            </a:xfrm>
            <a:custGeom>
              <a:avLst/>
              <a:gdLst>
                <a:gd name="connsiteX0" fmla="*/ 113530 w 113529"/>
                <a:gd name="connsiteY0" fmla="*/ 56765 h 113530"/>
                <a:gd name="connsiteX1" fmla="*/ 56765 w 113529"/>
                <a:gd name="connsiteY1" fmla="*/ 113530 h 113530"/>
                <a:gd name="connsiteX2" fmla="*/ 0 w 113529"/>
                <a:gd name="connsiteY2" fmla="*/ 56765 h 113530"/>
                <a:gd name="connsiteX3" fmla="*/ 56765 w 113529"/>
                <a:gd name="connsiteY3" fmla="*/ 0 h 113530"/>
                <a:gd name="connsiteX4" fmla="*/ 113530 w 113529"/>
                <a:gd name="connsiteY4" fmla="*/ 56765 h 113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29" h="113530">
                  <a:moveTo>
                    <a:pt x="113530" y="56765"/>
                  </a:moveTo>
                  <a:cubicBezTo>
                    <a:pt x="113530" y="88116"/>
                    <a:pt x="88115" y="113530"/>
                    <a:pt x="56765" y="113530"/>
                  </a:cubicBezTo>
                  <a:cubicBezTo>
                    <a:pt x="25415" y="113530"/>
                    <a:pt x="0" y="88116"/>
                    <a:pt x="0" y="56765"/>
                  </a:cubicBezTo>
                  <a:cubicBezTo>
                    <a:pt x="0" y="25415"/>
                    <a:pt x="25415" y="0"/>
                    <a:pt x="56765" y="0"/>
                  </a:cubicBezTo>
                  <a:cubicBezTo>
                    <a:pt x="88115" y="0"/>
                    <a:pt x="113530" y="25415"/>
                    <a:pt x="113530" y="56765"/>
                  </a:cubicBezTo>
                  <a:close/>
                </a:path>
              </a:pathLst>
            </a:custGeom>
            <a:grpFill/>
            <a:ln w="17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D5491B2-8CD0-46DC-A22A-A21D7F37B744}"/>
                </a:ext>
              </a:extLst>
            </p:cNvPr>
            <p:cNvSpPr/>
            <p:nvPr/>
          </p:nvSpPr>
          <p:spPr>
            <a:xfrm>
              <a:off x="301523" y="6656382"/>
              <a:ext cx="76615" cy="76615"/>
            </a:xfrm>
            <a:custGeom>
              <a:avLst/>
              <a:gdLst>
                <a:gd name="connsiteX0" fmla="*/ 76615 w 76615"/>
                <a:gd name="connsiteY0" fmla="*/ 38308 h 76615"/>
                <a:gd name="connsiteX1" fmla="*/ 38308 w 76615"/>
                <a:gd name="connsiteY1" fmla="*/ 76615 h 76615"/>
                <a:gd name="connsiteX2" fmla="*/ 0 w 76615"/>
                <a:gd name="connsiteY2" fmla="*/ 38308 h 76615"/>
                <a:gd name="connsiteX3" fmla="*/ 38308 w 76615"/>
                <a:gd name="connsiteY3" fmla="*/ 0 h 76615"/>
                <a:gd name="connsiteX4" fmla="*/ 76615 w 76615"/>
                <a:gd name="connsiteY4" fmla="*/ 38308 h 7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615" h="76615">
                  <a:moveTo>
                    <a:pt x="76615" y="38308"/>
                  </a:moveTo>
                  <a:cubicBezTo>
                    <a:pt x="76615" y="59464"/>
                    <a:pt x="59464" y="76615"/>
                    <a:pt x="38308" y="76615"/>
                  </a:cubicBezTo>
                  <a:cubicBezTo>
                    <a:pt x="17151" y="76615"/>
                    <a:pt x="0" y="59464"/>
                    <a:pt x="0" y="38308"/>
                  </a:cubicBezTo>
                  <a:cubicBezTo>
                    <a:pt x="0" y="17151"/>
                    <a:pt x="17151" y="0"/>
                    <a:pt x="38308" y="0"/>
                  </a:cubicBezTo>
                  <a:cubicBezTo>
                    <a:pt x="59464" y="0"/>
                    <a:pt x="76615" y="17151"/>
                    <a:pt x="76615" y="38308"/>
                  </a:cubicBezTo>
                  <a:close/>
                </a:path>
              </a:pathLst>
            </a:custGeom>
            <a:grpFill/>
            <a:ln w="17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399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DDA16F-6012-4616-BB8F-F6AA6224B75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48620" y="980902"/>
            <a:ext cx="10505180" cy="1363287"/>
          </a:xfrm>
        </p:spPr>
        <p:txBody>
          <a:bodyPr>
            <a:normAutofit/>
          </a:bodyPr>
          <a:lstStyle>
            <a:lvl1pPr marL="0" indent="0">
              <a:spcBef>
                <a:spcPts val="150"/>
              </a:spcBef>
              <a:buNone/>
              <a:defRPr sz="1400" i="1"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322C7F2-72CC-4A57-97B8-208F04F80D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517" y="6417830"/>
            <a:ext cx="297755" cy="3151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037E75-5577-4E80-8EC9-AF21334A053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515" y="6497968"/>
            <a:ext cx="994968" cy="154892"/>
          </a:xfrm>
          <a:prstGeom prst="rect">
            <a:avLst/>
          </a:prstGeom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F175F8A0-2C6E-4824-B0B9-0B88AEFD2DB2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356350"/>
            <a:ext cx="1273233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Roboto Thin" panose="02000000000000000000" pitchFamily="2" charset="0"/>
                <a:ea typeface="Roboto Thin" panose="02000000000000000000" pitchFamily="2" charset="0"/>
              </a:defRPr>
            </a:lvl1pPr>
          </a:lstStyle>
          <a:p>
            <a:fld id="{B129A232-9D86-4C1B-818C-FC9C3345DDD5}" type="datetimeFigureOut">
              <a:rPr lang="en-ID" smtClean="0"/>
              <a:pPr/>
              <a:t>22/09/2023</a:t>
            </a:fld>
            <a:endParaRPr lang="en-ID" sz="100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D2906B6-1ABB-446F-8EBC-D2BBFD46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9667" y="6356350"/>
            <a:ext cx="652666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Roboto Thin" panose="02000000000000000000" pitchFamily="2" charset="0"/>
                <a:ea typeface="Roboto Thin" panose="02000000000000000000" pitchFamily="2" charset="0"/>
              </a:defRPr>
            </a:lvl1pPr>
          </a:lstStyle>
          <a:p>
            <a:pPr algn="ctr"/>
            <a:fld id="{4D2B8DF0-B788-4C36-ADB9-2B216EFFC9FC}" type="slidenum">
              <a:rPr lang="en-ID" smtClean="0"/>
              <a:pPr algn="ctr"/>
              <a:t>‹#›</a:t>
            </a:fld>
            <a:endParaRPr lang="en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CAFC984-7211-4548-A87D-F898BF38D76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48621" y="2468563"/>
            <a:ext cx="10505180" cy="3632200"/>
          </a:xfrm>
        </p:spPr>
        <p:txBody>
          <a:bodyPr>
            <a:normAutofit/>
          </a:bodyPr>
          <a:lstStyle>
            <a:lvl1pPr>
              <a:buNone/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4F29852-0120-482A-9A02-903FA44E8A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8620" y="510869"/>
            <a:ext cx="6428593" cy="428892"/>
          </a:xfrm>
        </p:spPr>
        <p:txBody>
          <a:bodyPr>
            <a:noAutofit/>
          </a:bodyPr>
          <a:lstStyle>
            <a:lvl1pPr>
              <a:defRPr sz="2400" b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r>
              <a:rPr lang="en-US"/>
              <a:t>CLICK TO ADD TITLE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0681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44476C-5C4B-452C-9A73-A027AEDA076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4172787" cy="3811588"/>
          </a:xfrm>
        </p:spPr>
        <p:txBody>
          <a:bodyPr>
            <a:normAutofit/>
          </a:bodyPr>
          <a:lstStyle>
            <a:lvl1pPr marL="0" indent="0">
              <a:spcBef>
                <a:spcPts val="150"/>
              </a:spcBef>
              <a:buNone/>
              <a:defRPr sz="1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5DCD43C-CE07-4B81-BA41-D690137083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517" y="6417830"/>
            <a:ext cx="297755" cy="3151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8A4001-4AAA-457E-A718-AE828E4F4D9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515" y="6497968"/>
            <a:ext cx="994968" cy="154892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48C9494-2D89-4939-AFF6-4C2A2F557564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356350"/>
            <a:ext cx="1273233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Roboto Thin" panose="02000000000000000000" pitchFamily="2" charset="0"/>
                <a:ea typeface="Roboto Thin" panose="02000000000000000000" pitchFamily="2" charset="0"/>
              </a:defRPr>
            </a:lvl1pPr>
          </a:lstStyle>
          <a:p>
            <a:fld id="{B129A232-9D86-4C1B-818C-FC9C3345DDD5}" type="datetimeFigureOut">
              <a:rPr lang="en-ID" smtClean="0"/>
              <a:pPr/>
              <a:t>22/09/2023</a:t>
            </a:fld>
            <a:endParaRPr lang="en-ID" sz="100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50A34B9-CC46-41DA-BD78-499E4A6EE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9667" y="6356350"/>
            <a:ext cx="652666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Roboto Thin" panose="02000000000000000000" pitchFamily="2" charset="0"/>
                <a:ea typeface="Roboto Thin" panose="02000000000000000000" pitchFamily="2" charset="0"/>
              </a:defRPr>
            </a:lvl1pPr>
          </a:lstStyle>
          <a:p>
            <a:pPr algn="ctr"/>
            <a:fld id="{4D2B8DF0-B788-4C36-ADB9-2B216EFFC9FC}" type="slidenum">
              <a:rPr lang="en-ID" smtClean="0"/>
              <a:pPr algn="ctr"/>
              <a:t>‹#›</a:t>
            </a:fld>
            <a:endParaRPr lang="en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7E147A2-A75C-43D8-B858-38F0091E85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6612" y="987425"/>
            <a:ext cx="4172787" cy="1003567"/>
          </a:xfrm>
        </p:spPr>
        <p:txBody>
          <a:bodyPr anchor="b">
            <a:noAutofit/>
          </a:bodyPr>
          <a:lstStyle>
            <a:lvl1pPr>
              <a:defRPr sz="2400" b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r>
              <a:rPr lang="en-US"/>
              <a:t>CLICK TO ADD TITLE</a:t>
            </a:r>
            <a:endParaRPr lang="en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C313C28-C864-4B91-B63F-AF15953BB09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769667" y="987425"/>
            <a:ext cx="5582544" cy="4881563"/>
          </a:xfrm>
        </p:spPr>
        <p:txBody>
          <a:bodyPr>
            <a:normAutofit/>
          </a:bodyPr>
          <a:lstStyle>
            <a:lvl1pPr>
              <a:buNone/>
              <a:defRPr sz="160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27771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092A8C-B75A-42C6-97E0-C7CE60477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E3F66-8000-485B-A91C-13A320438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0F40F-5AF0-47D3-B1FC-42B32BDA3B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9A232-9D86-4C1B-818C-FC9C3345DDD5}" type="datetimeFigureOut">
              <a:rPr lang="en-ID" smtClean="0"/>
              <a:t>22/09/2023</a:t>
            </a:fld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F95B-079D-4674-8949-1E4D0EEF0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B8DF0-B788-4C36-ADB9-2B216EFFC9FC}" type="slidenum">
              <a:rPr lang="en-ID" smtClean="0"/>
              <a:t>‹#›</a:t>
            </a:fld>
            <a:endParaRPr lang="en-ID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00EE965-1AD1-4D01-BDDD-F7EFCC00C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6444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C9A56-7C7B-7A10-98C4-DCC0CE97F9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Basic Coding Course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A9692-806B-F6A4-75D0-4D88745102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Week 4 – Functions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497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D7105-F159-F173-AA50-87FE0F6F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filter() method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320BA-D9D3-9CA0-CDD0-D7420CF42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Roboto"/>
                <a:ea typeface="Roboto"/>
                <a:cs typeface="Roboto"/>
              </a:rPr>
              <a:t>The </a:t>
            </a:r>
            <a:r>
              <a:rPr lang="en-US" b="1">
                <a:latin typeface="Roboto"/>
                <a:ea typeface="Roboto"/>
                <a:cs typeface="Roboto"/>
              </a:rPr>
              <a:t>filter()</a:t>
            </a:r>
            <a:r>
              <a:rPr lang="en-US">
                <a:latin typeface="Roboto"/>
                <a:ea typeface="Roboto"/>
                <a:cs typeface="Roboto"/>
              </a:rPr>
              <a:t> function is used to </a:t>
            </a:r>
            <a:r>
              <a:rPr lang="en-US" b="1">
                <a:latin typeface="Roboto"/>
                <a:ea typeface="Roboto"/>
                <a:cs typeface="Roboto"/>
              </a:rPr>
              <a:t>create a new array</a:t>
            </a:r>
            <a:r>
              <a:rPr lang="en-US">
                <a:latin typeface="Roboto"/>
                <a:ea typeface="Roboto"/>
                <a:cs typeface="Roboto"/>
              </a:rPr>
              <a:t> that contains a subset of elements from an existing array </a:t>
            </a:r>
            <a:r>
              <a:rPr lang="en-US" b="1">
                <a:latin typeface="Roboto"/>
                <a:ea typeface="Roboto"/>
                <a:cs typeface="Roboto"/>
              </a:rPr>
              <a:t>based on a specific condition or test provided by a callback function</a:t>
            </a:r>
            <a:r>
              <a:rPr lang="en-US">
                <a:latin typeface="Roboto"/>
                <a:ea typeface="Roboto"/>
                <a:cs typeface="Roboto"/>
              </a:rPr>
              <a:t>.</a:t>
            </a:r>
            <a:br>
              <a:rPr lang="en-US">
                <a:latin typeface="Roboto"/>
                <a:ea typeface="Roboto"/>
                <a:cs typeface="Roboto"/>
              </a:rPr>
            </a:br>
            <a:endParaRPr lang="en-US">
              <a:cs typeface="Roboto"/>
            </a:endParaRPr>
          </a:p>
          <a:p>
            <a:pPr marL="26797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ID" sz="1400">
              <a:solidFill>
                <a:srgbClr val="FF79C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>
                <a:cs typeface="Roboto"/>
              </a:rPr>
            </a:br>
            <a:br>
              <a:rPr lang="en-US">
                <a:cs typeface="Roboto"/>
              </a:rPr>
            </a:br>
            <a:br>
              <a:rPr lang="en-US">
                <a:cs typeface="Roboto"/>
              </a:rPr>
            </a:br>
            <a:br>
              <a:rPr lang="en-US">
                <a:cs typeface="Roboto"/>
              </a:rPr>
            </a:br>
            <a:br>
              <a:rPr lang="en-US">
                <a:cs typeface="Roboto"/>
              </a:rPr>
            </a:br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>
                <a:latin typeface="Roboto"/>
                <a:ea typeface="Roboto"/>
                <a:cs typeface="Roboto"/>
              </a:rPr>
              <a:t>filter creates a new array that contains only the elements that satisfy the provided condition.</a:t>
            </a:r>
          </a:p>
          <a:p>
            <a:r>
              <a:rPr lang="en-US">
                <a:latin typeface="Roboto"/>
                <a:ea typeface="Roboto"/>
                <a:cs typeface="Roboto"/>
              </a:rPr>
              <a:t>The callback function should </a:t>
            </a:r>
            <a:r>
              <a:rPr lang="en-US" b="1">
                <a:latin typeface="Roboto"/>
                <a:ea typeface="Roboto"/>
                <a:cs typeface="Roboto"/>
              </a:rPr>
              <a:t>return a Boolean value (true or false)</a:t>
            </a:r>
            <a:r>
              <a:rPr lang="en-US">
                <a:latin typeface="Roboto"/>
                <a:ea typeface="Roboto"/>
                <a:cs typeface="Roboto"/>
              </a:rPr>
              <a:t> to indicate whether an element should be included in the new array.</a:t>
            </a:r>
          </a:p>
          <a:p>
            <a:r>
              <a:rPr lang="en-US">
                <a:latin typeface="Roboto"/>
                <a:ea typeface="Roboto"/>
                <a:cs typeface="Roboto"/>
              </a:rPr>
              <a:t>It's often used when you want to extract elements from an array based on a specific criterion.</a:t>
            </a:r>
          </a:p>
        </p:txBody>
      </p:sp>
      <p:pic>
        <p:nvPicPr>
          <p:cNvPr id="4" name="Picture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11B5C755-9943-A41A-1C4D-9213AEB27D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4" t="9402" r="14717" b="9402"/>
          <a:stretch/>
        </p:blipFill>
        <p:spPr>
          <a:xfrm>
            <a:off x="1151906" y="2265227"/>
            <a:ext cx="6176842" cy="182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904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267EE-7A51-5E17-2A98-CE00BE079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find() method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6C9F8-2A4D-ACE9-6FD1-16F83B808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The </a:t>
            </a:r>
            <a:r>
              <a:rPr lang="en-US" b="1"/>
              <a:t>find()</a:t>
            </a:r>
            <a:r>
              <a:rPr lang="en-US"/>
              <a:t> method is used to </a:t>
            </a:r>
            <a:r>
              <a:rPr lang="en-US" b="1"/>
              <a:t>find the first element in an array that satisfies a given condition</a:t>
            </a:r>
            <a:r>
              <a:rPr lang="en-US"/>
              <a:t>. </a:t>
            </a:r>
          </a:p>
          <a:p>
            <a:r>
              <a:rPr lang="en-US"/>
              <a:t>It </a:t>
            </a:r>
            <a:r>
              <a:rPr lang="en-US" b="1"/>
              <a:t>returns the </a:t>
            </a:r>
            <a:r>
              <a:rPr lang="en-US" b="1" u="sng"/>
              <a:t>first element </a:t>
            </a:r>
            <a:r>
              <a:rPr lang="en-US"/>
              <a:t>for which the provided </a:t>
            </a:r>
            <a:r>
              <a:rPr lang="en-US" b="1"/>
              <a:t>callback function returns true</a:t>
            </a:r>
            <a:r>
              <a:rPr lang="en-US"/>
              <a:t>, and it stops searching once such an element is found. </a:t>
            </a:r>
          </a:p>
          <a:p>
            <a:r>
              <a:rPr lang="en-US"/>
              <a:t>If no element satisfies the condition, it returns undefined.</a:t>
            </a:r>
          </a:p>
          <a:p>
            <a:pPr marL="0" indent="0">
              <a:buNone/>
            </a:pPr>
            <a:endParaRPr lang="en-US"/>
          </a:p>
          <a:p>
            <a:pPr marL="0" marR="0" indent="0">
              <a:spcAft>
                <a:spcPts val="0"/>
              </a:spcAft>
              <a:buNone/>
            </a:pPr>
            <a:endParaRPr lang="en-US">
              <a:cs typeface="Roboto" panose="02000000000000000000" pitchFamily="2" charset="0"/>
            </a:endParaRPr>
          </a:p>
          <a:p>
            <a:endParaRPr lang="en-ID"/>
          </a:p>
        </p:txBody>
      </p:sp>
      <p:pic>
        <p:nvPicPr>
          <p:cNvPr id="4" name="Picture 3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6418A848-B650-BA0D-273D-E7546BCE41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8" t="6289" r="10484" b="5031"/>
          <a:stretch/>
        </p:blipFill>
        <p:spPr>
          <a:xfrm>
            <a:off x="1171699" y="2683698"/>
            <a:ext cx="6612352" cy="285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498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D7105-F159-F173-AA50-87FE0F6F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reduce() method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320BA-D9D3-9CA0-CDD0-D7420CF42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reduce()</a:t>
            </a:r>
            <a:r>
              <a:rPr lang="en-US" dirty="0"/>
              <a:t> method is used to iterate through an array and reduce it to a single value. </a:t>
            </a:r>
          </a:p>
          <a:p>
            <a:r>
              <a:rPr lang="en-US" dirty="0"/>
              <a:t>It </a:t>
            </a:r>
            <a:r>
              <a:rPr lang="en-US" b="1" dirty="0"/>
              <a:t>applies a specified function to each element of the array</a:t>
            </a:r>
            <a:r>
              <a:rPr lang="en-US" dirty="0"/>
              <a:t>, accumulating a result. </a:t>
            </a:r>
          </a:p>
          <a:p>
            <a:r>
              <a:rPr lang="en-US" dirty="0"/>
              <a:t>The result can be of any data type (e.g., number, string, object) and is often used for tasks like summing numbers, concatenating strings, or aggregating data.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400" b="1" dirty="0"/>
              <a:t>Accumulator</a:t>
            </a:r>
            <a:r>
              <a:rPr lang="en-US" sz="1400" dirty="0"/>
              <a:t> refers to initial value (on first iteration) and previous processed returned value (on the next iteration)</a:t>
            </a:r>
          </a:p>
          <a:p>
            <a:r>
              <a:rPr lang="en-US" sz="1400" dirty="0"/>
              <a:t>In the above example the accumulator will be (0 </a:t>
            </a:r>
            <a:r>
              <a:rPr lang="en-ID" b="0" i="0" dirty="0">
                <a:solidFill>
                  <a:schemeClr val="tx1"/>
                </a:solidFill>
                <a:effectLst/>
                <a:latin typeface="+mj-lt"/>
              </a:rPr>
              <a:t>→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 1 </a:t>
            </a:r>
            <a:r>
              <a:rPr lang="en-ID" b="0" i="0" dirty="0">
                <a:solidFill>
                  <a:schemeClr val="tx1"/>
                </a:solidFill>
                <a:effectLst/>
                <a:latin typeface="+mj-lt"/>
              </a:rPr>
              <a:t>→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 3 </a:t>
            </a:r>
            <a:r>
              <a:rPr lang="en-ID" b="0" i="0" dirty="0">
                <a:solidFill>
                  <a:schemeClr val="tx1"/>
                </a:solidFill>
                <a:effectLst/>
                <a:latin typeface="+mj-lt"/>
              </a:rPr>
              <a:t>→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 6 </a:t>
            </a:r>
            <a:r>
              <a:rPr lang="en-ID" b="0" i="0" dirty="0">
                <a:solidFill>
                  <a:schemeClr val="tx1"/>
                </a:solidFill>
                <a:effectLst/>
                <a:latin typeface="+mj-lt"/>
              </a:rPr>
              <a:t>→</a:t>
            </a:r>
            <a:r>
              <a:rPr lang="en-US" sz="1400" dirty="0"/>
              <a:t> 10)</a:t>
            </a:r>
          </a:p>
          <a:p>
            <a:endParaRPr lang="en-US" dirty="0"/>
          </a:p>
          <a:p>
            <a:pPr marL="26797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ID" sz="1400" dirty="0">
              <a:solidFill>
                <a:srgbClr val="FF79C6"/>
              </a:solidFill>
              <a:effectLst/>
              <a:latin typeface="Consolas" panose="020B0609020204030204" pitchFamily="49" charset="0"/>
            </a:endParaRPr>
          </a:p>
          <a:p>
            <a:pPr marL="268288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4" name="Picture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AFF277EC-5606-93AA-799A-AF3A50B313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5" t="10500" r="16138" b="9500"/>
          <a:stretch/>
        </p:blipFill>
        <p:spPr>
          <a:xfrm>
            <a:off x="1151906" y="2663844"/>
            <a:ext cx="6305453" cy="169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073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D7105-F159-F173-AA50-87FE0F6F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every() method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320BA-D9D3-9CA0-CDD0-D7420CF42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The </a:t>
            </a:r>
            <a:r>
              <a:rPr lang="en-US" b="1"/>
              <a:t>every()</a:t>
            </a:r>
            <a:r>
              <a:rPr lang="en-US"/>
              <a:t> method tests whether </a:t>
            </a:r>
            <a:r>
              <a:rPr lang="en-US" b="1"/>
              <a:t>all elements in an array pass a provided condition</a:t>
            </a:r>
            <a:r>
              <a:rPr lang="en-US"/>
              <a:t>. </a:t>
            </a:r>
          </a:p>
          <a:p>
            <a:r>
              <a:rPr lang="en-US"/>
              <a:t>It iterates through the array and checks each element against a callback function. </a:t>
            </a:r>
          </a:p>
          <a:p>
            <a:r>
              <a:rPr lang="en-US"/>
              <a:t>It </a:t>
            </a:r>
            <a:r>
              <a:rPr lang="en-US" b="1"/>
              <a:t>returns true if all elements satisfy the condition</a:t>
            </a:r>
            <a:r>
              <a:rPr lang="en-US"/>
              <a:t>, and false otherwise.</a:t>
            </a:r>
          </a:p>
          <a:p>
            <a:pPr marL="26797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ID" sz="1400">
              <a:solidFill>
                <a:srgbClr val="FF79C6"/>
              </a:solidFill>
              <a:effectLst/>
              <a:latin typeface="Consolas" panose="020B0609020204030204" pitchFamily="49" charset="0"/>
            </a:endParaRPr>
          </a:p>
          <a:p>
            <a:pPr marL="268288" marR="0" indent="0">
              <a:spcBef>
                <a:spcPts val="0"/>
              </a:spcBef>
              <a:spcAft>
                <a:spcPts val="0"/>
              </a:spcAft>
              <a:buNone/>
            </a:pPr>
            <a:endParaRPr lang="en-ID" sz="1400"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2ED7E396-228F-4A4D-33C1-544EE0FC6F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4" t="10185" r="31330" b="8796"/>
          <a:stretch/>
        </p:blipFill>
        <p:spPr>
          <a:xfrm>
            <a:off x="1180617" y="2430248"/>
            <a:ext cx="5196788" cy="173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609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D7105-F159-F173-AA50-87FE0F6F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some() method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320BA-D9D3-9CA0-CDD0-D7420CF42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The </a:t>
            </a:r>
            <a:r>
              <a:rPr lang="en-US" b="1"/>
              <a:t>some()</a:t>
            </a:r>
            <a:r>
              <a:rPr lang="en-US"/>
              <a:t> method tests whether </a:t>
            </a:r>
            <a:r>
              <a:rPr lang="en-US" b="1"/>
              <a:t>at least one element in an array passes a provided condition</a:t>
            </a:r>
            <a:r>
              <a:rPr lang="en-US"/>
              <a:t>. </a:t>
            </a:r>
          </a:p>
          <a:p>
            <a:r>
              <a:rPr lang="en-US"/>
              <a:t>It iterates through the array and checks each element against a callback function. </a:t>
            </a:r>
          </a:p>
          <a:p>
            <a:r>
              <a:rPr lang="en-US"/>
              <a:t>It </a:t>
            </a:r>
            <a:r>
              <a:rPr lang="en-US" b="1"/>
              <a:t>returns true if at least one element satisfies the condition</a:t>
            </a:r>
            <a:r>
              <a:rPr lang="en-US"/>
              <a:t>, and false if none of the elements do.</a:t>
            </a:r>
          </a:p>
          <a:p>
            <a:pPr marL="26797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ID" sz="1400">
              <a:solidFill>
                <a:srgbClr val="FF79C6"/>
              </a:solidFill>
              <a:effectLst/>
              <a:latin typeface="Consolas" panose="020B0609020204030204" pitchFamily="49" charset="0"/>
            </a:endParaRPr>
          </a:p>
          <a:p>
            <a:pPr marL="268288" marR="0" indent="0">
              <a:spcBef>
                <a:spcPts val="0"/>
              </a:spcBef>
              <a:spcAft>
                <a:spcPts val="0"/>
              </a:spcAft>
              <a:buNone/>
            </a:pPr>
            <a:endParaRPr lang="en-ID" sz="1400"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B7F6E52A-74FE-5E56-83D1-D0B0DBB3B7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3" t="11441" r="24350" b="9746"/>
          <a:stretch/>
        </p:blipFill>
        <p:spPr>
          <a:xfrm>
            <a:off x="1196623" y="2466534"/>
            <a:ext cx="5742013" cy="171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178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20B0A8-E72A-1749-0E18-A976FAC35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53818-1962-87AB-EC7D-16CA0AED8D86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/>
              <a:t>Section 1</a:t>
            </a:r>
            <a:endParaRPr lang="en-ID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B3AE720A-EC34-6EDB-115E-49153DCB9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893" y="1903566"/>
            <a:ext cx="4380807" cy="310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115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A09E-CFEE-796B-64E3-2F2925832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boto Medium"/>
                <a:ea typeface="Roboto Medium"/>
                <a:cs typeface="Roboto Medium"/>
              </a:rPr>
              <a:t>What is Function? (1)</a:t>
            </a:r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DF9AF3-7E4B-4E5D-158B-8AB1396B2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132" y="2547560"/>
            <a:ext cx="2796541" cy="27965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714C06-587E-71F9-6278-6C5FFF643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334" y="3021662"/>
            <a:ext cx="1719472" cy="17194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D2800B-70C2-6228-C148-4242162DB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9287" y="2739883"/>
            <a:ext cx="788505" cy="7885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35BB396-FC82-FE8F-EB3B-608EF46224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9287" y="4409824"/>
            <a:ext cx="934277" cy="934277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29061BFE-08A2-689C-22C2-6E3B2A821310}"/>
              </a:ext>
            </a:extLst>
          </p:cNvPr>
          <p:cNvSpPr/>
          <p:nvPr/>
        </p:nvSpPr>
        <p:spPr>
          <a:xfrm>
            <a:off x="3061252" y="2892283"/>
            <a:ext cx="954157" cy="4288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211F575-CEB8-5541-352E-FC208F8F53AE}"/>
              </a:ext>
            </a:extLst>
          </p:cNvPr>
          <p:cNvSpPr/>
          <p:nvPr/>
        </p:nvSpPr>
        <p:spPr>
          <a:xfrm>
            <a:off x="3084441" y="4640427"/>
            <a:ext cx="954157" cy="4288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3D25786-3A86-4D01-8BF3-3A2A412EF186}"/>
              </a:ext>
            </a:extLst>
          </p:cNvPr>
          <p:cNvSpPr/>
          <p:nvPr/>
        </p:nvSpPr>
        <p:spPr>
          <a:xfrm>
            <a:off x="7480848" y="3592237"/>
            <a:ext cx="954157" cy="4288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766F6B-86EC-9420-45CB-5796709807F8}"/>
              </a:ext>
            </a:extLst>
          </p:cNvPr>
          <p:cNvSpPr txBox="1"/>
          <p:nvPr/>
        </p:nvSpPr>
        <p:spPr>
          <a:xfrm>
            <a:off x="5032510" y="5657019"/>
            <a:ext cx="134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Function</a:t>
            </a:r>
            <a:endParaRPr lang="en-ID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EE51C8-3553-4F4D-1292-B67C8A489B1A}"/>
              </a:ext>
            </a:extLst>
          </p:cNvPr>
          <p:cNvSpPr txBox="1"/>
          <p:nvPr/>
        </p:nvSpPr>
        <p:spPr>
          <a:xfrm>
            <a:off x="1625047" y="5657019"/>
            <a:ext cx="1341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Argument / Parameter</a:t>
            </a:r>
            <a:endParaRPr lang="en-ID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90B41E-F440-7E4B-810A-8BDC3486061C}"/>
              </a:ext>
            </a:extLst>
          </p:cNvPr>
          <p:cNvSpPr txBox="1"/>
          <p:nvPr/>
        </p:nvSpPr>
        <p:spPr>
          <a:xfrm>
            <a:off x="5035824" y="1858765"/>
            <a:ext cx="134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+mj-lt"/>
              </a:rPr>
              <a:t>Process</a:t>
            </a:r>
            <a:endParaRPr lang="en-ID" b="1"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F7A6E3-DF7D-3987-A26F-ED32CD0575B1}"/>
              </a:ext>
            </a:extLst>
          </p:cNvPr>
          <p:cNvSpPr txBox="1"/>
          <p:nvPr/>
        </p:nvSpPr>
        <p:spPr>
          <a:xfrm>
            <a:off x="1628361" y="1858765"/>
            <a:ext cx="134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+mj-lt"/>
              </a:rPr>
              <a:t>Input</a:t>
            </a:r>
            <a:endParaRPr lang="en-ID" b="1">
              <a:latin typeface="+mj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94EADD-D1FB-D92B-0EFB-DA018B98364E}"/>
              </a:ext>
            </a:extLst>
          </p:cNvPr>
          <p:cNvSpPr txBox="1"/>
          <p:nvPr/>
        </p:nvSpPr>
        <p:spPr>
          <a:xfrm>
            <a:off x="8438319" y="1858765"/>
            <a:ext cx="1861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+mj-lt"/>
              </a:rPr>
              <a:t>Output</a:t>
            </a:r>
            <a:endParaRPr lang="en-ID"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9390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E51E5-7A14-199F-15BE-B4ACF3B3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boto Medium"/>
                <a:ea typeface="Roboto Medium"/>
                <a:cs typeface="Roboto Medium"/>
              </a:rPr>
              <a:t>What is Function?</a:t>
            </a:r>
            <a:endParaRPr lang="en-ID">
              <a:latin typeface="Roboto Medium"/>
              <a:ea typeface="Roboto Medium"/>
              <a:cs typeface="Roboto Medium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0A54C-C690-59EC-AFBC-BA36435F4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7341"/>
            <a:ext cx="10515600" cy="49526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Roboto"/>
                <a:ea typeface="Roboto"/>
                <a:cs typeface="Roboto" panose="02000000000000000000" pitchFamily="2" charset="0"/>
              </a:rPr>
              <a:t>A function in JavaScript is like a </a:t>
            </a:r>
            <a:r>
              <a:rPr lang="en-US" b="1" u="sng">
                <a:latin typeface="Roboto"/>
                <a:ea typeface="Roboto"/>
                <a:cs typeface="Roboto" panose="02000000000000000000" pitchFamily="2" charset="0"/>
              </a:rPr>
              <a:t>reusable set of instructions or a mini-program within your code</a:t>
            </a:r>
            <a:r>
              <a:rPr lang="en-US">
                <a:latin typeface="Roboto"/>
                <a:ea typeface="Roboto"/>
                <a:cs typeface="Roboto" panose="02000000000000000000" pitchFamily="2" charset="0"/>
              </a:rPr>
              <a:t>.</a:t>
            </a:r>
          </a:p>
          <a:p>
            <a:r>
              <a:rPr lang="en-US">
                <a:latin typeface="Roboto"/>
                <a:ea typeface="Roboto"/>
                <a:cs typeface="Roboto" panose="02000000000000000000" pitchFamily="2" charset="0"/>
              </a:rPr>
              <a:t>It's designed to perform a specific task or calculate a value </a:t>
            </a:r>
            <a:r>
              <a:rPr lang="en-US" b="1" u="sng">
                <a:latin typeface="Roboto"/>
                <a:ea typeface="Roboto"/>
                <a:cs typeface="Roboto" panose="02000000000000000000" pitchFamily="2" charset="0"/>
              </a:rPr>
              <a:t>when called</a:t>
            </a:r>
            <a:r>
              <a:rPr lang="en-US">
                <a:latin typeface="Roboto"/>
                <a:ea typeface="Roboto"/>
                <a:cs typeface="Roboto" panose="02000000000000000000" pitchFamily="2" charset="0"/>
              </a:rPr>
              <a:t>.</a:t>
            </a:r>
          </a:p>
          <a:p>
            <a:r>
              <a:rPr lang="en-US"/>
              <a:t>Functions are defined using the </a:t>
            </a:r>
            <a:r>
              <a:rPr lang="en-US" b="1"/>
              <a:t>function</a:t>
            </a:r>
            <a:r>
              <a:rPr lang="en-US"/>
              <a:t> keyword, followed by a </a:t>
            </a:r>
            <a:r>
              <a:rPr lang="en-US" b="1"/>
              <a:t>name</a:t>
            </a:r>
            <a:r>
              <a:rPr lang="en-US"/>
              <a:t>, </a:t>
            </a:r>
            <a:r>
              <a:rPr lang="en-US" b="1"/>
              <a:t>parentheses ()</a:t>
            </a:r>
            <a:r>
              <a:rPr lang="en-US"/>
              <a:t>, and </a:t>
            </a:r>
            <a:r>
              <a:rPr lang="en-US" b="1"/>
              <a:t>curly braces {}</a:t>
            </a:r>
            <a:r>
              <a:rPr lang="en-US"/>
              <a:t>.</a:t>
            </a:r>
            <a:endParaRPr lang="en-US">
              <a:latin typeface="Roboto"/>
              <a:ea typeface="Roboto"/>
              <a:cs typeface="Roboto" panose="02000000000000000000" pitchFamily="2" charset="0"/>
            </a:endParaRPr>
          </a:p>
          <a:p>
            <a:endParaRPr lang="en-US">
              <a:latin typeface="Roboto"/>
              <a:ea typeface="Roboto"/>
              <a:cs typeface="Roboto" panose="02000000000000000000" pitchFamily="2" charset="0"/>
            </a:endParaRPr>
          </a:p>
          <a:p>
            <a:endParaRPr lang="en-US">
              <a:latin typeface="Roboto"/>
              <a:ea typeface="Roboto"/>
              <a:cs typeface="Roboto" panose="02000000000000000000" pitchFamily="2" charset="0"/>
            </a:endParaRPr>
          </a:p>
          <a:p>
            <a:endParaRPr lang="en-US">
              <a:latin typeface="Roboto"/>
              <a:ea typeface="Roboto"/>
              <a:cs typeface="Roboto" panose="02000000000000000000" pitchFamily="2" charset="0"/>
            </a:endParaRPr>
          </a:p>
          <a:p>
            <a:endParaRPr lang="en-US">
              <a:latin typeface="Roboto"/>
              <a:ea typeface="Roboto"/>
              <a:cs typeface="Roboto" panose="02000000000000000000" pitchFamily="2" charset="0"/>
            </a:endParaRPr>
          </a:p>
          <a:p>
            <a:endParaRPr lang="en-US">
              <a:latin typeface="Roboto"/>
              <a:ea typeface="Roboto"/>
              <a:cs typeface="Roboto" panose="02000000000000000000" pitchFamily="2" charset="0"/>
            </a:endParaRPr>
          </a:p>
          <a:p>
            <a:endParaRPr lang="en-US">
              <a:latin typeface="Roboto"/>
              <a:ea typeface="Roboto"/>
              <a:cs typeface="Roboto" panose="02000000000000000000" pitchFamily="2" charset="0"/>
            </a:endParaRPr>
          </a:p>
          <a:p>
            <a:endParaRPr lang="en-US">
              <a:latin typeface="Roboto"/>
              <a:ea typeface="Roboto"/>
              <a:cs typeface="Roboto" panose="02000000000000000000" pitchFamily="2" charset="0"/>
            </a:endParaRPr>
          </a:p>
          <a:p>
            <a:endParaRPr lang="en-US">
              <a:latin typeface="Roboto"/>
              <a:ea typeface="Roboto"/>
              <a:cs typeface="Roboto" panose="02000000000000000000" pitchFamily="2" charset="0"/>
            </a:endParaRPr>
          </a:p>
          <a:p>
            <a:endParaRPr lang="en-US">
              <a:latin typeface="Roboto"/>
              <a:ea typeface="Roboto"/>
              <a:cs typeface="Roboto" panose="02000000000000000000" pitchFamily="2" charset="0"/>
            </a:endParaRPr>
          </a:p>
          <a:p>
            <a:endParaRPr lang="en-US">
              <a:latin typeface="Roboto"/>
              <a:ea typeface="Roboto"/>
              <a:cs typeface="Roboto" panose="02000000000000000000" pitchFamily="2" charset="0"/>
            </a:endParaRPr>
          </a:p>
          <a:p>
            <a:pPr marL="0" indent="0">
              <a:buNone/>
            </a:pPr>
            <a:endParaRPr lang="en-US">
              <a:latin typeface="Roboto"/>
              <a:ea typeface="Roboto"/>
              <a:cs typeface="Roboto" panose="02000000000000000000" pitchFamily="2" charset="0"/>
            </a:endParaRPr>
          </a:p>
          <a:p>
            <a:endParaRPr lang="en-US">
              <a:latin typeface="Roboto"/>
              <a:ea typeface="Roboto"/>
              <a:cs typeface="Roboto" panose="02000000000000000000" pitchFamily="2" charset="0"/>
            </a:endParaRPr>
          </a:p>
          <a:p>
            <a:r>
              <a:rPr lang="en-US">
                <a:latin typeface="Roboto"/>
                <a:ea typeface="Roboto"/>
                <a:cs typeface="Roboto" panose="02000000000000000000" pitchFamily="2" charset="0"/>
              </a:rPr>
              <a:t>Functions help keep your code organized and make it more readable (They allow you to reuse the same code in multiple places without duplicating it)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330FFF-84A1-694E-2EF8-9082EF3A3774}"/>
              </a:ext>
            </a:extLst>
          </p:cNvPr>
          <p:cNvSpPr txBox="1"/>
          <p:nvPr/>
        </p:nvSpPr>
        <p:spPr>
          <a:xfrm>
            <a:off x="2961859" y="2561913"/>
            <a:ext cx="173007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accent1">
                    <a:lumMod val="60000"/>
                    <a:lumOff val="40000"/>
                  </a:schemeClr>
                </a:solidFill>
              </a:rPr>
              <a:t>Function Name</a:t>
            </a:r>
            <a:endParaRPr lang="en-ID" sz="14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FFF801-CF99-883D-09AA-913D794D5AD7}"/>
              </a:ext>
            </a:extLst>
          </p:cNvPr>
          <p:cNvSpPr txBox="1"/>
          <p:nvPr/>
        </p:nvSpPr>
        <p:spPr>
          <a:xfrm>
            <a:off x="4837383" y="2557881"/>
            <a:ext cx="212365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accent1">
                    <a:lumMod val="60000"/>
                    <a:lumOff val="40000"/>
                  </a:schemeClr>
                </a:solidFill>
              </a:rPr>
              <a:t>Parameter / Argument</a:t>
            </a:r>
            <a:endParaRPr lang="en-ID" sz="14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F4A480F-F510-4760-AA0D-0D3CCD606307}"/>
              </a:ext>
            </a:extLst>
          </p:cNvPr>
          <p:cNvCxnSpPr>
            <a:cxnSpLocks/>
          </p:cNvCxnSpPr>
          <p:nvPr/>
        </p:nvCxnSpPr>
        <p:spPr>
          <a:xfrm>
            <a:off x="3833864" y="2838926"/>
            <a:ext cx="0" cy="194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8AB92D-0126-B358-2C8B-678D1B54F1EA}"/>
              </a:ext>
            </a:extLst>
          </p:cNvPr>
          <p:cNvCxnSpPr>
            <a:cxnSpLocks/>
          </p:cNvCxnSpPr>
          <p:nvPr/>
        </p:nvCxnSpPr>
        <p:spPr>
          <a:xfrm>
            <a:off x="5702019" y="2838925"/>
            <a:ext cx="0" cy="194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>
            <a:extLst>
              <a:ext uri="{FF2B5EF4-FFF2-40B4-BE49-F238E27FC236}">
                <a16:creationId xmlns:a16="http://schemas.microsoft.com/office/drawing/2014/main" id="{5F3BEE30-6159-BBBE-767A-3F9DAEFA6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421" y="3033083"/>
            <a:ext cx="4897456" cy="1798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A187AA5-AFC9-7695-A800-B2C19C7A3529}"/>
              </a:ext>
            </a:extLst>
          </p:cNvPr>
          <p:cNvSpPr txBox="1"/>
          <p:nvPr/>
        </p:nvSpPr>
        <p:spPr>
          <a:xfrm>
            <a:off x="824302" y="5998213"/>
            <a:ext cx="1035722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400"/>
              <a:t>Parameters are like placeholders for values that the function needs to work with.</a:t>
            </a:r>
          </a:p>
        </p:txBody>
      </p:sp>
    </p:spTree>
    <p:extLst>
      <p:ext uri="{BB962C8B-B14F-4D97-AF65-F5344CB8AC3E}">
        <p14:creationId xmlns:p14="http://schemas.microsoft.com/office/powerpoint/2010/main" val="3310152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A9545-D528-5D5B-FD76-71F673AA0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Declaring and Calling Function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68FE0-FF0D-88C2-7F4D-BA0F319B2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u="sng" dirty="0"/>
              <a:t>Declarative Function</a:t>
            </a:r>
          </a:p>
          <a:p>
            <a:pPr marL="26797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ID" sz="1400" dirty="0">
              <a:solidFill>
                <a:srgbClr val="FF79C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dirty="0">
                <a:cs typeface="Roboto"/>
              </a:rPr>
            </a:br>
            <a:br>
              <a:rPr lang="en-US" dirty="0">
                <a:cs typeface="Roboto"/>
              </a:rPr>
            </a:br>
            <a:br>
              <a:rPr lang="en-US" dirty="0">
                <a:cs typeface="Roboto"/>
              </a:rPr>
            </a:br>
            <a:br>
              <a:rPr lang="en-US" dirty="0">
                <a:cs typeface="Roboto"/>
              </a:rPr>
            </a:br>
            <a:endParaRPr lang="en-US" dirty="0"/>
          </a:p>
          <a:p>
            <a:r>
              <a:rPr lang="en-US" b="1" u="sng" dirty="0"/>
              <a:t>Arrow Function</a:t>
            </a:r>
          </a:p>
          <a:p>
            <a:pPr marL="26797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ID" sz="1400" dirty="0">
              <a:solidFill>
                <a:srgbClr val="FF79C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dirty="0">
                <a:cs typeface="Roboto"/>
              </a:rPr>
            </a:br>
            <a:br>
              <a:rPr lang="en-US" dirty="0">
                <a:cs typeface="Roboto"/>
              </a:rPr>
            </a:br>
            <a:br>
              <a:rPr lang="en-US" dirty="0">
                <a:cs typeface="Roboto"/>
              </a:rPr>
            </a:br>
            <a:br>
              <a:rPr lang="en-US" dirty="0">
                <a:cs typeface="Roboto"/>
              </a:rPr>
            </a:br>
            <a:endParaRPr lang="en-US" dirty="0"/>
          </a:p>
          <a:p>
            <a:r>
              <a:rPr lang="en-US" dirty="0"/>
              <a:t>To execute a function, you "</a:t>
            </a:r>
            <a:r>
              <a:rPr lang="en-US" b="1" dirty="0"/>
              <a:t>call</a:t>
            </a:r>
            <a:r>
              <a:rPr lang="en-US" dirty="0"/>
              <a:t>" it by using its name followed by parentheses. </a:t>
            </a:r>
          </a:p>
          <a:p>
            <a:r>
              <a:rPr lang="en-US" dirty="0"/>
              <a:t>If the function expects parameters, you pass them within the parentheses.</a:t>
            </a:r>
            <a:endParaRPr lang="en-ID" sz="1400" dirty="0">
              <a:solidFill>
                <a:srgbClr val="64A7B6"/>
              </a:solidFill>
              <a:effectLst/>
              <a:latin typeface="Consolas" panose="020B0609020204030204" pitchFamily="49" charset="0"/>
            </a:endParaRPr>
          </a:p>
          <a:p>
            <a:pPr marL="267970" indent="0">
              <a:spcBef>
                <a:spcPts val="0"/>
              </a:spcBef>
              <a:buNone/>
            </a:pPr>
            <a:br>
              <a:rPr lang="en-ID" dirty="0">
                <a:solidFill>
                  <a:srgbClr val="64A7B6"/>
                </a:solidFill>
                <a:latin typeface="Consolas" panose="020B0609020204030204" pitchFamily="49" charset="0"/>
              </a:rPr>
            </a:br>
            <a:endParaRPr lang="en-ID" sz="1400" dirty="0">
              <a:solidFill>
                <a:srgbClr val="64A7B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3EF251-6CDF-FCC8-9EEA-7BEB822EF410}"/>
              </a:ext>
            </a:extLst>
          </p:cNvPr>
          <p:cNvSpPr txBox="1"/>
          <p:nvPr/>
        </p:nvSpPr>
        <p:spPr>
          <a:xfrm>
            <a:off x="1189219" y="6176963"/>
            <a:ext cx="8908938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400"/>
              <a:t>If the function returns a value, you can directly assign it to a variable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DE7B79-BD0E-8C39-64A5-21B3CB1FEE82}"/>
              </a:ext>
            </a:extLst>
          </p:cNvPr>
          <p:cNvSpPr txBox="1"/>
          <p:nvPr/>
        </p:nvSpPr>
        <p:spPr>
          <a:xfrm>
            <a:off x="5488511" y="2375452"/>
            <a:ext cx="3432312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/>
              <a:t>A function that returns a value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63883E-C6B3-D5B3-8991-AB3274EDEC5C}"/>
              </a:ext>
            </a:extLst>
          </p:cNvPr>
          <p:cNvSpPr txBox="1"/>
          <p:nvPr/>
        </p:nvSpPr>
        <p:spPr>
          <a:xfrm>
            <a:off x="5488511" y="3958361"/>
            <a:ext cx="3432312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/>
              <a:t>A function that doesn’t returns a value</a:t>
            </a:r>
          </a:p>
        </p:txBody>
      </p:sp>
      <p:pic>
        <p:nvPicPr>
          <p:cNvPr id="4" name="Picture 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4302437D-07F8-73BC-B023-E61E25A97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5" t="14179" r="44414" b="14179"/>
          <a:stretch/>
        </p:blipFill>
        <p:spPr>
          <a:xfrm>
            <a:off x="1191492" y="1918047"/>
            <a:ext cx="3867036" cy="947700"/>
          </a:xfrm>
          <a:prstGeom prst="rect">
            <a:avLst/>
          </a:prstGeom>
        </p:spPr>
      </p:pic>
      <p:pic>
        <p:nvPicPr>
          <p:cNvPr id="10" name="Picture 9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9DCD2B60-8630-A583-7DA9-EF2FDACB1A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9" t="14179" r="43347" b="11194"/>
          <a:stretch/>
        </p:blipFill>
        <p:spPr>
          <a:xfrm>
            <a:off x="1191492" y="3478480"/>
            <a:ext cx="3979281" cy="992298"/>
          </a:xfrm>
          <a:prstGeom prst="rect">
            <a:avLst/>
          </a:prstGeom>
        </p:spPr>
      </p:pic>
      <p:pic>
        <p:nvPicPr>
          <p:cNvPr id="11" name="Picture 10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A19DAE7A-A630-6CD2-B49F-C293F8CC96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32" t="26093" r="51931" b="22581"/>
          <a:stretch/>
        </p:blipFill>
        <p:spPr>
          <a:xfrm>
            <a:off x="1191492" y="5288889"/>
            <a:ext cx="3474467" cy="47567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DAB7C54-9E2B-C955-CF56-8C1A0C7613C3}"/>
              </a:ext>
            </a:extLst>
          </p:cNvPr>
          <p:cNvSpPr/>
          <p:nvPr/>
        </p:nvSpPr>
        <p:spPr>
          <a:xfrm>
            <a:off x="1351722" y="2375452"/>
            <a:ext cx="1520687" cy="2849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489A50-FA6D-F61F-D206-BE01687CBA36}"/>
              </a:ext>
            </a:extLst>
          </p:cNvPr>
          <p:cNvCxnSpPr>
            <a:stCxn id="12" idx="3"/>
            <a:endCxn id="6" idx="1"/>
          </p:cNvCxnSpPr>
          <p:nvPr/>
        </p:nvCxnSpPr>
        <p:spPr>
          <a:xfrm>
            <a:off x="2872409" y="2517911"/>
            <a:ext cx="2616102" cy="114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7B5567E-5D0F-16FA-F4F4-9D52E5019D84}"/>
              </a:ext>
            </a:extLst>
          </p:cNvPr>
          <p:cNvSpPr/>
          <p:nvPr/>
        </p:nvSpPr>
        <p:spPr>
          <a:xfrm>
            <a:off x="1351723" y="3945835"/>
            <a:ext cx="2067338" cy="2896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E972012-FF8F-FAC7-09A0-662841752AF8}"/>
              </a:ext>
            </a:extLst>
          </p:cNvPr>
          <p:cNvCxnSpPr>
            <a:cxnSpLocks/>
            <a:stCxn id="18" idx="3"/>
            <a:endCxn id="8" idx="1"/>
          </p:cNvCxnSpPr>
          <p:nvPr/>
        </p:nvCxnSpPr>
        <p:spPr>
          <a:xfrm>
            <a:off x="3419061" y="4090681"/>
            <a:ext cx="2069450" cy="215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631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D81A7-5636-9563-C17D-037251B4B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Additional Notes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E9E4F-C735-B68E-7A59-AD581AA94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Functions can have </a:t>
            </a:r>
            <a:r>
              <a:rPr lang="en-US" b="1"/>
              <a:t>zero or more parameters</a:t>
            </a:r>
            <a:r>
              <a:rPr lang="en-US"/>
              <a:t>.</a:t>
            </a:r>
          </a:p>
          <a:p>
            <a:r>
              <a:rPr lang="en-US"/>
              <a:t>Some functions </a:t>
            </a:r>
            <a:r>
              <a:rPr lang="en-US" b="1"/>
              <a:t>return a value, while some don’t</a:t>
            </a:r>
            <a:r>
              <a:rPr lang="en-US"/>
              <a:t>.</a:t>
            </a:r>
          </a:p>
          <a:p>
            <a:r>
              <a:rPr lang="en-US"/>
              <a:t>Functions have their own scope, which means </a:t>
            </a:r>
            <a:r>
              <a:rPr lang="en-US" b="1"/>
              <a:t>variables defined inside a function are not accessible outside of it</a:t>
            </a:r>
            <a:r>
              <a:rPr lang="en-US"/>
              <a:t>.</a:t>
            </a:r>
          </a:p>
          <a:p>
            <a:r>
              <a:rPr lang="en-US"/>
              <a:t>Variables declared outside of functions are considered "global" and can be accessed from anywhere in your code.</a:t>
            </a:r>
          </a:p>
          <a:p>
            <a:r>
              <a:rPr lang="en-US"/>
              <a:t>You can give default value to a parameter so you can leave the argument empty when calling the function</a:t>
            </a:r>
          </a:p>
          <a:p>
            <a:endParaRPr lang="en-US"/>
          </a:p>
          <a:p>
            <a:pPr marL="0" marR="0" indent="0">
              <a:spcAft>
                <a:spcPts val="0"/>
              </a:spcAft>
              <a:buNone/>
            </a:pPr>
            <a:endParaRPr lang="en-US">
              <a:cs typeface="Roboto" panose="02000000000000000000" pitchFamily="2" charset="0"/>
            </a:endParaRPr>
          </a:p>
          <a:p>
            <a:endParaRPr lang="en-US"/>
          </a:p>
          <a:p>
            <a:endParaRPr lang="en-ID"/>
          </a:p>
        </p:txBody>
      </p:sp>
      <p:pic>
        <p:nvPicPr>
          <p:cNvPr id="4" name="Picture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50357655-1C38-7E8F-184F-8FD741C63C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7" t="6960" r="22594" b="6960"/>
          <a:stretch/>
        </p:blipFill>
        <p:spPr>
          <a:xfrm>
            <a:off x="1142010" y="2895046"/>
            <a:ext cx="5563130" cy="229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536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20B0A8-E72A-1749-0E18-A976FAC35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Additional Array Methods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53818-1962-87AB-EC7D-16CA0AED8D86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/>
              <a:t>Section 2</a:t>
            </a:r>
            <a:endParaRPr lang="en-ID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B3AE720A-EC34-6EDB-115E-49153DCB9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893" y="1903566"/>
            <a:ext cx="4380807" cy="310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92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D7105-F159-F173-AA50-87FE0F6F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forEach</a:t>
            </a:r>
            <a:r>
              <a:rPr lang="en-US"/>
              <a:t>() method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320BA-D9D3-9CA0-CDD0-D7420CF42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The </a:t>
            </a:r>
            <a:r>
              <a:rPr lang="en-US" b="1" err="1"/>
              <a:t>forEach</a:t>
            </a:r>
            <a:r>
              <a:rPr lang="en-US" b="1"/>
              <a:t>()</a:t>
            </a:r>
            <a:r>
              <a:rPr lang="en-US"/>
              <a:t> method is used to </a:t>
            </a:r>
            <a:r>
              <a:rPr lang="en-US" b="1"/>
              <a:t>iterate (loop) through each element of an array and perform a specific action or operation on each element</a:t>
            </a:r>
            <a:r>
              <a:rPr lang="en-US"/>
              <a:t>.</a:t>
            </a:r>
          </a:p>
          <a:p>
            <a:endParaRPr lang="en-US"/>
          </a:p>
          <a:p>
            <a:pPr marL="0" marR="0" indent="0">
              <a:spcAft>
                <a:spcPts val="0"/>
              </a:spcAft>
              <a:buNone/>
            </a:pPr>
            <a:endParaRPr lang="en-US"/>
          </a:p>
          <a:p>
            <a:pPr marL="0" indent="0">
              <a:buNone/>
            </a:pPr>
            <a:endParaRPr lang="en-US">
              <a:cs typeface="Roboto"/>
            </a:endParaRPr>
          </a:p>
          <a:p>
            <a:pPr marL="0" indent="0">
              <a:buNone/>
            </a:pPr>
            <a:endParaRPr lang="en-US">
              <a:cs typeface="Roboto" panose="02000000000000000000" pitchFamily="2" charset="0"/>
            </a:endParaRPr>
          </a:p>
          <a:p>
            <a:pPr marL="0" indent="0">
              <a:buNone/>
            </a:pPr>
            <a:endParaRPr lang="en-US">
              <a:cs typeface="Roboto" panose="02000000000000000000" pitchFamily="2" charset="0"/>
            </a:endParaRPr>
          </a:p>
          <a:p>
            <a:pPr marL="0" indent="0">
              <a:buNone/>
            </a:pPr>
            <a:endParaRPr lang="en-US">
              <a:cs typeface="Roboto" panose="02000000000000000000" pitchFamily="2" charset="0"/>
            </a:endParaRPr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 err="1">
                <a:latin typeface="Roboto"/>
                <a:ea typeface="Roboto"/>
                <a:cs typeface="Roboto"/>
              </a:rPr>
              <a:t>forEach</a:t>
            </a:r>
            <a:r>
              <a:rPr lang="en-US">
                <a:latin typeface="Roboto"/>
                <a:ea typeface="Roboto"/>
                <a:cs typeface="Roboto"/>
              </a:rPr>
              <a:t> </a:t>
            </a:r>
            <a:r>
              <a:rPr lang="en-US" b="1">
                <a:latin typeface="Roboto"/>
                <a:ea typeface="Roboto"/>
                <a:cs typeface="Roboto"/>
              </a:rPr>
              <a:t>does not create a new array</a:t>
            </a:r>
            <a:r>
              <a:rPr lang="en-US">
                <a:latin typeface="Roboto"/>
                <a:ea typeface="Roboto"/>
                <a:cs typeface="Roboto"/>
              </a:rPr>
              <a:t>; it simply iterates through the existing one.</a:t>
            </a:r>
          </a:p>
          <a:p>
            <a:r>
              <a:rPr lang="en-US">
                <a:latin typeface="Roboto"/>
                <a:ea typeface="Roboto"/>
                <a:cs typeface="Roboto"/>
              </a:rPr>
              <a:t>It's often used when you want to perform a side effect on each array element (e.g., printing to the console, updating elements in place).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F3E0249-9CAE-1EB0-9550-BD5B4989F136}"/>
              </a:ext>
            </a:extLst>
          </p:cNvPr>
          <p:cNvSpPr/>
          <p:nvPr/>
        </p:nvSpPr>
        <p:spPr>
          <a:xfrm>
            <a:off x="5766432" y="2849411"/>
            <a:ext cx="1250677" cy="3478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8DFBAC-D451-47A3-D71F-DC1608486110}"/>
              </a:ext>
            </a:extLst>
          </p:cNvPr>
          <p:cNvSpPr txBox="1"/>
          <p:nvPr/>
        </p:nvSpPr>
        <p:spPr>
          <a:xfrm>
            <a:off x="5717887" y="2630462"/>
            <a:ext cx="134776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>
                <a:effectLst/>
                <a:latin typeface="+mj-lt"/>
              </a:rPr>
              <a:t>Equivalent to</a:t>
            </a:r>
          </a:p>
        </p:txBody>
      </p:sp>
      <p:pic>
        <p:nvPicPr>
          <p:cNvPr id="5" name="Picture 4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298D7725-16B9-251F-1DB6-E8FED8325A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8" t="9453" r="39124" b="7463"/>
          <a:stretch/>
        </p:blipFill>
        <p:spPr>
          <a:xfrm>
            <a:off x="1171699" y="2178935"/>
            <a:ext cx="4256516" cy="1638103"/>
          </a:xfrm>
          <a:prstGeom prst="rect">
            <a:avLst/>
          </a:prstGeom>
        </p:spPr>
      </p:pic>
      <p:pic>
        <p:nvPicPr>
          <p:cNvPr id="4" name="Picture 3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A3FFE035-0E6B-BBAF-42D7-EDC56AE846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7" t="17573" r="53403" b="16318"/>
          <a:stretch/>
        </p:blipFill>
        <p:spPr>
          <a:xfrm>
            <a:off x="7247844" y="2569204"/>
            <a:ext cx="3867500" cy="85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244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D7105-F159-F173-AA50-87FE0F6F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map() method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320BA-D9D3-9CA0-CDD0-D7420CF42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The </a:t>
            </a:r>
            <a:r>
              <a:rPr lang="en-US" b="1"/>
              <a:t>map()</a:t>
            </a:r>
            <a:r>
              <a:rPr lang="en-US"/>
              <a:t> function is used to </a:t>
            </a:r>
            <a:r>
              <a:rPr lang="en-US" b="1" u="sng"/>
              <a:t>create a new array</a:t>
            </a:r>
            <a:r>
              <a:rPr lang="en-US"/>
              <a:t> by applying a specified function (callback function) to each element of an existing array.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br>
              <a:rPr lang="en-US">
                <a:cs typeface="Roboto"/>
              </a:rPr>
            </a:br>
            <a:br>
              <a:rPr lang="en-US">
                <a:cs typeface="Roboto"/>
              </a:rPr>
            </a:br>
            <a:br>
              <a:rPr lang="en-US">
                <a:cs typeface="Roboto"/>
              </a:rPr>
            </a:br>
            <a:br>
              <a:rPr lang="en-US">
                <a:cs typeface="Roboto"/>
              </a:rPr>
            </a:br>
            <a:br>
              <a:rPr lang="en-US">
                <a:cs typeface="Roboto"/>
              </a:rPr>
            </a:br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>
                <a:latin typeface="Roboto"/>
                <a:ea typeface="Roboto"/>
                <a:cs typeface="Roboto"/>
              </a:rPr>
              <a:t>map </a:t>
            </a:r>
            <a:r>
              <a:rPr lang="en-US" b="1">
                <a:latin typeface="Roboto"/>
                <a:ea typeface="Roboto"/>
                <a:cs typeface="Roboto"/>
              </a:rPr>
              <a:t>creates a new array</a:t>
            </a:r>
            <a:r>
              <a:rPr lang="en-US">
                <a:latin typeface="Roboto"/>
                <a:ea typeface="Roboto"/>
                <a:cs typeface="Roboto"/>
              </a:rPr>
              <a:t> with the same length as the original one, where each element is the result of applying the callback function.</a:t>
            </a:r>
          </a:p>
          <a:p>
            <a:r>
              <a:rPr lang="en-US">
                <a:latin typeface="Roboto"/>
                <a:ea typeface="Roboto"/>
                <a:cs typeface="Roboto"/>
              </a:rPr>
              <a:t>It's often used when you want to transform data in an array into a new format.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F3E0249-9CAE-1EB0-9550-BD5B4989F136}"/>
              </a:ext>
            </a:extLst>
          </p:cNvPr>
          <p:cNvSpPr/>
          <p:nvPr/>
        </p:nvSpPr>
        <p:spPr>
          <a:xfrm>
            <a:off x="6054748" y="2889725"/>
            <a:ext cx="1250677" cy="3478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8DFBAC-D451-47A3-D71F-DC1608486110}"/>
              </a:ext>
            </a:extLst>
          </p:cNvPr>
          <p:cNvSpPr txBox="1"/>
          <p:nvPr/>
        </p:nvSpPr>
        <p:spPr>
          <a:xfrm>
            <a:off x="6006203" y="2670777"/>
            <a:ext cx="134776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>
                <a:effectLst/>
                <a:latin typeface="+mj-lt"/>
              </a:rPr>
              <a:t>Equivalent to</a:t>
            </a:r>
          </a:p>
        </p:txBody>
      </p:sp>
      <p:pic>
        <p:nvPicPr>
          <p:cNvPr id="4" name="Picture 3" descr="A computer screen shot of numbers&#10;&#10;Description automatically generated">
            <a:extLst>
              <a:ext uri="{FF2B5EF4-FFF2-40B4-BE49-F238E27FC236}">
                <a16:creationId xmlns:a16="http://schemas.microsoft.com/office/drawing/2014/main" id="{2B26B0F6-ECE7-1B5D-702D-8917383F77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1" t="9091" r="32590" b="8636"/>
          <a:stretch/>
        </p:blipFill>
        <p:spPr>
          <a:xfrm>
            <a:off x="1161803" y="2136578"/>
            <a:ext cx="4751433" cy="1814357"/>
          </a:xfrm>
          <a:prstGeom prst="rect">
            <a:avLst/>
          </a:prstGeom>
        </p:spPr>
      </p:pic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0E451E32-5943-82CE-327E-72FE5705BB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8" t="17273" r="54523" b="13907"/>
          <a:stretch/>
        </p:blipFill>
        <p:spPr>
          <a:xfrm>
            <a:off x="7475517" y="2611591"/>
            <a:ext cx="3296279" cy="91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34946"/>
      </p:ext>
    </p:extLst>
  </p:cSld>
  <p:clrMapOvr>
    <a:masterClrMapping/>
  </p:clrMapOvr>
</p:sld>
</file>

<file path=ppt/theme/theme1.xml><?xml version="1.0" encoding="utf-8"?>
<a:theme xmlns:a="http://schemas.openxmlformats.org/drawingml/2006/main" name="Profesi.io Template">
  <a:themeElements>
    <a:clrScheme name="Custom 1">
      <a:dk1>
        <a:srgbClr val="4D4D4D"/>
      </a:dk1>
      <a:lt1>
        <a:srgbClr val="FFFFFF"/>
      </a:lt1>
      <a:dk2>
        <a:srgbClr val="003F91"/>
      </a:dk2>
      <a:lt2>
        <a:srgbClr val="FFFFFF"/>
      </a:lt2>
      <a:accent1>
        <a:srgbClr val="003F91"/>
      </a:accent1>
      <a:accent2>
        <a:srgbClr val="ED7D31"/>
      </a:accent2>
      <a:accent3>
        <a:srgbClr val="C00000"/>
      </a:accent3>
      <a:accent4>
        <a:srgbClr val="FFC000"/>
      </a:accent4>
      <a:accent5>
        <a:srgbClr val="5B9BD5"/>
      </a:accent5>
      <a:accent6>
        <a:srgbClr val="70AD47"/>
      </a:accent6>
      <a:hlink>
        <a:srgbClr val="FBAF00"/>
      </a:hlink>
      <a:folHlink>
        <a:srgbClr val="C490AA"/>
      </a:folHlink>
    </a:clrScheme>
    <a:fontScheme name="Roboto - Profesi.io">
      <a:majorFont>
        <a:latin typeface="Roboto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" ma:contentTypeID="0x010100CB86A35FA78D0843B7D130BB80B73201" ma:contentTypeVersion="16" ma:contentTypeDescription="Buat sebuah dokumen baru." ma:contentTypeScope="" ma:versionID="268d34e91b5b68cd89d34d277a24dbe4">
  <xsd:schema xmlns:xsd="http://www.w3.org/2001/XMLSchema" xmlns:xs="http://www.w3.org/2001/XMLSchema" xmlns:p="http://schemas.microsoft.com/office/2006/metadata/properties" xmlns:ns2="add0c859-6541-4c61-8488-33cd1173043f" xmlns:ns3="7e63ec23-7536-4896-8579-94b59bd21f42" targetNamespace="http://schemas.microsoft.com/office/2006/metadata/properties" ma:root="true" ma:fieldsID="7453b7305958cda2322c983d7c267c13" ns2:_="" ns3:_="">
    <xsd:import namespace="add0c859-6541-4c61-8488-33cd1173043f"/>
    <xsd:import namespace="7e63ec23-7536-4896-8579-94b59bd21f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d0c859-6541-4c61-8488-33cd117304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Tag Gambar" ma:readOnly="false" ma:fieldId="{5cf76f15-5ced-4ddc-b409-7134ff3c332f}" ma:taxonomyMulti="true" ma:sspId="02817b09-f9b5-48eb-8047-c40f4ccde0d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63ec23-7536-4896-8579-94b59bd21f4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Dibagikan Denga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ibagikan Dengan Detail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3ae503b5-58f5-404f-b281-43c24e0f4bcf}" ma:internalName="TaxCatchAll" ma:showField="CatchAllData" ma:web="7e63ec23-7536-4896-8579-94b59bd21f4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e Isi"/>
        <xsd:element ref="dc:title" minOccurs="0" maxOccurs="1" ma:index="4" ma:displayName="Judu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dd0c859-6541-4c61-8488-33cd1173043f">
      <Terms xmlns="http://schemas.microsoft.com/office/infopath/2007/PartnerControls"/>
    </lcf76f155ced4ddcb4097134ff3c332f>
    <TaxCatchAll xmlns="7e63ec23-7536-4896-8579-94b59bd21f42" xsi:nil="true"/>
  </documentManagement>
</p:properties>
</file>

<file path=customXml/itemProps1.xml><?xml version="1.0" encoding="utf-8"?>
<ds:datastoreItem xmlns:ds="http://schemas.openxmlformats.org/officeDocument/2006/customXml" ds:itemID="{836CCC45-89A9-47DC-906A-55AD2B0DBC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82DE85-8116-45A1-9FC0-56ACF1EBAE48}">
  <ds:schemaRefs>
    <ds:schemaRef ds:uri="7e63ec23-7536-4896-8579-94b59bd21f42"/>
    <ds:schemaRef ds:uri="add0c859-6541-4c61-8488-33cd1173043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63B112C-2D60-478B-A31F-C6ADD12C33BE}">
  <ds:schemaRefs>
    <ds:schemaRef ds:uri="7e63ec23-7536-4896-8579-94b59bd21f42"/>
    <ds:schemaRef ds:uri="937673de-ff4f-4311-a832-0e6276e498fe"/>
    <ds:schemaRef ds:uri="add0c859-6541-4c61-8488-33cd1173043f"/>
    <ds:schemaRef ds:uri="e3c0d3ff-670a-4595-a518-ef656132fa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280</TotalTime>
  <Words>824</Words>
  <Application>Microsoft Office PowerPoint</Application>
  <PresentationFormat>Widescreen</PresentationFormat>
  <Paragraphs>115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Consolas</vt:lpstr>
      <vt:lpstr>Roboto</vt:lpstr>
      <vt:lpstr>Roboto Black</vt:lpstr>
      <vt:lpstr>Roboto Light</vt:lpstr>
      <vt:lpstr>Roboto Medium</vt:lpstr>
      <vt:lpstr>Roboto Thin</vt:lpstr>
      <vt:lpstr>Profesi.io Template</vt:lpstr>
      <vt:lpstr>Basic Coding Course</vt:lpstr>
      <vt:lpstr>Functions</vt:lpstr>
      <vt:lpstr>What is Function? (1)</vt:lpstr>
      <vt:lpstr>What is Function?</vt:lpstr>
      <vt:lpstr>Declaring and Calling Function</vt:lpstr>
      <vt:lpstr>Additional Notes</vt:lpstr>
      <vt:lpstr>Additional Array Methods</vt:lpstr>
      <vt:lpstr>forEach() method</vt:lpstr>
      <vt:lpstr>map() method</vt:lpstr>
      <vt:lpstr>filter() method</vt:lpstr>
      <vt:lpstr>find() method</vt:lpstr>
      <vt:lpstr>reduce() method</vt:lpstr>
      <vt:lpstr>every() method</vt:lpstr>
      <vt:lpstr>some()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Christian Kevin Julius</cp:lastModifiedBy>
  <cp:revision>12</cp:revision>
  <dcterms:created xsi:type="dcterms:W3CDTF">2023-08-14T10:09:18Z</dcterms:created>
  <dcterms:modified xsi:type="dcterms:W3CDTF">2023-09-22T11:46:26Z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0x010100CB86A35FA78D0843B7D130BB80B73201</vt:lpwstr>
  </property>
  <property fmtid="{D5CDD505-2E9C-101B-9397-08002B2CF9AE}" pid="3" name="MediaServiceImageTags">
    <vt:lpwstr/>
  </property>
</Properties>
</file>