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Montserrat" panose="00000500000000000000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56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83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448639"/>
            <a:ext cx="7627382" cy="1967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E-Learning System: Java GUI Application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44709" y="4740712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outlines the development process of a comprehensive e-learning system using Java and a graphical user interface (GUI).</a:t>
            </a:r>
            <a:endParaRPr lang="en-US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1CD60-4A70-8A73-13A7-3FC7333C6F43}"/>
              </a:ext>
            </a:extLst>
          </p:cNvPr>
          <p:cNvSpPr/>
          <p:nvPr/>
        </p:nvSpPr>
        <p:spPr>
          <a:xfrm>
            <a:off x="12656457" y="7453087"/>
            <a:ext cx="1973943" cy="776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5409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041333"/>
            <a:ext cx="965930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Introduction to the E-Learning System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432268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41427" y="4395311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43226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4808815"/>
            <a:ext cx="352282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e-learning system aims to provide a user-friendly platform for online learning and education.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5201722" y="432268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5349597" y="4395311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05738" y="43226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Target Audience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05738" y="4808815"/>
            <a:ext cx="352282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system is designed for students, educators, and institutions seeking an interactive learning experience.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9645134" y="432268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9796463" y="4395311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49151" y="43226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Scope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49151" y="4808815"/>
            <a:ext cx="3522821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system encompasses features like course management, student enrollment, and progress tracking.</a:t>
            </a: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BBC197-AD4E-7B5C-CA15-44FD805A3441}"/>
              </a:ext>
            </a:extLst>
          </p:cNvPr>
          <p:cNvSpPr/>
          <p:nvPr/>
        </p:nvSpPr>
        <p:spPr>
          <a:xfrm>
            <a:off x="12663714" y="7453087"/>
            <a:ext cx="1973943" cy="776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94833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Features of the Application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698671"/>
            <a:ext cx="7627382" cy="4582478"/>
          </a:xfrm>
          <a:prstGeom prst="roundRect">
            <a:avLst>
              <a:gd name="adj" fmla="val 425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65929" y="2706291"/>
            <a:ext cx="761214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82504" y="2843808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Course Management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4792385" y="2843808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Content uploading, scheduling, and organization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65929" y="3674745"/>
            <a:ext cx="7612142" cy="9684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82504" y="3812262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Student Enrollment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4792385" y="3812262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Registration, course selection, and access control</a:t>
            </a:r>
            <a:endParaRPr lang="en-US" sz="1700" dirty="0"/>
          </a:p>
        </p:txBody>
      </p:sp>
      <p:sp>
        <p:nvSpPr>
          <p:cNvPr id="11" name="Shape 8"/>
          <p:cNvSpPr/>
          <p:nvPr/>
        </p:nvSpPr>
        <p:spPr>
          <a:xfrm>
            <a:off x="765929" y="4643199"/>
            <a:ext cx="7612142" cy="13151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82504" y="4780717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Progress Tracking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4792385" y="4780717"/>
            <a:ext cx="336911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Assessment submissions, performance monitoring, and personalized feedback</a:t>
            </a:r>
            <a:endParaRPr lang="en-US" sz="1700" dirty="0"/>
          </a:p>
        </p:txBody>
      </p:sp>
      <p:sp>
        <p:nvSpPr>
          <p:cNvPr id="14" name="Shape 11"/>
          <p:cNvSpPr/>
          <p:nvPr/>
        </p:nvSpPr>
        <p:spPr>
          <a:xfrm>
            <a:off x="765929" y="5958364"/>
            <a:ext cx="7612142" cy="13151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82504" y="6095881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Communication Tools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4792385" y="6095881"/>
            <a:ext cx="336911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Discussion forums, chat rooms, and messaging systems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123480"/>
            <a:ext cx="818173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Implementing the User Interface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3776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Swing Framework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95049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Swing provides rich components and flexibility for GUI development.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83881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Buttons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26125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Text Fields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568368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Drop-Down Lists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33776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Design Principles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87139" y="395049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UI is designed with user-centered principles for accessibility and ease of use.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483881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Clarity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7139" y="526125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Consistency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87139" y="568368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Responsiveness</a:t>
            </a: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F70C5-D789-28EB-B9E8-40664DBAFB93}"/>
              </a:ext>
            </a:extLst>
          </p:cNvPr>
          <p:cNvSpPr/>
          <p:nvPr/>
        </p:nvSpPr>
        <p:spPr>
          <a:xfrm>
            <a:off x="12656457" y="7453087"/>
            <a:ext cx="1973943" cy="776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63984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Integrating the Database and Backend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2390180"/>
            <a:ext cx="1083231" cy="17331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66461" y="26067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Database Selection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66461" y="3092887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relational database like MySQL or PostgreSQL is chosen for data storage.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4123372"/>
            <a:ext cx="1083231" cy="173319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66461" y="433994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Backend Development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66461" y="4826079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servlets or Spring Boot framework are used to handle requests and data processing.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9" y="5856565"/>
            <a:ext cx="1083231" cy="173319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66461" y="60731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API Integration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166461" y="6559272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frontend interacts with the backend through RESTful APIs for data exchange.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630198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Ensuring Security and Accessibility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2380536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313872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Authentication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8309" y="3624858"/>
            <a:ext cx="365117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Secure logins using usernames and passwords or two-factor authentication.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01" y="2380536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4401" y="313872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Authorization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34401" y="3624858"/>
            <a:ext cx="365129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Restricting access to specific features based on user roles and permissions.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9" y="5314950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309" y="60731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58309" y="6559272"/>
            <a:ext cx="365117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Following web accessibility guidelines to accommodate users with disabilities.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401" y="5314950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34401" y="60731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Privacy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4734401" y="6559272"/>
            <a:ext cx="365129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Implementing measures to protect user data from unauthorized access.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54615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 and Future Enhancements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296489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e-learning system provides a robust platform for online learning. Future enhancements include integrating gamification elements and incorporating artificial intelligence for personalized learning experiences.</a:t>
            </a:r>
            <a:endParaRPr lang="en-US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07828D-7EEB-4A8C-FDB1-88DBD6173EAA}"/>
              </a:ext>
            </a:extLst>
          </p:cNvPr>
          <p:cNvSpPr/>
          <p:nvPr/>
        </p:nvSpPr>
        <p:spPr>
          <a:xfrm>
            <a:off x="12656457" y="7453087"/>
            <a:ext cx="1973943" cy="776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313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Barlow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Ayush Gupta</cp:lastModifiedBy>
  <cp:revision>2</cp:revision>
  <dcterms:created xsi:type="dcterms:W3CDTF">2024-11-09T19:40:37Z</dcterms:created>
  <dcterms:modified xsi:type="dcterms:W3CDTF">2024-11-09T19:43:07Z</dcterms:modified>
</cp:coreProperties>
</file>