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0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4D9A15D-82A3-4D73-A0B0-467674E5AAF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A188A85-2B8E-4BC1-B7DB-CC9714DD0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A15D-82A3-4D73-A0B0-467674E5AAF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8A85-2B8E-4BC1-B7DB-CC9714DD0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A15D-82A3-4D73-A0B0-467674E5AAF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8A85-2B8E-4BC1-B7DB-CC9714DD0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4D9A15D-82A3-4D73-A0B0-467674E5AAF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8A85-2B8E-4BC1-B7DB-CC9714DD0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4D9A15D-82A3-4D73-A0B0-467674E5AAF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A188A85-2B8E-4BC1-B7DB-CC9714DD0B9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4D9A15D-82A3-4D73-A0B0-467674E5AAF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A188A85-2B8E-4BC1-B7DB-CC9714DD0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4D9A15D-82A3-4D73-A0B0-467674E5AAF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A188A85-2B8E-4BC1-B7DB-CC9714DD0B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A15D-82A3-4D73-A0B0-467674E5AAF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8A85-2B8E-4BC1-B7DB-CC9714DD0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4D9A15D-82A3-4D73-A0B0-467674E5AAF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A188A85-2B8E-4BC1-B7DB-CC9714DD0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4D9A15D-82A3-4D73-A0B0-467674E5AAF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A188A85-2B8E-4BC1-B7DB-CC9714DD0B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4D9A15D-82A3-4D73-A0B0-467674E5AAF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A188A85-2B8E-4BC1-B7DB-CC9714DD0B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4D9A15D-82A3-4D73-A0B0-467674E5AAF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A188A85-2B8E-4BC1-B7DB-CC9714DD0B9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Fortune Man 5000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Developer : Sean </a:t>
            </a:r>
            <a:r>
              <a:rPr lang="en-US" dirty="0" err="1" smtClean="0"/>
              <a:t>Radatz</a:t>
            </a:r>
            <a:endParaRPr lang="en-US" dirty="0" smtClean="0"/>
          </a:p>
          <a:p>
            <a:r>
              <a:rPr lang="en-US" dirty="0" smtClean="0"/>
              <a:t>ITCS 1950</a:t>
            </a:r>
          </a:p>
          <a:p>
            <a:r>
              <a:rPr lang="en-US" dirty="0" smtClean="0"/>
              <a:t>Project 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Household cat</a:t>
            </a:r>
          </a:p>
          <a:p>
            <a:pPr lvl="1"/>
            <a:r>
              <a:rPr lang="en-US" dirty="0" smtClean="0"/>
              <a:t>Exotic</a:t>
            </a:r>
          </a:p>
          <a:p>
            <a:r>
              <a:rPr lang="en-US" dirty="0"/>
              <a:t> </a:t>
            </a:r>
            <a:r>
              <a:rPr lang="en-US" dirty="0" smtClean="0"/>
              <a:t>Jim the private eye</a:t>
            </a:r>
          </a:p>
          <a:p>
            <a:pPr lvl="1"/>
            <a:r>
              <a:rPr lang="en-US" dirty="0" smtClean="0"/>
              <a:t>Good at guessing numbers</a:t>
            </a:r>
          </a:p>
          <a:p>
            <a:r>
              <a:rPr lang="en-US" dirty="0" smtClean="0"/>
              <a:t>The Brain</a:t>
            </a:r>
          </a:p>
          <a:p>
            <a:pPr lvl="1"/>
            <a:r>
              <a:rPr lang="en-US" dirty="0" smtClean="0"/>
              <a:t>After world domination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Story/Premise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 as a contestant on a Game show</a:t>
            </a:r>
          </a:p>
          <a:p>
            <a:pPr lvl="1"/>
            <a:r>
              <a:rPr lang="en-US" dirty="0" smtClean="0"/>
              <a:t>Goal: Win as much money as possible</a:t>
            </a:r>
          </a:p>
          <a:p>
            <a:r>
              <a:rPr lang="en-US" dirty="0" smtClean="0"/>
              <a:t>Kept simple for replay value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Map</a:t>
            </a:r>
            <a:endParaRPr lang="en-US" dirty="0"/>
          </a:p>
        </p:txBody>
      </p:sp>
      <p:pic>
        <p:nvPicPr>
          <p:cNvPr id="4" name="Content Placeholder 3" descr="GameMa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67200" y="0"/>
            <a:ext cx="3886200" cy="69088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Unique about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</a:t>
            </a:r>
            <a:r>
              <a:rPr lang="en-US" dirty="0" err="1" smtClean="0"/>
              <a:t>gameplay</a:t>
            </a:r>
            <a:endParaRPr lang="en-US" dirty="0"/>
          </a:p>
          <a:p>
            <a:r>
              <a:rPr lang="en-US" dirty="0" smtClean="0"/>
              <a:t>Competitive</a:t>
            </a:r>
          </a:p>
          <a:p>
            <a:r>
              <a:rPr lang="en-US" dirty="0" smtClean="0"/>
              <a:t>Replay value</a:t>
            </a:r>
            <a:endParaRPr lang="en-US" dirty="0"/>
          </a:p>
          <a:p>
            <a:r>
              <a:rPr lang="en-US" dirty="0" smtClean="0"/>
              <a:t>Easily transferred to other platforms</a:t>
            </a:r>
          </a:p>
          <a:p>
            <a:r>
              <a:rPr lang="en-US" dirty="0" smtClean="0"/>
              <a:t>ASCII Art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should invest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doesn’t like winning money???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90</TotalTime>
  <Words>81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Fortune Man 5000</vt:lpstr>
      <vt:lpstr>Characters</vt:lpstr>
      <vt:lpstr>Story/Premise</vt:lpstr>
      <vt:lpstr>Game Map</vt:lpstr>
      <vt:lpstr>What’s Unique about the game</vt:lpstr>
      <vt:lpstr>Why you should invest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Fortune Man 5000</dc:title>
  <dc:creator>Seany</dc:creator>
  <cp:lastModifiedBy>Seany</cp:lastModifiedBy>
  <cp:revision>4</cp:revision>
  <dcterms:created xsi:type="dcterms:W3CDTF">2015-10-09T01:50:50Z</dcterms:created>
  <dcterms:modified xsi:type="dcterms:W3CDTF">2015-10-09T03:21:20Z</dcterms:modified>
</cp:coreProperties>
</file>