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4D9A15D-82A3-4D73-A0B0-467674E5AAFC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A188A85-2B8E-4BC1-B7DB-CC9714DD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15D-82A3-4D73-A0B0-467674E5AAFC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8A85-2B8E-4BC1-B7DB-CC9714DD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15D-82A3-4D73-A0B0-467674E5AAFC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8A85-2B8E-4BC1-B7DB-CC9714DD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4D9A15D-82A3-4D73-A0B0-467674E5AAFC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8A85-2B8E-4BC1-B7DB-CC9714DD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4D9A15D-82A3-4D73-A0B0-467674E5AAFC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A188A85-2B8E-4BC1-B7DB-CC9714DD0B9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4D9A15D-82A3-4D73-A0B0-467674E5AAFC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A188A85-2B8E-4BC1-B7DB-CC9714DD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4D9A15D-82A3-4D73-A0B0-467674E5AAFC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A188A85-2B8E-4BC1-B7DB-CC9714DD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15D-82A3-4D73-A0B0-467674E5AAFC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8A85-2B8E-4BC1-B7DB-CC9714DD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4D9A15D-82A3-4D73-A0B0-467674E5AAFC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A188A85-2B8E-4BC1-B7DB-CC9714DD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4D9A15D-82A3-4D73-A0B0-467674E5AAFC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A188A85-2B8E-4BC1-B7DB-CC9714DD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4D9A15D-82A3-4D73-A0B0-467674E5AAFC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A188A85-2B8E-4BC1-B7DB-CC9714DD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4D9A15D-82A3-4D73-A0B0-467674E5AAFC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A188A85-2B8E-4BC1-B7DB-CC9714DD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 Your Average Plummer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Developer : Sean </a:t>
            </a:r>
            <a:r>
              <a:rPr lang="en-US" dirty="0" err="1" smtClean="0"/>
              <a:t>Radatz</a:t>
            </a:r>
            <a:endParaRPr lang="en-US" dirty="0" smtClean="0"/>
          </a:p>
          <a:p>
            <a:r>
              <a:rPr lang="en-US" dirty="0" smtClean="0"/>
              <a:t>ITCS 1950</a:t>
            </a:r>
          </a:p>
          <a:p>
            <a:r>
              <a:rPr lang="en-US" smtClean="0"/>
              <a:t>Project 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/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Antonio</a:t>
            </a:r>
            <a:endParaRPr lang="en-US" dirty="0" smtClean="0"/>
          </a:p>
          <a:p>
            <a:pPr lvl="1"/>
            <a:r>
              <a:rPr lang="en-US" dirty="0" smtClean="0"/>
              <a:t>The main character / </a:t>
            </a:r>
            <a:r>
              <a:rPr lang="en-US" dirty="0" err="1" smtClean="0"/>
              <a:t>plummer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Coins</a:t>
            </a:r>
            <a:endParaRPr lang="en-US" dirty="0" smtClean="0"/>
          </a:p>
          <a:p>
            <a:r>
              <a:rPr lang="en-US" dirty="0" smtClean="0"/>
              <a:t>Mushrooms</a:t>
            </a:r>
            <a:endParaRPr lang="en-US" dirty="0" smtClean="0"/>
          </a:p>
          <a:p>
            <a:r>
              <a:rPr lang="en-US" dirty="0" smtClean="0"/>
              <a:t>Super Star</a:t>
            </a:r>
            <a:endParaRPr lang="en-US" dirty="0" smtClean="0"/>
          </a:p>
          <a:p>
            <a:pPr lvl="1"/>
            <a:r>
              <a:rPr lang="en-US" dirty="0" smtClean="0"/>
              <a:t>All worth a variety of points</a:t>
            </a:r>
          </a:p>
          <a:p>
            <a:r>
              <a:rPr lang="en-US" dirty="0" smtClean="0"/>
              <a:t>Spikes</a:t>
            </a:r>
          </a:p>
          <a:p>
            <a:pPr lvl="1"/>
            <a:r>
              <a:rPr lang="en-US" dirty="0" smtClean="0"/>
              <a:t>Careful they will end the </a:t>
            </a:r>
            <a:r>
              <a:rPr lang="en-US" dirty="0" err="1" smtClean="0"/>
              <a:t>plummer’s</a:t>
            </a:r>
            <a:r>
              <a:rPr lang="en-US" dirty="0" smtClean="0"/>
              <a:t> adventure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Story/Premise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as a </a:t>
            </a:r>
            <a:r>
              <a:rPr lang="en-US" dirty="0" err="1" smtClean="0"/>
              <a:t>plummer</a:t>
            </a:r>
            <a:r>
              <a:rPr lang="en-US" dirty="0" smtClean="0"/>
              <a:t> in a strange world</a:t>
            </a:r>
            <a:endParaRPr lang="en-US" dirty="0" smtClean="0"/>
          </a:p>
          <a:p>
            <a:pPr lvl="1"/>
            <a:r>
              <a:rPr lang="en-US" dirty="0" smtClean="0"/>
              <a:t>Goal: </a:t>
            </a:r>
            <a:r>
              <a:rPr lang="en-US" dirty="0" smtClean="0"/>
              <a:t>Collect as many Coins, Mushrooms and Super Stars as possible to get the highest score</a:t>
            </a:r>
            <a:endParaRPr lang="en-US" dirty="0" smtClean="0"/>
          </a:p>
          <a:p>
            <a:r>
              <a:rPr lang="en-US" dirty="0" smtClean="0"/>
              <a:t>Kept simple for </a:t>
            </a:r>
            <a:r>
              <a:rPr lang="en-US" dirty="0" smtClean="0"/>
              <a:t>ease of play</a:t>
            </a:r>
          </a:p>
          <a:p>
            <a:r>
              <a:rPr lang="en-US" dirty="0" smtClean="0"/>
              <a:t>Some items are much harder to get for those that want the highest score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Map</a:t>
            </a:r>
            <a:endParaRPr lang="en-US" dirty="0"/>
          </a:p>
        </p:txBody>
      </p:sp>
      <p:pic>
        <p:nvPicPr>
          <p:cNvPr id="6" name="Content Placeholder 5" descr="P3-Game-M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05000"/>
            <a:ext cx="8229600" cy="30861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Unique about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gameplay</a:t>
            </a:r>
            <a:endParaRPr lang="en-US" dirty="0"/>
          </a:p>
          <a:p>
            <a:r>
              <a:rPr lang="en-US" dirty="0" smtClean="0"/>
              <a:t>Competitive</a:t>
            </a:r>
          </a:p>
          <a:p>
            <a:r>
              <a:rPr lang="en-US" dirty="0" smtClean="0"/>
              <a:t>Replay value</a:t>
            </a:r>
            <a:endParaRPr lang="en-US" dirty="0"/>
          </a:p>
          <a:p>
            <a:r>
              <a:rPr lang="en-US" dirty="0" smtClean="0"/>
              <a:t>Easily transferred to other platforms</a:t>
            </a:r>
          </a:p>
          <a:p>
            <a:r>
              <a:rPr lang="en-US" dirty="0" smtClean="0"/>
              <a:t>Special Items that can be fun to collect</a:t>
            </a:r>
          </a:p>
          <a:p>
            <a:r>
              <a:rPr lang="en-US" dirty="0" smtClean="0"/>
              <a:t>Hurtful items to watch out for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invest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want to be a </a:t>
            </a:r>
            <a:r>
              <a:rPr lang="en-US" dirty="0" err="1" smtClean="0"/>
              <a:t>plummer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we can all go get a beer after this presentation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117</TotalTime>
  <Words>140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Not Your Average Plummer</vt:lpstr>
      <vt:lpstr>Characters / Items</vt:lpstr>
      <vt:lpstr>Story/Premise</vt:lpstr>
      <vt:lpstr>Game Map</vt:lpstr>
      <vt:lpstr>What’s Unique about the game</vt:lpstr>
      <vt:lpstr>Why you should invest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Fortune Man 5000</dc:title>
  <dc:creator>Seany</dc:creator>
  <cp:lastModifiedBy>Sean</cp:lastModifiedBy>
  <cp:revision>8</cp:revision>
  <dcterms:created xsi:type="dcterms:W3CDTF">2015-10-09T01:50:50Z</dcterms:created>
  <dcterms:modified xsi:type="dcterms:W3CDTF">2015-12-18T01:38:48Z</dcterms:modified>
</cp:coreProperties>
</file>