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89" r:id="rId2"/>
    <p:sldId id="306" r:id="rId3"/>
    <p:sldId id="303" r:id="rId4"/>
    <p:sldId id="307" r:id="rId5"/>
    <p:sldId id="308" r:id="rId6"/>
    <p:sldId id="309" r:id="rId7"/>
    <p:sldId id="312" r:id="rId8"/>
    <p:sldId id="317" r:id="rId9"/>
    <p:sldId id="319" r:id="rId10"/>
    <p:sldId id="321" r:id="rId11"/>
    <p:sldId id="318" r:id="rId12"/>
    <p:sldId id="320" r:id="rId13"/>
    <p:sldId id="322"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FE6D631-32DA-4AD4-BF85-C353DF268C4A}">
          <p14:sldIdLst/>
        </p14:section>
        <p14:section name="Untitled Section" id="{09C9A9FF-439C-4ECC-BE15-A4ECD3CC0F0A}">
          <p14:sldIdLst>
            <p14:sldId id="289"/>
            <p14:sldId id="306"/>
            <p14:sldId id="303"/>
            <p14:sldId id="307"/>
            <p14:sldId id="308"/>
            <p14:sldId id="309"/>
            <p14:sldId id="312"/>
            <p14:sldId id="317"/>
            <p14:sldId id="319"/>
            <p14:sldId id="321"/>
            <p14:sldId id="318"/>
            <p14:sldId id="320"/>
            <p14:sldId id="322"/>
            <p14:sldId id="272"/>
          </p14:sldIdLst>
        </p14:section>
      </p14:sectionLst>
    </p:ext>
    <p:ext uri="{EFAFB233-063F-42B5-8137-9DF3F51BA10A}">
      <p15:sldGuideLst xmlns:p15="http://schemas.microsoft.com/office/powerpoint/2012/main">
        <p15:guide id="1" orient="horz" pos="2160" userDrawn="1">
          <p15:clr>
            <a:srgbClr val="A4A3A4"/>
          </p15:clr>
        </p15:guide>
        <p15:guide id="2" pos="38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A36"/>
    <a:srgbClr val="ED1B1D"/>
    <a:srgbClr val="006600"/>
    <a:srgbClr val="1E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6C7F46-3BAA-4EA4-88DA-11F74282C0BA}" v="218" dt="2025-04-13T13:59:58.6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p:scale>
          <a:sx n="75" d="100"/>
          <a:sy n="75" d="100"/>
        </p:scale>
        <p:origin x="974" y="216"/>
      </p:cViewPr>
      <p:guideLst>
        <p:guide orient="horz" pos="2160"/>
        <p:guide pos="38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kradhar Nagothi" userId="363217432cf178dc" providerId="LiveId" clId="{BC6C7F46-3BAA-4EA4-88DA-11F74282C0BA}"/>
    <pc:docChg chg="undo custSel addSld delSld modSld sldOrd modSection">
      <pc:chgData name="Chakradhar Nagothi" userId="363217432cf178dc" providerId="LiveId" clId="{BC6C7F46-3BAA-4EA4-88DA-11F74282C0BA}" dt="2025-04-15T04:45:07.837" v="3055" actId="1035"/>
      <pc:docMkLst>
        <pc:docMk/>
      </pc:docMkLst>
      <pc:sldChg chg="addSp delSp modSp mod">
        <pc:chgData name="Chakradhar Nagothi" userId="363217432cf178dc" providerId="LiveId" clId="{BC6C7F46-3BAA-4EA4-88DA-11F74282C0BA}" dt="2025-04-13T05:26:36.036" v="3022" actId="20577"/>
        <pc:sldMkLst>
          <pc:docMk/>
          <pc:sldMk cId="0" sldId="289"/>
        </pc:sldMkLst>
        <pc:spChg chg="mod">
          <ac:chgData name="Chakradhar Nagothi" userId="363217432cf178dc" providerId="LiveId" clId="{BC6C7F46-3BAA-4EA4-88DA-11F74282C0BA}" dt="2025-04-07T12:55:48.047" v="5" actId="1076"/>
          <ac:spMkLst>
            <pc:docMk/>
            <pc:sldMk cId="0" sldId="289"/>
            <ac:spMk id="4" creationId="{00000000-0000-0000-0000-000000000000}"/>
          </ac:spMkLst>
        </pc:spChg>
        <pc:spChg chg="mod">
          <ac:chgData name="Chakradhar Nagothi" userId="363217432cf178dc" providerId="LiveId" clId="{BC6C7F46-3BAA-4EA4-88DA-11F74282C0BA}" dt="2025-04-07T12:55:32.579" v="4" actId="1076"/>
          <ac:spMkLst>
            <pc:docMk/>
            <pc:sldMk cId="0" sldId="289"/>
            <ac:spMk id="7" creationId="{00000000-0000-0000-0000-000000000000}"/>
          </ac:spMkLst>
        </pc:spChg>
        <pc:spChg chg="mod">
          <ac:chgData name="Chakradhar Nagothi" userId="363217432cf178dc" providerId="LiveId" clId="{BC6C7F46-3BAA-4EA4-88DA-11F74282C0BA}" dt="2025-04-13T05:26:36.036" v="3022" actId="20577"/>
          <ac:spMkLst>
            <pc:docMk/>
            <pc:sldMk cId="0" sldId="289"/>
            <ac:spMk id="8" creationId="{00000000-0000-0000-0000-000000000000}"/>
          </ac:spMkLst>
        </pc:spChg>
        <pc:spChg chg="add mod">
          <ac:chgData name="Chakradhar Nagothi" userId="363217432cf178dc" providerId="LiveId" clId="{BC6C7F46-3BAA-4EA4-88DA-11F74282C0BA}" dt="2025-04-07T12:59:21.051" v="120" actId="1076"/>
          <ac:spMkLst>
            <pc:docMk/>
            <pc:sldMk cId="0" sldId="289"/>
            <ac:spMk id="10" creationId="{8ADE888C-1EA4-F7D7-76F3-A871874C27DD}"/>
          </ac:spMkLst>
        </pc:spChg>
        <pc:spChg chg="add mod">
          <ac:chgData name="Chakradhar Nagothi" userId="363217432cf178dc" providerId="LiveId" clId="{BC6C7F46-3BAA-4EA4-88DA-11F74282C0BA}" dt="2025-04-07T13:00:22.815" v="189" actId="1076"/>
          <ac:spMkLst>
            <pc:docMk/>
            <pc:sldMk cId="0" sldId="289"/>
            <ac:spMk id="13" creationId="{953AF861-1598-2D8F-CC97-280D483F69BE}"/>
          </ac:spMkLst>
        </pc:spChg>
      </pc:sldChg>
      <pc:sldChg chg="addSp delSp modSp mod ord">
        <pc:chgData name="Chakradhar Nagothi" userId="363217432cf178dc" providerId="LiveId" clId="{BC6C7F46-3BAA-4EA4-88DA-11F74282C0BA}" dt="2025-04-09T09:17:28.020" v="2036"/>
        <pc:sldMkLst>
          <pc:docMk/>
          <pc:sldMk cId="0" sldId="303"/>
        </pc:sldMkLst>
        <pc:spChg chg="add del mod">
          <ac:chgData name="Chakradhar Nagothi" userId="363217432cf178dc" providerId="LiveId" clId="{BC6C7F46-3BAA-4EA4-88DA-11F74282C0BA}" dt="2025-04-09T09:13:24.398" v="1961" actId="1076"/>
          <ac:spMkLst>
            <pc:docMk/>
            <pc:sldMk cId="0" sldId="303"/>
            <ac:spMk id="4" creationId="{9BFC4BA0-3662-58C0-53EC-96653F5068BD}"/>
          </ac:spMkLst>
        </pc:spChg>
        <pc:spChg chg="add del mod">
          <ac:chgData name="Chakradhar Nagothi" userId="363217432cf178dc" providerId="LiveId" clId="{BC6C7F46-3BAA-4EA4-88DA-11F74282C0BA}" dt="2025-04-09T09:13:15.732" v="1960" actId="1076"/>
          <ac:spMkLst>
            <pc:docMk/>
            <pc:sldMk cId="0" sldId="303"/>
            <ac:spMk id="21" creationId="{A27787B8-3070-B5E3-73EF-54C40014BC33}"/>
          </ac:spMkLst>
        </pc:spChg>
      </pc:sldChg>
      <pc:sldChg chg="addSp delSp modSp del mod">
        <pc:chgData name="Chakradhar Nagothi" userId="363217432cf178dc" providerId="LiveId" clId="{BC6C7F46-3BAA-4EA4-88DA-11F74282C0BA}" dt="2025-04-08T05:06:04.390" v="567" actId="2696"/>
        <pc:sldMkLst>
          <pc:docMk/>
          <pc:sldMk cId="0" sldId="305"/>
        </pc:sldMkLst>
      </pc:sldChg>
      <pc:sldChg chg="new del">
        <pc:chgData name="Chakradhar Nagothi" userId="363217432cf178dc" providerId="LiveId" clId="{BC6C7F46-3BAA-4EA4-88DA-11F74282C0BA}" dt="2025-04-08T04:44:55.379" v="471" actId="2696"/>
        <pc:sldMkLst>
          <pc:docMk/>
          <pc:sldMk cId="1998473882" sldId="306"/>
        </pc:sldMkLst>
      </pc:sldChg>
      <pc:sldChg chg="addSp delSp modSp new mod">
        <pc:chgData name="Chakradhar Nagothi" userId="363217432cf178dc" providerId="LiveId" clId="{BC6C7F46-3BAA-4EA4-88DA-11F74282C0BA}" dt="2025-04-13T05:27:11.853" v="3023" actId="1076"/>
        <pc:sldMkLst>
          <pc:docMk/>
          <pc:sldMk cId="3539151249" sldId="306"/>
        </pc:sldMkLst>
        <pc:spChg chg="mod">
          <ac:chgData name="Chakradhar Nagothi" userId="363217432cf178dc" providerId="LiveId" clId="{BC6C7F46-3BAA-4EA4-88DA-11F74282C0BA}" dt="2025-04-08T05:55:27.722" v="851" actId="1076"/>
          <ac:spMkLst>
            <pc:docMk/>
            <pc:sldMk cId="3539151249" sldId="306"/>
            <ac:spMk id="2" creationId="{88F44B31-D305-DEF4-A52F-E169D97DE0EB}"/>
          </ac:spMkLst>
        </pc:spChg>
        <pc:spChg chg="add mod">
          <ac:chgData name="Chakradhar Nagothi" userId="363217432cf178dc" providerId="LiveId" clId="{BC6C7F46-3BAA-4EA4-88DA-11F74282C0BA}" dt="2025-04-13T05:27:11.853" v="3023" actId="1076"/>
          <ac:spMkLst>
            <pc:docMk/>
            <pc:sldMk cId="3539151249" sldId="306"/>
            <ac:spMk id="6" creationId="{B7173E93-2C27-DE53-B3E0-549A96E3AA89}"/>
          </ac:spMkLst>
        </pc:spChg>
      </pc:sldChg>
      <pc:sldChg chg="addSp delSp modSp new mod">
        <pc:chgData name="Chakradhar Nagothi" userId="363217432cf178dc" providerId="LiveId" clId="{BC6C7F46-3BAA-4EA4-88DA-11F74282C0BA}" dt="2025-04-09T09:31:11.244" v="2113" actId="255"/>
        <pc:sldMkLst>
          <pc:docMk/>
          <pc:sldMk cId="2166911091" sldId="307"/>
        </pc:sldMkLst>
        <pc:spChg chg="mod">
          <ac:chgData name="Chakradhar Nagothi" userId="363217432cf178dc" providerId="LiveId" clId="{BC6C7F46-3BAA-4EA4-88DA-11F74282C0BA}" dt="2025-04-08T08:13:27.151" v="1129" actId="14100"/>
          <ac:spMkLst>
            <pc:docMk/>
            <pc:sldMk cId="2166911091" sldId="307"/>
            <ac:spMk id="2" creationId="{B2A6596B-532D-816E-B69D-8EF0528EEA99}"/>
          </ac:spMkLst>
        </pc:spChg>
        <pc:spChg chg="add mod">
          <ac:chgData name="Chakradhar Nagothi" userId="363217432cf178dc" providerId="LiveId" clId="{BC6C7F46-3BAA-4EA4-88DA-11F74282C0BA}" dt="2025-04-09T09:31:11.244" v="2113" actId="255"/>
          <ac:spMkLst>
            <pc:docMk/>
            <pc:sldMk cId="2166911091" sldId="307"/>
            <ac:spMk id="10" creationId="{F05DE31C-224D-939E-C096-493C2ADED827}"/>
          </ac:spMkLst>
        </pc:spChg>
      </pc:sldChg>
      <pc:sldChg chg="addSp delSp modSp new mod">
        <pc:chgData name="Chakradhar Nagothi" userId="363217432cf178dc" providerId="LiveId" clId="{BC6C7F46-3BAA-4EA4-88DA-11F74282C0BA}" dt="2025-04-09T09:39:05.246" v="2187" actId="255"/>
        <pc:sldMkLst>
          <pc:docMk/>
          <pc:sldMk cId="1592542647" sldId="308"/>
        </pc:sldMkLst>
        <pc:spChg chg="mod">
          <ac:chgData name="Chakradhar Nagothi" userId="363217432cf178dc" providerId="LiveId" clId="{BC6C7F46-3BAA-4EA4-88DA-11F74282C0BA}" dt="2025-04-09T09:16:53.127" v="2034" actId="1076"/>
          <ac:spMkLst>
            <pc:docMk/>
            <pc:sldMk cId="1592542647" sldId="308"/>
            <ac:spMk id="2" creationId="{73D716DE-FC13-15DC-C571-2CE90D12CACB}"/>
          </ac:spMkLst>
        </pc:spChg>
        <pc:spChg chg="add mod">
          <ac:chgData name="Chakradhar Nagothi" userId="363217432cf178dc" providerId="LiveId" clId="{BC6C7F46-3BAA-4EA4-88DA-11F74282C0BA}" dt="2025-04-09T09:39:05.246" v="2187" actId="255"/>
          <ac:spMkLst>
            <pc:docMk/>
            <pc:sldMk cId="1592542647" sldId="308"/>
            <ac:spMk id="4" creationId="{FB288595-7CAB-AB23-DDBA-DDA82B4EE7DD}"/>
          </ac:spMkLst>
        </pc:spChg>
      </pc:sldChg>
      <pc:sldChg chg="addSp delSp modSp new mod">
        <pc:chgData name="Chakradhar Nagothi" userId="363217432cf178dc" providerId="LiveId" clId="{BC6C7F46-3BAA-4EA4-88DA-11F74282C0BA}" dt="2025-04-09T09:35:43.389" v="2160" actId="123"/>
        <pc:sldMkLst>
          <pc:docMk/>
          <pc:sldMk cId="3153862027" sldId="309"/>
        </pc:sldMkLst>
        <pc:spChg chg="add mod">
          <ac:chgData name="Chakradhar Nagothi" userId="363217432cf178dc" providerId="LiveId" clId="{BC6C7F46-3BAA-4EA4-88DA-11F74282C0BA}" dt="2025-04-09T09:35:43.389" v="2160" actId="123"/>
          <ac:spMkLst>
            <pc:docMk/>
            <pc:sldMk cId="3153862027" sldId="309"/>
            <ac:spMk id="7" creationId="{534CD4FA-D613-4C02-5796-53B75FD072F2}"/>
          </ac:spMkLst>
        </pc:spChg>
      </pc:sldChg>
      <pc:sldChg chg="new del">
        <pc:chgData name="Chakradhar Nagothi" userId="363217432cf178dc" providerId="LiveId" clId="{BC6C7F46-3BAA-4EA4-88DA-11F74282C0BA}" dt="2025-04-08T06:18:45.583" v="975" actId="2696"/>
        <pc:sldMkLst>
          <pc:docMk/>
          <pc:sldMk cId="550610382" sldId="310"/>
        </pc:sldMkLst>
      </pc:sldChg>
      <pc:sldChg chg="delSp modSp new del mod">
        <pc:chgData name="Chakradhar Nagothi" userId="363217432cf178dc" providerId="LiveId" clId="{BC6C7F46-3BAA-4EA4-88DA-11F74282C0BA}" dt="2025-04-08T06:34:34.619" v="1039" actId="2696"/>
        <pc:sldMkLst>
          <pc:docMk/>
          <pc:sldMk cId="1377115920" sldId="310"/>
        </pc:sldMkLst>
      </pc:sldChg>
      <pc:sldChg chg="addSp delSp modSp new del mod">
        <pc:chgData name="Chakradhar Nagothi" userId="363217432cf178dc" providerId="LiveId" clId="{BC6C7F46-3BAA-4EA4-88DA-11F74282C0BA}" dt="2025-04-08T08:37:43.297" v="1171" actId="2696"/>
        <pc:sldMkLst>
          <pc:docMk/>
          <pc:sldMk cId="595691265" sldId="311"/>
        </pc:sldMkLst>
      </pc:sldChg>
      <pc:sldChg chg="addSp delSp modSp new del mod">
        <pc:chgData name="Chakradhar Nagothi" userId="363217432cf178dc" providerId="LiveId" clId="{BC6C7F46-3BAA-4EA4-88DA-11F74282C0BA}" dt="2025-04-08T06:34:10.865" v="1034" actId="2696"/>
        <pc:sldMkLst>
          <pc:docMk/>
          <pc:sldMk cId="3576244892" sldId="311"/>
        </pc:sldMkLst>
      </pc:sldChg>
      <pc:sldChg chg="addSp modSp new mod">
        <pc:chgData name="Chakradhar Nagothi" userId="363217432cf178dc" providerId="LiveId" clId="{BC6C7F46-3BAA-4EA4-88DA-11F74282C0BA}" dt="2025-04-08T08:28:27.404" v="1138" actId="1076"/>
        <pc:sldMkLst>
          <pc:docMk/>
          <pc:sldMk cId="986629453" sldId="312"/>
        </pc:sldMkLst>
        <pc:spChg chg="mod">
          <ac:chgData name="Chakradhar Nagothi" userId="363217432cf178dc" providerId="LiveId" clId="{BC6C7F46-3BAA-4EA4-88DA-11F74282C0BA}" dt="2025-04-08T06:35:29.220" v="1122" actId="14100"/>
          <ac:spMkLst>
            <pc:docMk/>
            <pc:sldMk cId="986629453" sldId="312"/>
            <ac:spMk id="2" creationId="{0160D6DA-6F4B-15ED-D410-370BAF71A154}"/>
          </ac:spMkLst>
        </pc:spChg>
        <pc:picChg chg="add mod">
          <ac:chgData name="Chakradhar Nagothi" userId="363217432cf178dc" providerId="LiveId" clId="{BC6C7F46-3BAA-4EA4-88DA-11F74282C0BA}" dt="2025-04-08T08:28:27.404" v="1138" actId="1076"/>
          <ac:picMkLst>
            <pc:docMk/>
            <pc:sldMk cId="986629453" sldId="312"/>
            <ac:picMk id="4" creationId="{A25EB904-9DAF-343C-9E2A-961EEEEDA0CB}"/>
          </ac:picMkLst>
        </pc:picChg>
      </pc:sldChg>
      <pc:sldChg chg="addSp delSp modSp new del mod">
        <pc:chgData name="Chakradhar Nagothi" userId="363217432cf178dc" providerId="LiveId" clId="{BC6C7F46-3BAA-4EA4-88DA-11F74282C0BA}" dt="2025-04-09T09:40:54.747" v="2190" actId="2696"/>
        <pc:sldMkLst>
          <pc:docMk/>
          <pc:sldMk cId="1236977207" sldId="313"/>
        </pc:sldMkLst>
      </pc:sldChg>
      <pc:sldChg chg="new del">
        <pc:chgData name="Chakradhar Nagothi" userId="363217432cf178dc" providerId="LiveId" clId="{BC6C7F46-3BAA-4EA4-88DA-11F74282C0BA}" dt="2025-04-08T08:40:36.323" v="1199" actId="2696"/>
        <pc:sldMkLst>
          <pc:docMk/>
          <pc:sldMk cId="1564480200" sldId="313"/>
        </pc:sldMkLst>
      </pc:sldChg>
      <pc:sldChg chg="addSp delSp modSp new del mod">
        <pc:chgData name="Chakradhar Nagothi" userId="363217432cf178dc" providerId="LiveId" clId="{BC6C7F46-3BAA-4EA4-88DA-11F74282C0BA}" dt="2025-04-08T08:40:23.906" v="1197" actId="2696"/>
        <pc:sldMkLst>
          <pc:docMk/>
          <pc:sldMk cId="3873372472" sldId="313"/>
        </pc:sldMkLst>
      </pc:sldChg>
      <pc:sldChg chg="addSp delSp modSp new del mod">
        <pc:chgData name="Chakradhar Nagothi" userId="363217432cf178dc" providerId="LiveId" clId="{BC6C7F46-3BAA-4EA4-88DA-11F74282C0BA}" dt="2025-04-09T09:22:49.830" v="2065" actId="2696"/>
        <pc:sldMkLst>
          <pc:docMk/>
          <pc:sldMk cId="3300328883" sldId="314"/>
        </pc:sldMkLst>
      </pc:sldChg>
      <pc:sldChg chg="modSp new del mod">
        <pc:chgData name="Chakradhar Nagothi" userId="363217432cf178dc" providerId="LiveId" clId="{BC6C7F46-3BAA-4EA4-88DA-11F74282C0BA}" dt="2025-04-09T09:40:39.231" v="2188" actId="2696"/>
        <pc:sldMkLst>
          <pc:docMk/>
          <pc:sldMk cId="1573319711" sldId="315"/>
        </pc:sldMkLst>
      </pc:sldChg>
      <pc:sldChg chg="modSp new del mod">
        <pc:chgData name="Chakradhar Nagothi" userId="363217432cf178dc" providerId="LiveId" clId="{BC6C7F46-3BAA-4EA4-88DA-11F74282C0BA}" dt="2025-04-08T09:22:43.373" v="1271" actId="680"/>
        <pc:sldMkLst>
          <pc:docMk/>
          <pc:sldMk cId="2366530639" sldId="315"/>
        </pc:sldMkLst>
      </pc:sldChg>
      <pc:sldChg chg="addSp delSp modSp new del mod chgLayout">
        <pc:chgData name="Chakradhar Nagothi" userId="363217432cf178dc" providerId="LiveId" clId="{BC6C7F46-3BAA-4EA4-88DA-11F74282C0BA}" dt="2025-04-09T09:40:44.047" v="2189" actId="2696"/>
        <pc:sldMkLst>
          <pc:docMk/>
          <pc:sldMk cId="1140656266" sldId="316"/>
        </pc:sldMkLst>
      </pc:sldChg>
      <pc:sldChg chg="addSp delSp modSp new mod">
        <pc:chgData name="Chakradhar Nagothi" userId="363217432cf178dc" providerId="LiveId" clId="{BC6C7F46-3BAA-4EA4-88DA-11F74282C0BA}" dt="2025-04-15T04:45:07.837" v="3055" actId="1035"/>
        <pc:sldMkLst>
          <pc:docMk/>
          <pc:sldMk cId="3036944611" sldId="317"/>
        </pc:sldMkLst>
        <pc:spChg chg="mod">
          <ac:chgData name="Chakradhar Nagothi" userId="363217432cf178dc" providerId="LiveId" clId="{BC6C7F46-3BAA-4EA4-88DA-11F74282C0BA}" dt="2025-04-09T09:42:32.449" v="2337" actId="1076"/>
          <ac:spMkLst>
            <pc:docMk/>
            <pc:sldMk cId="3036944611" sldId="317"/>
            <ac:spMk id="2" creationId="{139FBADE-AF28-B0B4-3F86-4D12EF9E4BED}"/>
          </ac:spMkLst>
        </pc:spChg>
        <pc:spChg chg="add mod">
          <ac:chgData name="Chakradhar Nagothi" userId="363217432cf178dc" providerId="LiveId" clId="{BC6C7F46-3BAA-4EA4-88DA-11F74282C0BA}" dt="2025-04-13T05:27:34.663" v="3026" actId="1036"/>
          <ac:spMkLst>
            <pc:docMk/>
            <pc:sldMk cId="3036944611" sldId="317"/>
            <ac:spMk id="5" creationId="{BD55B728-9FD9-CD0A-F5B8-1BC82DA5D1DB}"/>
          </ac:spMkLst>
        </pc:spChg>
        <pc:picChg chg="add mod">
          <ac:chgData name="Chakradhar Nagothi" userId="363217432cf178dc" providerId="LiveId" clId="{BC6C7F46-3BAA-4EA4-88DA-11F74282C0BA}" dt="2025-04-15T04:45:07.837" v="3055" actId="1035"/>
          <ac:picMkLst>
            <pc:docMk/>
            <pc:sldMk cId="3036944611" sldId="317"/>
            <ac:picMk id="9" creationId="{97AB988B-56A5-D6A4-EA4A-52DE02FD5408}"/>
          </ac:picMkLst>
        </pc:picChg>
      </pc:sldChg>
      <pc:sldChg chg="addSp delSp modSp new mod">
        <pc:chgData name="Chakradhar Nagothi" userId="363217432cf178dc" providerId="LiveId" clId="{BC6C7F46-3BAA-4EA4-88DA-11F74282C0BA}" dt="2025-04-13T04:49:36.982" v="2611" actId="1076"/>
        <pc:sldMkLst>
          <pc:docMk/>
          <pc:sldMk cId="2563604634" sldId="318"/>
        </pc:sldMkLst>
        <pc:spChg chg="mod">
          <ac:chgData name="Chakradhar Nagothi" userId="363217432cf178dc" providerId="LiveId" clId="{BC6C7F46-3BAA-4EA4-88DA-11F74282C0BA}" dt="2025-04-13T04:48:28.420" v="2594" actId="12"/>
          <ac:spMkLst>
            <pc:docMk/>
            <pc:sldMk cId="2563604634" sldId="318"/>
            <ac:spMk id="2" creationId="{1AC024B5-F47B-56E9-AE76-52404F5EF1B2}"/>
          </ac:spMkLst>
        </pc:spChg>
        <pc:spChg chg="add mod">
          <ac:chgData name="Chakradhar Nagothi" userId="363217432cf178dc" providerId="LiveId" clId="{BC6C7F46-3BAA-4EA4-88DA-11F74282C0BA}" dt="2025-04-13T04:48:52.129" v="2602" actId="12"/>
          <ac:spMkLst>
            <pc:docMk/>
            <pc:sldMk cId="2563604634" sldId="318"/>
            <ac:spMk id="6" creationId="{04713AC8-48EC-2749-415E-96E8E68AAC0E}"/>
          </ac:spMkLst>
        </pc:spChg>
        <pc:spChg chg="add mod">
          <ac:chgData name="Chakradhar Nagothi" userId="363217432cf178dc" providerId="LiveId" clId="{BC6C7F46-3BAA-4EA4-88DA-11F74282C0BA}" dt="2025-04-13T04:49:02.744" v="2604" actId="1076"/>
          <ac:spMkLst>
            <pc:docMk/>
            <pc:sldMk cId="2563604634" sldId="318"/>
            <ac:spMk id="7" creationId="{AF0CC0FA-7FFC-5312-D100-B6CA2350D6C8}"/>
          </ac:spMkLst>
        </pc:spChg>
        <pc:spChg chg="add mod">
          <ac:chgData name="Chakradhar Nagothi" userId="363217432cf178dc" providerId="LiveId" clId="{BC6C7F46-3BAA-4EA4-88DA-11F74282C0BA}" dt="2025-04-13T04:49:36.982" v="2611" actId="1076"/>
          <ac:spMkLst>
            <pc:docMk/>
            <pc:sldMk cId="2563604634" sldId="318"/>
            <ac:spMk id="12" creationId="{8C096C9A-ABAE-1EDB-BD4F-43C73D175741}"/>
          </ac:spMkLst>
        </pc:spChg>
      </pc:sldChg>
      <pc:sldChg chg="delSp modSp new del mod">
        <pc:chgData name="Chakradhar Nagothi" userId="363217432cf178dc" providerId="LiveId" clId="{BC6C7F46-3BAA-4EA4-88DA-11F74282C0BA}" dt="2025-04-09T09:32:04.097" v="2114" actId="2696"/>
        <pc:sldMkLst>
          <pc:docMk/>
          <pc:sldMk cId="511843175" sldId="319"/>
        </pc:sldMkLst>
      </pc:sldChg>
      <pc:sldChg chg="addSp delSp modSp new mod">
        <pc:chgData name="Chakradhar Nagothi" userId="363217432cf178dc" providerId="LiveId" clId="{BC6C7F46-3BAA-4EA4-88DA-11F74282C0BA}" dt="2025-04-13T14:00:50.160" v="3053" actId="1036"/>
        <pc:sldMkLst>
          <pc:docMk/>
          <pc:sldMk cId="2206979593" sldId="319"/>
        </pc:sldMkLst>
        <pc:spChg chg="add mod">
          <ac:chgData name="Chakradhar Nagothi" userId="363217432cf178dc" providerId="LiveId" clId="{BC6C7F46-3BAA-4EA4-88DA-11F74282C0BA}" dt="2025-04-13T14:00:25.884" v="3039" actId="1076"/>
          <ac:spMkLst>
            <pc:docMk/>
            <pc:sldMk cId="2206979593" sldId="319"/>
            <ac:spMk id="5" creationId="{4645EEB5-1F8D-3273-5865-F7F2D617F1F8}"/>
          </ac:spMkLst>
        </pc:spChg>
        <pc:picChg chg="add mod">
          <ac:chgData name="Chakradhar Nagothi" userId="363217432cf178dc" providerId="LiveId" clId="{BC6C7F46-3BAA-4EA4-88DA-11F74282C0BA}" dt="2025-04-13T14:00:50.160" v="3053" actId="1036"/>
          <ac:picMkLst>
            <pc:docMk/>
            <pc:sldMk cId="2206979593" sldId="319"/>
            <ac:picMk id="7" creationId="{FC825194-8C97-D619-2785-7981FDF9C031}"/>
          </ac:picMkLst>
        </pc:picChg>
      </pc:sldChg>
      <pc:sldChg chg="addSp modSp new mod">
        <pc:chgData name="Chakradhar Nagothi" userId="363217432cf178dc" providerId="LiveId" clId="{BC6C7F46-3BAA-4EA4-88DA-11F74282C0BA}" dt="2025-04-09T09:56:14.989" v="2504" actId="255"/>
        <pc:sldMkLst>
          <pc:docMk/>
          <pc:sldMk cId="1805359951" sldId="320"/>
        </pc:sldMkLst>
        <pc:spChg chg="mod">
          <ac:chgData name="Chakradhar Nagothi" userId="363217432cf178dc" providerId="LiveId" clId="{BC6C7F46-3BAA-4EA4-88DA-11F74282C0BA}" dt="2025-04-09T09:54:55.504" v="2489" actId="14100"/>
          <ac:spMkLst>
            <pc:docMk/>
            <pc:sldMk cId="1805359951" sldId="320"/>
            <ac:spMk id="2" creationId="{668E5920-B713-1A38-5888-3C6F4ED1076F}"/>
          </ac:spMkLst>
        </pc:spChg>
        <pc:spChg chg="add mod">
          <ac:chgData name="Chakradhar Nagothi" userId="363217432cf178dc" providerId="LiveId" clId="{BC6C7F46-3BAA-4EA4-88DA-11F74282C0BA}" dt="2025-04-09T09:56:14.989" v="2504" actId="255"/>
          <ac:spMkLst>
            <pc:docMk/>
            <pc:sldMk cId="1805359951" sldId="320"/>
            <ac:spMk id="3" creationId="{44F392BA-D268-3FD0-E4F4-C95A7A20D2E1}"/>
          </ac:spMkLst>
        </pc:spChg>
      </pc:sldChg>
      <pc:sldChg chg="addSp delSp modSp new mod">
        <pc:chgData name="Chakradhar Nagothi" userId="363217432cf178dc" providerId="LiveId" clId="{BC6C7F46-3BAA-4EA4-88DA-11F74282C0BA}" dt="2025-04-13T05:17:40.467" v="2912" actId="20577"/>
        <pc:sldMkLst>
          <pc:docMk/>
          <pc:sldMk cId="2668915511" sldId="321"/>
        </pc:sldMkLst>
        <pc:spChg chg="mod">
          <ac:chgData name="Chakradhar Nagothi" userId="363217432cf178dc" providerId="LiveId" clId="{BC6C7F46-3BAA-4EA4-88DA-11F74282C0BA}" dt="2025-04-13T05:17:10.792" v="2908" actId="1076"/>
          <ac:spMkLst>
            <pc:docMk/>
            <pc:sldMk cId="2668915511" sldId="321"/>
            <ac:spMk id="2" creationId="{5ADE65B8-2F3D-3603-7C86-2D36E86506BE}"/>
          </ac:spMkLst>
        </pc:spChg>
        <pc:spChg chg="add mod">
          <ac:chgData name="Chakradhar Nagothi" userId="363217432cf178dc" providerId="LiveId" clId="{BC6C7F46-3BAA-4EA4-88DA-11F74282C0BA}" dt="2025-04-13T05:17:40.467" v="2912" actId="20577"/>
          <ac:spMkLst>
            <pc:docMk/>
            <pc:sldMk cId="2668915511" sldId="321"/>
            <ac:spMk id="3" creationId="{80ED71FD-A622-FFCA-56AC-E9479745E5FA}"/>
          </ac:spMkLst>
        </pc:spChg>
      </pc:sldChg>
      <pc:sldChg chg="new del">
        <pc:chgData name="Chakradhar Nagothi" userId="363217432cf178dc" providerId="LiveId" clId="{BC6C7F46-3BAA-4EA4-88DA-11F74282C0BA}" dt="2025-04-13T05:21:44.739" v="2991" actId="2696"/>
        <pc:sldMkLst>
          <pc:docMk/>
          <pc:sldMk cId="2401421279" sldId="322"/>
        </pc:sldMkLst>
      </pc:sldChg>
      <pc:sldChg chg="addSp modSp new mod">
        <pc:chgData name="Chakradhar Nagothi" userId="363217432cf178dc" providerId="LiveId" clId="{BC6C7F46-3BAA-4EA4-88DA-11F74282C0BA}" dt="2025-04-13T05:24:27.838" v="3021" actId="14100"/>
        <pc:sldMkLst>
          <pc:docMk/>
          <pc:sldMk cId="2655752926" sldId="322"/>
        </pc:sldMkLst>
        <pc:spChg chg="mod">
          <ac:chgData name="Chakradhar Nagothi" userId="363217432cf178dc" providerId="LiveId" clId="{BC6C7F46-3BAA-4EA4-88DA-11F74282C0BA}" dt="2025-04-13T05:22:34.578" v="3003" actId="14100"/>
          <ac:spMkLst>
            <pc:docMk/>
            <pc:sldMk cId="2655752926" sldId="322"/>
            <ac:spMk id="2" creationId="{26A7A6BC-E751-C229-6651-C40A137E566D}"/>
          </ac:spMkLst>
        </pc:spChg>
        <pc:spChg chg="add mod">
          <ac:chgData name="Chakradhar Nagothi" userId="363217432cf178dc" providerId="LiveId" clId="{BC6C7F46-3BAA-4EA4-88DA-11F74282C0BA}" dt="2025-04-13T05:24:27.838" v="3021" actId="14100"/>
          <ac:spMkLst>
            <pc:docMk/>
            <pc:sldMk cId="2655752926" sldId="322"/>
            <ac:spMk id="3" creationId="{52F15D3A-9900-F401-41FF-DC92A360DDB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42A256-200A-4556-8637-2FAB6EFD6B1F}" type="datetime1">
              <a:rPr lang="en-US" smtClean="0"/>
              <a:t>4/8/2025</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5E93E5-6255-4661-9CDE-ACD1B6C5F536}" type="slidenum">
              <a:rPr lang="en-IN" smtClean="0"/>
              <a:t>‹#›</a:t>
            </a:fld>
            <a:endParaRPr lang="en-I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806DBA-C24A-4842-9DE5-7353B8512CAD}" type="datetime1">
              <a:rPr lang="en-US" smtClean="0"/>
              <a:t>4/8/2025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1FEC3-FDC7-428C-A1EC-CA407CBE7C2B}" type="slidenum">
              <a:rPr lang="en-US" smtClean="0"/>
              <a:t>‹#›</a:t>
            </a:fld>
            <a:endParaRPr lang="en-US" dirty="0"/>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11FEC3-FDC7-428C-A1EC-CA407CBE7C2B}" type="slidenum">
              <a:rPr lang="en-US" smtClean="0"/>
              <a:t>14</a:t>
            </a:fld>
            <a:endParaRPr lang="en-US" dirty="0"/>
          </a:p>
        </p:txBody>
      </p:sp>
      <p:sp>
        <p:nvSpPr>
          <p:cNvPr id="5" name="Date Placeholder 4"/>
          <p:cNvSpPr>
            <a:spLocks noGrp="1"/>
          </p:cNvSpPr>
          <p:nvPr>
            <p:ph type="dt" idx="1"/>
          </p:nvPr>
        </p:nvSpPr>
        <p:spPr/>
        <p:txBody>
          <a:bodyPr/>
          <a:lstStyle/>
          <a:p>
            <a:fld id="{6A483A6F-1267-4FC0-9C7B-E941BF682E0E}" type="datetime1">
              <a:rPr lang="en-US" smtClean="0"/>
              <a:t>4/8/2025</a:t>
            </a:fld>
            <a:endParaRPr lang="en-US" dirty="0"/>
          </a:p>
        </p:txBody>
      </p:sp>
      <p:sp>
        <p:nvSpPr>
          <p:cNvPr id="6" name="Footer Placeholder 5"/>
          <p:cNvSpPr>
            <a:spLocks noGrp="1"/>
          </p:cNvSpPr>
          <p:nvPr>
            <p:ph type="ftr" sz="quarter" idx="4"/>
          </p:nvPr>
        </p:nvSpPr>
        <p:spPr/>
        <p:txBody>
          <a:bodyPr/>
          <a:lstStyle/>
          <a:p>
            <a:endParaRPr lang="en-US" dirty="0"/>
          </a:p>
        </p:txBody>
      </p:sp>
      <p:sp>
        <p:nvSpPr>
          <p:cNvPr id="7" name="Header Placeholder 6"/>
          <p:cNvSpPr>
            <a:spLocks noGrp="1"/>
          </p:cNvSpPr>
          <p:nvPr>
            <p:ph type="hdr" sz="quarter"/>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F7F00C1-6024-433B-A5AF-01790ECA0E74}" type="datetime1">
              <a:rPr lang="en-US" smtClean="0"/>
              <a:t>4/8/2025</a:t>
            </a:fld>
            <a:endParaRPr lang="en-US" dirty="0"/>
          </a:p>
        </p:txBody>
      </p:sp>
      <p:sp>
        <p:nvSpPr>
          <p:cNvPr id="5" name="Footer Placeholder 4"/>
          <p:cNvSpPr>
            <a:spLocks noGrp="1"/>
          </p:cNvSpPr>
          <p:nvPr>
            <p:ph type="ftr" sz="quarter" idx="11"/>
          </p:nvPr>
        </p:nvSpPr>
        <p:spPr/>
        <p:txBody>
          <a:bodyPr/>
          <a:lstStyle/>
          <a:p>
            <a:r>
              <a:rPr lang="en-US" dirty="0"/>
              <a:t>@CAMSE2021</a:t>
            </a:r>
          </a:p>
        </p:txBody>
      </p:sp>
      <p:sp>
        <p:nvSpPr>
          <p:cNvPr id="6" name="Slide Number Placeholder 5"/>
          <p:cNvSpPr>
            <a:spLocks noGrp="1"/>
          </p:cNvSpPr>
          <p:nvPr>
            <p:ph type="sldNum" sz="quarter" idx="12"/>
          </p:nvPr>
        </p:nvSpPr>
        <p:spPr/>
        <p:txBody>
          <a:bodyPr/>
          <a:lstStyle/>
          <a:p>
            <a:fld id="{B6EC1AE5-A1DE-415B-8CD1-7E08D07E900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FC00716-1905-4B8B-B280-093562B9BB29}" type="datetime1">
              <a:rPr lang="en-US" smtClean="0"/>
              <a:t>4/8/2025</a:t>
            </a:fld>
            <a:endParaRPr lang="en-US" dirty="0"/>
          </a:p>
        </p:txBody>
      </p:sp>
      <p:sp>
        <p:nvSpPr>
          <p:cNvPr id="5" name="Footer Placeholder 4"/>
          <p:cNvSpPr>
            <a:spLocks noGrp="1"/>
          </p:cNvSpPr>
          <p:nvPr>
            <p:ph type="ftr" sz="quarter" idx="11"/>
          </p:nvPr>
        </p:nvSpPr>
        <p:spPr/>
        <p:txBody>
          <a:bodyPr/>
          <a:lstStyle/>
          <a:p>
            <a:r>
              <a:rPr lang="en-US" dirty="0"/>
              <a:t>@CAMSE2021</a:t>
            </a:r>
          </a:p>
        </p:txBody>
      </p:sp>
      <p:sp>
        <p:nvSpPr>
          <p:cNvPr id="6" name="Slide Number Placeholder 5"/>
          <p:cNvSpPr>
            <a:spLocks noGrp="1"/>
          </p:cNvSpPr>
          <p:nvPr>
            <p:ph type="sldNum" sz="quarter" idx="12"/>
          </p:nvPr>
        </p:nvSpPr>
        <p:spPr/>
        <p:txBody>
          <a:bodyPr/>
          <a:lstStyle/>
          <a:p>
            <a:fld id="{B6EC1AE5-A1DE-415B-8CD1-7E08D07E900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42C2EA1-ED95-4E97-97C3-0C9337165D5E}" type="datetime1">
              <a:rPr lang="en-US" smtClean="0"/>
              <a:t>4/8/2025</a:t>
            </a:fld>
            <a:endParaRPr lang="en-US" dirty="0"/>
          </a:p>
        </p:txBody>
      </p:sp>
      <p:sp>
        <p:nvSpPr>
          <p:cNvPr id="5" name="Footer Placeholder 4"/>
          <p:cNvSpPr>
            <a:spLocks noGrp="1"/>
          </p:cNvSpPr>
          <p:nvPr>
            <p:ph type="ftr" sz="quarter" idx="11"/>
          </p:nvPr>
        </p:nvSpPr>
        <p:spPr/>
        <p:txBody>
          <a:bodyPr/>
          <a:lstStyle/>
          <a:p>
            <a:r>
              <a:rPr lang="en-US" dirty="0"/>
              <a:t>@CAMSE2021</a:t>
            </a:r>
          </a:p>
        </p:txBody>
      </p:sp>
      <p:sp>
        <p:nvSpPr>
          <p:cNvPr id="6" name="Slide Number Placeholder 5"/>
          <p:cNvSpPr>
            <a:spLocks noGrp="1"/>
          </p:cNvSpPr>
          <p:nvPr>
            <p:ph type="sldNum" sz="quarter" idx="12"/>
          </p:nvPr>
        </p:nvSpPr>
        <p:spPr/>
        <p:txBody>
          <a:bodyPr/>
          <a:lstStyle/>
          <a:p>
            <a:fld id="{B6EC1AE5-A1DE-415B-8CD1-7E08D07E900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7B70F2D-32EE-4701-86D4-A78DF58F6FC7}" type="datetime1">
              <a:rPr lang="en-US" smtClean="0"/>
              <a:t>4/8/2025</a:t>
            </a:fld>
            <a:endParaRPr lang="en-US" dirty="0"/>
          </a:p>
        </p:txBody>
      </p:sp>
      <p:sp>
        <p:nvSpPr>
          <p:cNvPr id="5" name="Footer Placeholder 4"/>
          <p:cNvSpPr>
            <a:spLocks noGrp="1"/>
          </p:cNvSpPr>
          <p:nvPr>
            <p:ph type="ftr" sz="quarter" idx="11"/>
          </p:nvPr>
        </p:nvSpPr>
        <p:spPr/>
        <p:txBody>
          <a:bodyPr/>
          <a:lstStyle/>
          <a:p>
            <a:r>
              <a:rPr lang="en-US" dirty="0"/>
              <a:t>@CAMSE2021</a:t>
            </a:r>
          </a:p>
        </p:txBody>
      </p:sp>
      <p:sp>
        <p:nvSpPr>
          <p:cNvPr id="6" name="Slide Number Placeholder 5"/>
          <p:cNvSpPr>
            <a:spLocks noGrp="1"/>
          </p:cNvSpPr>
          <p:nvPr>
            <p:ph type="sldNum" sz="quarter" idx="12"/>
          </p:nvPr>
        </p:nvSpPr>
        <p:spPr/>
        <p:txBody>
          <a:bodyPr/>
          <a:lstStyle/>
          <a:p>
            <a:fld id="{B6EC1AE5-A1DE-415B-8CD1-7E08D07E900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39121-011B-4F8D-8BA0-D51D15A694D7}" type="datetime1">
              <a:rPr lang="en-US" smtClean="0"/>
              <a:t>4/8/2025</a:t>
            </a:fld>
            <a:endParaRPr lang="en-US" dirty="0"/>
          </a:p>
        </p:txBody>
      </p:sp>
      <p:sp>
        <p:nvSpPr>
          <p:cNvPr id="5" name="Footer Placeholder 4"/>
          <p:cNvSpPr>
            <a:spLocks noGrp="1"/>
          </p:cNvSpPr>
          <p:nvPr>
            <p:ph type="ftr" sz="quarter" idx="11"/>
          </p:nvPr>
        </p:nvSpPr>
        <p:spPr/>
        <p:txBody>
          <a:bodyPr/>
          <a:lstStyle/>
          <a:p>
            <a:r>
              <a:rPr lang="en-US" dirty="0"/>
              <a:t>@CAMSE2021</a:t>
            </a:r>
          </a:p>
        </p:txBody>
      </p:sp>
      <p:sp>
        <p:nvSpPr>
          <p:cNvPr id="6" name="Slide Number Placeholder 5"/>
          <p:cNvSpPr>
            <a:spLocks noGrp="1"/>
          </p:cNvSpPr>
          <p:nvPr>
            <p:ph type="sldNum" sz="quarter" idx="12"/>
          </p:nvPr>
        </p:nvSpPr>
        <p:spPr/>
        <p:txBody>
          <a:bodyPr/>
          <a:lstStyle/>
          <a:p>
            <a:fld id="{B6EC1AE5-A1DE-415B-8CD1-7E08D07E900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85A1D6-DC17-4B1B-A9BE-CD9176E03B29}" type="datetime1">
              <a:rPr lang="en-US" smtClean="0"/>
              <a:t>4/8/2025</a:t>
            </a:fld>
            <a:endParaRPr lang="en-US" dirty="0"/>
          </a:p>
        </p:txBody>
      </p:sp>
      <p:sp>
        <p:nvSpPr>
          <p:cNvPr id="6" name="Footer Placeholder 5"/>
          <p:cNvSpPr>
            <a:spLocks noGrp="1"/>
          </p:cNvSpPr>
          <p:nvPr>
            <p:ph type="ftr" sz="quarter" idx="11"/>
          </p:nvPr>
        </p:nvSpPr>
        <p:spPr/>
        <p:txBody>
          <a:bodyPr/>
          <a:lstStyle/>
          <a:p>
            <a:r>
              <a:rPr lang="en-US" dirty="0"/>
              <a:t>@CAMSE2021</a:t>
            </a:r>
          </a:p>
        </p:txBody>
      </p:sp>
      <p:sp>
        <p:nvSpPr>
          <p:cNvPr id="7" name="Slide Number Placeholder 6"/>
          <p:cNvSpPr>
            <a:spLocks noGrp="1"/>
          </p:cNvSpPr>
          <p:nvPr>
            <p:ph type="sldNum" sz="quarter" idx="12"/>
          </p:nvPr>
        </p:nvSpPr>
        <p:spPr/>
        <p:txBody>
          <a:bodyPr/>
          <a:lstStyle/>
          <a:p>
            <a:fld id="{B6EC1AE5-A1DE-415B-8CD1-7E08D07E900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A2FC982-5BDE-4FE1-B5B1-A64CB70039FF}" type="datetime1">
              <a:rPr lang="en-US" smtClean="0"/>
              <a:t>4/8/2025</a:t>
            </a:fld>
            <a:endParaRPr lang="en-US" dirty="0"/>
          </a:p>
        </p:txBody>
      </p:sp>
      <p:sp>
        <p:nvSpPr>
          <p:cNvPr id="8" name="Footer Placeholder 7"/>
          <p:cNvSpPr>
            <a:spLocks noGrp="1"/>
          </p:cNvSpPr>
          <p:nvPr>
            <p:ph type="ftr" sz="quarter" idx="11"/>
          </p:nvPr>
        </p:nvSpPr>
        <p:spPr/>
        <p:txBody>
          <a:bodyPr/>
          <a:lstStyle/>
          <a:p>
            <a:r>
              <a:rPr lang="en-US" dirty="0"/>
              <a:t>@CAMSE2021</a:t>
            </a:r>
          </a:p>
        </p:txBody>
      </p:sp>
      <p:sp>
        <p:nvSpPr>
          <p:cNvPr id="9" name="Slide Number Placeholder 8"/>
          <p:cNvSpPr>
            <a:spLocks noGrp="1"/>
          </p:cNvSpPr>
          <p:nvPr>
            <p:ph type="sldNum" sz="quarter" idx="12"/>
          </p:nvPr>
        </p:nvSpPr>
        <p:spPr/>
        <p:txBody>
          <a:bodyPr/>
          <a:lstStyle/>
          <a:p>
            <a:fld id="{B6EC1AE5-A1DE-415B-8CD1-7E08D07E900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E700C31-6F7D-4DC0-9823-6162302EE9E7}" type="datetime1">
              <a:rPr lang="en-US" smtClean="0"/>
              <a:t>4/8/2025</a:t>
            </a:fld>
            <a:endParaRPr lang="en-US" dirty="0"/>
          </a:p>
        </p:txBody>
      </p:sp>
      <p:sp>
        <p:nvSpPr>
          <p:cNvPr id="4" name="Footer Placeholder 3"/>
          <p:cNvSpPr>
            <a:spLocks noGrp="1"/>
          </p:cNvSpPr>
          <p:nvPr>
            <p:ph type="ftr" sz="quarter" idx="11"/>
          </p:nvPr>
        </p:nvSpPr>
        <p:spPr/>
        <p:txBody>
          <a:bodyPr/>
          <a:lstStyle/>
          <a:p>
            <a:r>
              <a:rPr lang="en-US" dirty="0"/>
              <a:t>@CAMSE2021</a:t>
            </a:r>
          </a:p>
        </p:txBody>
      </p:sp>
      <p:sp>
        <p:nvSpPr>
          <p:cNvPr id="5" name="Slide Number Placeholder 4"/>
          <p:cNvSpPr>
            <a:spLocks noGrp="1"/>
          </p:cNvSpPr>
          <p:nvPr>
            <p:ph type="sldNum" sz="quarter" idx="12"/>
          </p:nvPr>
        </p:nvSpPr>
        <p:spPr/>
        <p:txBody>
          <a:bodyPr/>
          <a:lstStyle/>
          <a:p>
            <a:fld id="{B6EC1AE5-A1DE-415B-8CD1-7E08D07E900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F3BCF1-E8DF-43E2-BEA3-CF5F28F4956A}" type="datetime1">
              <a:rPr lang="en-US" smtClean="0"/>
              <a:t>4/8/2025</a:t>
            </a:fld>
            <a:endParaRPr lang="en-US" dirty="0"/>
          </a:p>
        </p:txBody>
      </p:sp>
      <p:sp>
        <p:nvSpPr>
          <p:cNvPr id="3" name="Footer Placeholder 2"/>
          <p:cNvSpPr>
            <a:spLocks noGrp="1"/>
          </p:cNvSpPr>
          <p:nvPr>
            <p:ph type="ftr" sz="quarter" idx="11"/>
          </p:nvPr>
        </p:nvSpPr>
        <p:spPr/>
        <p:txBody>
          <a:bodyPr/>
          <a:lstStyle/>
          <a:p>
            <a:r>
              <a:rPr lang="en-US" dirty="0"/>
              <a:t>@CAMSE2021</a:t>
            </a:r>
          </a:p>
        </p:txBody>
      </p:sp>
      <p:sp>
        <p:nvSpPr>
          <p:cNvPr id="4" name="Slide Number Placeholder 3"/>
          <p:cNvSpPr>
            <a:spLocks noGrp="1"/>
          </p:cNvSpPr>
          <p:nvPr>
            <p:ph type="sldNum" sz="quarter" idx="12"/>
          </p:nvPr>
        </p:nvSpPr>
        <p:spPr/>
        <p:txBody>
          <a:bodyPr/>
          <a:lstStyle/>
          <a:p>
            <a:fld id="{B6EC1AE5-A1DE-415B-8CD1-7E08D07E900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C7FF60-BC14-427F-9668-EE564365927E}" type="datetime1">
              <a:rPr lang="en-US" smtClean="0"/>
              <a:t>4/8/2025</a:t>
            </a:fld>
            <a:endParaRPr lang="en-US" dirty="0"/>
          </a:p>
        </p:txBody>
      </p:sp>
      <p:sp>
        <p:nvSpPr>
          <p:cNvPr id="6" name="Footer Placeholder 5"/>
          <p:cNvSpPr>
            <a:spLocks noGrp="1"/>
          </p:cNvSpPr>
          <p:nvPr>
            <p:ph type="ftr" sz="quarter" idx="11"/>
          </p:nvPr>
        </p:nvSpPr>
        <p:spPr/>
        <p:txBody>
          <a:bodyPr/>
          <a:lstStyle/>
          <a:p>
            <a:r>
              <a:rPr lang="en-US" dirty="0"/>
              <a:t>@CAMSE2021</a:t>
            </a:r>
          </a:p>
        </p:txBody>
      </p:sp>
      <p:sp>
        <p:nvSpPr>
          <p:cNvPr id="7" name="Slide Number Placeholder 6"/>
          <p:cNvSpPr>
            <a:spLocks noGrp="1"/>
          </p:cNvSpPr>
          <p:nvPr>
            <p:ph type="sldNum" sz="quarter" idx="12"/>
          </p:nvPr>
        </p:nvSpPr>
        <p:spPr/>
        <p:txBody>
          <a:bodyPr/>
          <a:lstStyle/>
          <a:p>
            <a:fld id="{B6EC1AE5-A1DE-415B-8CD1-7E08D07E900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6E61E7-79F6-470C-B783-0440C6A9C070}" type="datetime1">
              <a:rPr lang="en-US" smtClean="0"/>
              <a:t>4/8/2025</a:t>
            </a:fld>
            <a:endParaRPr lang="en-US" dirty="0"/>
          </a:p>
        </p:txBody>
      </p:sp>
      <p:sp>
        <p:nvSpPr>
          <p:cNvPr id="6" name="Footer Placeholder 5"/>
          <p:cNvSpPr>
            <a:spLocks noGrp="1"/>
          </p:cNvSpPr>
          <p:nvPr>
            <p:ph type="ftr" sz="quarter" idx="11"/>
          </p:nvPr>
        </p:nvSpPr>
        <p:spPr/>
        <p:txBody>
          <a:bodyPr/>
          <a:lstStyle/>
          <a:p>
            <a:r>
              <a:rPr lang="en-US" dirty="0"/>
              <a:t>@CAMSE2021</a:t>
            </a:r>
          </a:p>
        </p:txBody>
      </p:sp>
      <p:sp>
        <p:nvSpPr>
          <p:cNvPr id="7" name="Slide Number Placeholder 6"/>
          <p:cNvSpPr>
            <a:spLocks noGrp="1"/>
          </p:cNvSpPr>
          <p:nvPr>
            <p:ph type="sldNum" sz="quarter" idx="12"/>
          </p:nvPr>
        </p:nvSpPr>
        <p:spPr/>
        <p:txBody>
          <a:bodyPr/>
          <a:lstStyle/>
          <a:p>
            <a:fld id="{B6EC1AE5-A1DE-415B-8CD1-7E08D07E900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CCC14-2318-4C14-A1E5-B135E6B8C081}" type="datetime1">
              <a:rPr lang="en-US" smtClean="0"/>
              <a:t>4/8/2025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@CAMSE2021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EC1AE5-A1DE-415B-8CD1-7E08D07E900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9114" y="210219"/>
            <a:ext cx="9649515" cy="2246769"/>
          </a:xfrm>
          <a:prstGeom prst="rect">
            <a:avLst/>
          </a:prstGeom>
          <a:noFill/>
        </p:spPr>
        <p:txBody>
          <a:bodyPr wrap="square" rtlCol="0">
            <a:spAutoFit/>
          </a:bodyPr>
          <a:lstStyle/>
          <a:p>
            <a:pPr algn="ctr"/>
            <a:r>
              <a:rPr lang="en-US" sz="2000" b="1" dirty="0">
                <a:solidFill>
                  <a:srgbClr val="FF0000"/>
                </a:solidFill>
                <a:latin typeface="Times New Roman" panose="02020603050405020304" pitchFamily="18" charset="0"/>
                <a:cs typeface="Times New Roman" panose="02020603050405020304" pitchFamily="18" charset="0"/>
              </a:rPr>
              <a:t>MOTHER THERESA INSTITUTE OF ENGINEERING AND TECHNOLOGY</a:t>
            </a:r>
          </a:p>
          <a:p>
            <a:pPr algn="ctr"/>
            <a:r>
              <a:rPr lang="en-US" sz="2000" b="1" dirty="0">
                <a:solidFill>
                  <a:srgbClr val="FF0000"/>
                </a:solidFill>
                <a:latin typeface="Times New Roman" panose="02020603050405020304" pitchFamily="18" charset="0"/>
                <a:cs typeface="Times New Roman" panose="02020603050405020304" pitchFamily="18" charset="0"/>
              </a:rPr>
              <a:t>(UGC-AUTONOMOUS)</a:t>
            </a:r>
          </a:p>
          <a:p>
            <a:pPr algn="ctr"/>
            <a:r>
              <a:rPr lang="en-US" sz="1400" b="1" dirty="0">
                <a:solidFill>
                  <a:schemeClr val="accent6"/>
                </a:solidFill>
                <a:latin typeface="Times New Roman" panose="02020603050405020304" pitchFamily="18" charset="0"/>
                <a:cs typeface="Times New Roman" panose="02020603050405020304" pitchFamily="18" charset="0"/>
              </a:rPr>
              <a:t>Accredited by NAAC, Approved by AICTE, New Delhi:: Affiliated to JNTUA</a:t>
            </a:r>
          </a:p>
          <a:p>
            <a:pPr algn="ctr"/>
            <a:r>
              <a:rPr lang="en-US" sz="1400" b="1" dirty="0">
                <a:solidFill>
                  <a:schemeClr val="accent6"/>
                </a:solidFill>
                <a:latin typeface="Times New Roman" panose="02020603050405020304" pitchFamily="18" charset="0"/>
                <a:cs typeface="Times New Roman" panose="02020603050405020304" pitchFamily="18" charset="0"/>
              </a:rPr>
              <a:t>An ISO 9001:2015 certified Institution </a:t>
            </a:r>
          </a:p>
          <a:p>
            <a:pPr algn="ctr"/>
            <a:r>
              <a:rPr lang="en-US" sz="1400" b="1" dirty="0">
                <a:solidFill>
                  <a:schemeClr val="accent6"/>
                </a:solidFill>
                <a:latin typeface="Times New Roman" panose="02020603050405020304" pitchFamily="18" charset="0"/>
                <a:cs typeface="Times New Roman" panose="02020603050405020304" pitchFamily="18" charset="0"/>
              </a:rPr>
              <a:t>(Melumoi, Chittoor district-517408, Andhra Pradesh)</a:t>
            </a:r>
          </a:p>
          <a:p>
            <a:pPr algn="ctr"/>
            <a:r>
              <a:rPr lang="en-US" sz="20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ELECTRICAL AND ELECTRONICS ENGINEERING</a:t>
            </a:r>
          </a:p>
          <a:p>
            <a:pPr algn="ctr"/>
            <a:endParaRPr lang="en-US" sz="2000" b="1" dirty="0">
              <a:solidFill>
                <a:srgbClr val="0070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dirty="0"/>
          </a:p>
        </p:txBody>
      </p:sp>
      <p:pic>
        <p:nvPicPr>
          <p:cNvPr id="3" name="Picture 2"/>
          <p:cNvPicPr>
            <a:picLocks noChangeAspect="1"/>
          </p:cNvPicPr>
          <p:nvPr/>
        </p:nvPicPr>
        <p:blipFill>
          <a:blip r:embed="rId2"/>
          <a:stretch>
            <a:fillRect/>
          </a:stretch>
        </p:blipFill>
        <p:spPr>
          <a:xfrm>
            <a:off x="10669684" y="73454"/>
            <a:ext cx="993734" cy="1475360"/>
          </a:xfrm>
          <a:prstGeom prst="rect">
            <a:avLst/>
          </a:prstGeom>
        </p:spPr>
      </p:pic>
      <p:sp>
        <p:nvSpPr>
          <p:cNvPr id="4" name="TextBox 3"/>
          <p:cNvSpPr txBox="1"/>
          <p:nvPr/>
        </p:nvSpPr>
        <p:spPr>
          <a:xfrm>
            <a:off x="2392571" y="2593753"/>
            <a:ext cx="7432558" cy="829945"/>
          </a:xfrm>
          <a:prstGeom prst="rect">
            <a:avLst/>
          </a:prstGeom>
          <a:noFill/>
        </p:spPr>
        <p:txBody>
          <a:bodyPr wrap="square" rtlCol="0">
            <a:spAutoFit/>
          </a:bodyPr>
          <a:lstStyle/>
          <a:p>
            <a:pPr algn="ctr"/>
            <a:r>
              <a:rPr lang="en-US" altLang="en-US" sz="2400" b="1" dirty="0">
                <a:solidFill>
                  <a:srgbClr val="070A3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And Implementation Of Multilevel Inverters For Electric </a:t>
            </a:r>
            <a:r>
              <a:rPr lang="en-US" sz="2400" b="1" dirty="0">
                <a:solidFill>
                  <a:srgbClr val="070A3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t>
            </a:r>
            <a:r>
              <a:rPr lang="en-US" altLang="en-US" sz="2400" b="1" dirty="0">
                <a:solidFill>
                  <a:srgbClr val="070A3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ehicles</a:t>
            </a:r>
          </a:p>
        </p:txBody>
      </p:sp>
      <p:pic>
        <p:nvPicPr>
          <p:cNvPr id="6" name="Picture 5"/>
          <p:cNvPicPr>
            <a:picLocks noChangeAspect="1"/>
          </p:cNvPicPr>
          <p:nvPr/>
        </p:nvPicPr>
        <p:blipFill>
          <a:blip r:embed="rId3"/>
          <a:stretch>
            <a:fillRect/>
          </a:stretch>
        </p:blipFill>
        <p:spPr>
          <a:xfrm>
            <a:off x="512925" y="210219"/>
            <a:ext cx="1066892" cy="1371719"/>
          </a:xfrm>
          <a:prstGeom prst="rect">
            <a:avLst/>
          </a:prstGeom>
        </p:spPr>
      </p:pic>
      <p:sp>
        <p:nvSpPr>
          <p:cNvPr id="7" name="TextBox 6"/>
          <p:cNvSpPr txBox="1"/>
          <p:nvPr/>
        </p:nvSpPr>
        <p:spPr>
          <a:xfrm>
            <a:off x="3501181" y="1928975"/>
            <a:ext cx="4945380" cy="460375"/>
          </a:xfrm>
          <a:prstGeom prst="rect">
            <a:avLst/>
          </a:prstGeom>
          <a:noFill/>
        </p:spPr>
        <p:txBody>
          <a:bodyPr wrap="square" rtlCol="0">
            <a:spAutoFit/>
          </a:bodyPr>
          <a:lstStyle/>
          <a:p>
            <a:pPr algn="ctr"/>
            <a:r>
              <a:rPr lang="en-IN" sz="2400" b="1" dirty="0">
                <a:solidFill>
                  <a:schemeClr val="accent2">
                    <a:lumMod val="50000"/>
                  </a:schemeClr>
                </a:solidFill>
                <a:latin typeface="Times New Roman" panose="02020603050405020304"/>
                <a:cs typeface="Times New Roman" panose="02020603050405020304"/>
                <a:sym typeface="+mn-ea"/>
              </a:rPr>
              <a:t>TITLE OF THE PROJECT</a:t>
            </a:r>
            <a:r>
              <a:rPr lang="en-US" sz="2400" b="1" dirty="0">
                <a:solidFill>
                  <a:schemeClr val="accent2">
                    <a:lumMod val="50000"/>
                  </a:schemeClr>
                </a:solidFill>
              </a:rPr>
              <a:t> :</a:t>
            </a:r>
          </a:p>
        </p:txBody>
      </p:sp>
      <p:sp>
        <p:nvSpPr>
          <p:cNvPr id="8" name="TextBox 7"/>
          <p:cNvSpPr txBox="1"/>
          <p:nvPr/>
        </p:nvSpPr>
        <p:spPr>
          <a:xfrm>
            <a:off x="8408408" y="5223606"/>
            <a:ext cx="3255010" cy="1014730"/>
          </a:xfrm>
          <a:prstGeom prst="rect">
            <a:avLst/>
          </a:prstGeom>
          <a:noFill/>
        </p:spPr>
        <p:txBody>
          <a:bodyPr wrap="square" rtlCol="0">
            <a:noAutofit/>
          </a:bodyPr>
          <a:lstStyle/>
          <a:p>
            <a:pPr algn="ctr"/>
            <a:r>
              <a:rPr lang="en-US" sz="2000" b="1" dirty="0">
                <a:solidFill>
                  <a:srgbClr val="FF0000"/>
                </a:solidFill>
                <a:cs typeface="+mn-lt"/>
                <a:sym typeface="+mn-ea"/>
              </a:rPr>
              <a:t>U</a:t>
            </a:r>
            <a:r>
              <a:rPr sz="2000" b="1" dirty="0">
                <a:solidFill>
                  <a:srgbClr val="FF0000"/>
                </a:solidFill>
                <a:cs typeface="+mn-lt"/>
                <a:sym typeface="+mn-ea"/>
              </a:rPr>
              <a:t>nder</a:t>
            </a:r>
            <a:r>
              <a:rPr sz="2000" b="1" spc="-55" dirty="0">
                <a:solidFill>
                  <a:srgbClr val="FF0000"/>
                </a:solidFill>
                <a:cs typeface="+mn-lt"/>
                <a:sym typeface="+mn-ea"/>
              </a:rPr>
              <a:t> </a:t>
            </a:r>
            <a:r>
              <a:rPr lang="en-US" sz="2000" b="1" spc="-55" dirty="0">
                <a:solidFill>
                  <a:srgbClr val="FF0000"/>
                </a:solidFill>
                <a:cs typeface="+mn-lt"/>
                <a:sym typeface="+mn-ea"/>
              </a:rPr>
              <a:t>T</a:t>
            </a:r>
            <a:r>
              <a:rPr sz="2000" b="1" dirty="0">
                <a:solidFill>
                  <a:srgbClr val="FF0000"/>
                </a:solidFill>
                <a:cs typeface="+mn-lt"/>
                <a:sym typeface="+mn-ea"/>
              </a:rPr>
              <a:t>he</a:t>
            </a:r>
            <a:r>
              <a:rPr sz="2000" b="1" spc="-55" dirty="0">
                <a:solidFill>
                  <a:srgbClr val="FF0000"/>
                </a:solidFill>
                <a:cs typeface="+mn-lt"/>
                <a:sym typeface="+mn-ea"/>
              </a:rPr>
              <a:t> </a:t>
            </a:r>
            <a:r>
              <a:rPr lang="en-US" sz="2000" b="1" spc="-55" dirty="0">
                <a:solidFill>
                  <a:srgbClr val="FF0000"/>
                </a:solidFill>
                <a:cs typeface="+mn-lt"/>
                <a:sym typeface="+mn-ea"/>
              </a:rPr>
              <a:t>G</a:t>
            </a:r>
            <a:r>
              <a:rPr sz="2000" b="1" dirty="0">
                <a:solidFill>
                  <a:srgbClr val="FF0000"/>
                </a:solidFill>
                <a:cs typeface="+mn-lt"/>
                <a:sym typeface="+mn-ea"/>
              </a:rPr>
              <a:t>uidance</a:t>
            </a:r>
            <a:r>
              <a:rPr sz="2000" b="1" spc="-65" dirty="0">
                <a:solidFill>
                  <a:srgbClr val="FF0000"/>
                </a:solidFill>
                <a:cs typeface="+mn-lt"/>
                <a:sym typeface="+mn-ea"/>
              </a:rPr>
              <a:t> </a:t>
            </a:r>
            <a:r>
              <a:rPr lang="en-US" sz="2000" b="1" spc="-65" dirty="0">
                <a:solidFill>
                  <a:srgbClr val="FF0000"/>
                </a:solidFill>
                <a:cs typeface="+mn-lt"/>
                <a:sym typeface="+mn-ea"/>
              </a:rPr>
              <a:t>O</a:t>
            </a:r>
            <a:r>
              <a:rPr sz="2000" b="1" spc="-25" dirty="0">
                <a:solidFill>
                  <a:srgbClr val="FF0000"/>
                </a:solidFill>
                <a:cs typeface="+mn-lt"/>
                <a:sym typeface="+mn-ea"/>
              </a:rPr>
              <a:t>f</a:t>
            </a:r>
            <a:r>
              <a:rPr lang="en-IN" sz="2000" b="1" spc="-25" dirty="0">
                <a:solidFill>
                  <a:srgbClr val="FF0000"/>
                </a:solidFill>
                <a:cs typeface="+mn-lt"/>
                <a:sym typeface="+mn-ea"/>
              </a:rPr>
              <a:t> </a:t>
            </a:r>
            <a:r>
              <a:rPr sz="2000" b="1" spc="-25" dirty="0">
                <a:solidFill>
                  <a:srgbClr val="FF0000"/>
                </a:solidFill>
                <a:latin typeface="Times New Roman" panose="02020603050405020304"/>
                <a:cs typeface="Times New Roman" panose="02020603050405020304"/>
                <a:sym typeface="+mn-ea"/>
              </a:rPr>
              <a:t>:</a:t>
            </a:r>
          </a:p>
          <a:p>
            <a:pPr algn="ctr"/>
            <a:r>
              <a:rPr lang="en-US" sz="2000" spc="-25" dirty="0">
                <a:solidFill>
                  <a:srgbClr val="070A36"/>
                </a:solidFill>
                <a:latin typeface="Times New Roman" panose="02020603050405020304"/>
                <a:cs typeface="Times New Roman" panose="02020603050405020304"/>
                <a:sym typeface="+mn-ea"/>
              </a:rPr>
              <a:t> Dr. S.Hareesh </a:t>
            </a:r>
            <a:r>
              <a:rPr lang="en-US" sz="1500" spc="-25" baseline="-25000" dirty="0">
                <a:solidFill>
                  <a:srgbClr val="070A36"/>
                </a:solidFill>
                <a:latin typeface="Times New Roman" panose="02020603050405020304"/>
                <a:cs typeface="Times New Roman" panose="02020603050405020304"/>
                <a:sym typeface="+mn-ea"/>
              </a:rPr>
              <a:t>M.Tech, Ph.D</a:t>
            </a:r>
            <a:endParaRPr sz="2000" spc="-25" dirty="0">
              <a:solidFill>
                <a:srgbClr val="070A36"/>
              </a:solidFill>
              <a:latin typeface="Times New Roman" panose="02020603050405020304"/>
              <a:cs typeface="Times New Roman" panose="02020603050405020304"/>
              <a:sym typeface="+mn-ea"/>
            </a:endParaRPr>
          </a:p>
          <a:p>
            <a:pPr algn="ctr"/>
            <a:r>
              <a:rPr lang="en-IN" sz="2000" b="1" spc="-10" dirty="0">
                <a:latin typeface="Times New Roman" panose="02020603050405020304"/>
                <a:cs typeface="Times New Roman" panose="02020603050405020304"/>
                <a:sym typeface="+mn-ea"/>
              </a:rPr>
              <a:t>Associate Professor</a:t>
            </a:r>
            <a:endParaRPr lang="en-US" altLang="en-IN" sz="2000" b="1" i="1" spc="-10" dirty="0">
              <a:solidFill>
                <a:srgbClr val="FF0000"/>
              </a:solidFill>
              <a:latin typeface="Times New Roman" panose="02020603050405020304"/>
              <a:cs typeface="Times New Roman" panose="02020603050405020304"/>
              <a:sym typeface="+mn-ea"/>
            </a:endParaRPr>
          </a:p>
          <a:p>
            <a:pPr algn="ctr"/>
            <a:endParaRPr sz="2000" b="1" dirty="0">
              <a:solidFill>
                <a:srgbClr val="FF0000"/>
              </a:solidFill>
              <a:latin typeface="Times New Roman" panose="02020603050405020304"/>
              <a:cs typeface="Times New Roman" panose="02020603050405020304"/>
            </a:endParaRPr>
          </a:p>
          <a:p>
            <a:pPr algn="ctr"/>
            <a:endParaRPr lang="en-IN" sz="2000" b="1" dirty="0">
              <a:solidFill>
                <a:srgbClr val="FF0000"/>
              </a:solidFill>
              <a:latin typeface="Times New Roman" panose="02020603050405020304"/>
              <a:cs typeface="Times New Roman" panose="02020603050405020304"/>
            </a:endParaRPr>
          </a:p>
        </p:txBody>
      </p:sp>
      <p:sp>
        <p:nvSpPr>
          <p:cNvPr id="10" name="TextBox 9">
            <a:extLst>
              <a:ext uri="{FF2B5EF4-FFF2-40B4-BE49-F238E27FC236}">
                <a16:creationId xmlns:a16="http://schemas.microsoft.com/office/drawing/2014/main" id="{8ADE888C-1EA4-F7D7-76F3-A871874C27DD}"/>
              </a:ext>
            </a:extLst>
          </p:cNvPr>
          <p:cNvSpPr txBox="1"/>
          <p:nvPr/>
        </p:nvSpPr>
        <p:spPr>
          <a:xfrm>
            <a:off x="2967129" y="4332534"/>
            <a:ext cx="6858000" cy="2453951"/>
          </a:xfrm>
          <a:prstGeom prst="rect">
            <a:avLst/>
          </a:prstGeom>
          <a:noFill/>
        </p:spPr>
        <p:txBody>
          <a:bodyPr wrap="square" rtlCol="0">
            <a:spAutoFit/>
          </a:bodyPr>
          <a:lstStyle/>
          <a:p>
            <a:pPr algn="l"/>
            <a:r>
              <a:rPr lang="en-US" altLang="en-IN" sz="2000" b="1"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sym typeface="+mn-ea"/>
              </a:rPr>
              <a:t>ROLL NO’S     :        NAMES</a:t>
            </a:r>
            <a:endParaRPr 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algn="l"/>
            <a:r>
              <a:rPr 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22HR5A0205</a:t>
            </a:r>
            <a:r>
              <a:rPr lang="en-US" alt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alt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N.CHAKRADHAR NAIDU   </a:t>
            </a:r>
            <a:endParaRPr 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algn="l"/>
            <a:r>
              <a:rPr 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21HR1A0239 </a:t>
            </a:r>
            <a:r>
              <a:rPr lang="en-US" alt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alt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S.RANJITH</a:t>
            </a:r>
            <a:r>
              <a:rPr lang="en-US" alt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KUMAR</a:t>
            </a:r>
            <a:endParaRPr 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algn="l"/>
            <a:r>
              <a:rPr 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21HR1A02</a:t>
            </a:r>
            <a:r>
              <a:rPr lang="en-US" alt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38    :        S.AFROZ       </a:t>
            </a:r>
            <a:endParaRPr 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algn="l"/>
            <a:r>
              <a:rPr 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21HR1A02</a:t>
            </a:r>
            <a:r>
              <a:rPr lang="en-US" alt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05    </a:t>
            </a:r>
            <a:r>
              <a:rPr 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B.BHAVANA</a:t>
            </a:r>
            <a:endParaRPr 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endParaRPr>
          </a:p>
          <a:p>
            <a:pPr algn="l"/>
            <a:r>
              <a:rPr 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21HR1A02</a:t>
            </a:r>
            <a:r>
              <a:rPr lang="en-US" alt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34</a:t>
            </a:r>
            <a:r>
              <a:rPr 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US" alt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a:t>
            </a:r>
            <a:r>
              <a:rPr 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a:t>
            </a:r>
            <a:r>
              <a:rPr lang="en-US" altLang="en-IN" sz="2000" b="1"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sym typeface="+mn-ea"/>
              </a:rPr>
              <a:t>        R.HEMANJALI</a:t>
            </a:r>
          </a:p>
        </p:txBody>
      </p:sp>
      <p:sp>
        <p:nvSpPr>
          <p:cNvPr id="13" name="TextBox 12">
            <a:extLst>
              <a:ext uri="{FF2B5EF4-FFF2-40B4-BE49-F238E27FC236}">
                <a16:creationId xmlns:a16="http://schemas.microsoft.com/office/drawing/2014/main" id="{953AF861-1598-2D8F-CC97-280D483F69BE}"/>
              </a:ext>
            </a:extLst>
          </p:cNvPr>
          <p:cNvSpPr txBox="1"/>
          <p:nvPr/>
        </p:nvSpPr>
        <p:spPr>
          <a:xfrm>
            <a:off x="1310220" y="3806412"/>
            <a:ext cx="4003558" cy="369332"/>
          </a:xfrm>
          <a:prstGeom prst="rect">
            <a:avLst/>
          </a:prstGeom>
          <a:noFill/>
        </p:spPr>
        <p:txBody>
          <a:bodyPr wrap="square">
            <a:spAutoFit/>
          </a:bodyPr>
          <a:lstStyle/>
          <a:p>
            <a:pPr algn="ct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PRESENTED BY</a:t>
            </a:r>
            <a:r>
              <a:rPr lang="en-US" altLang="en-IN" sz="18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E65B8-2F3D-3603-7C86-2D36E86506BE}"/>
              </a:ext>
            </a:extLst>
          </p:cNvPr>
          <p:cNvSpPr>
            <a:spLocks noGrp="1"/>
          </p:cNvSpPr>
          <p:nvPr>
            <p:ph type="title"/>
          </p:nvPr>
        </p:nvSpPr>
        <p:spPr>
          <a:xfrm>
            <a:off x="3957320" y="-81280"/>
            <a:ext cx="2636520" cy="755968"/>
          </a:xfrm>
        </p:spPr>
        <p:txBody>
          <a:bodyPr>
            <a:normAutofit/>
          </a:bodyPr>
          <a:lstStyle/>
          <a:p>
            <a:r>
              <a:rPr lang="en-US" sz="2000" b="1" dirty="0">
                <a:latin typeface="Times New Roman" panose="02020603050405020304" pitchFamily="18" charset="0"/>
                <a:cs typeface="Times New Roman" panose="02020603050405020304" pitchFamily="18" charset="0"/>
              </a:rPr>
              <a:t>APPLICATIONS</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0ED71FD-A622-FFCA-56AC-E9479745E5FA}"/>
              </a:ext>
            </a:extLst>
          </p:cNvPr>
          <p:cNvSpPr txBox="1"/>
          <p:nvPr/>
        </p:nvSpPr>
        <p:spPr>
          <a:xfrm>
            <a:off x="508000" y="674688"/>
            <a:ext cx="11176000" cy="5311069"/>
          </a:xfrm>
          <a:prstGeom prst="rect">
            <a:avLst/>
          </a:prstGeom>
          <a:noFill/>
        </p:spPr>
        <p:txBody>
          <a:bodyPr wrap="square" rtlCol="0">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Electric Vehicles (EVs)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Compact and efficient design helps reduce EV weight and cost.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Suitable for on-board energy conversion systems.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Solar Photovoltaic (PV) Systems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Works well in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standalone solar systems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well as grid-connected ones.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Maintains stability under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variable irradiance and temperature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conditions.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Renewable Energy Systems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be integrated with other renewable energy sources like fuel cells, wind energy, and hybrid power setups.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low harmonic distortion (THD &lt; 5%), making it compliant with IEEE standards for grid integration.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High-Quality Industrial Power Supply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Suitable for supplying pure sine-wave voltage with low harmonic content, important in sensitive industrial electronics and drives.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Grids and Microgrids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Due to its modular and scalable structure, the inverter can be adapted for distributed generation units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68915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24B5-F47B-56E9-AE76-52404F5EF1B2}"/>
              </a:ext>
            </a:extLst>
          </p:cNvPr>
          <p:cNvSpPr>
            <a:spLocks noGrp="1"/>
          </p:cNvSpPr>
          <p:nvPr>
            <p:ph type="title"/>
          </p:nvPr>
        </p:nvSpPr>
        <p:spPr>
          <a:xfrm>
            <a:off x="1168400" y="1"/>
            <a:ext cx="6512560" cy="762000"/>
          </a:xfrm>
        </p:spPr>
        <p:txBody>
          <a:bodyPr>
            <a:normAutofit/>
          </a:bodyPr>
          <a:lstStyle/>
          <a:p>
            <a:r>
              <a:rPr lang="en-US" sz="2000" b="1" dirty="0">
                <a:latin typeface="Times New Roman" panose="02020603050405020304" pitchFamily="18" charset="0"/>
                <a:cs typeface="Times New Roman" panose="02020603050405020304" pitchFamily="18" charset="0"/>
              </a:rPr>
              <a:t>                                                    ADVANTAGES</a:t>
            </a:r>
            <a:endParaRPr lang="en-IN" sz="2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4713AC8-48EC-2749-415E-96E8E68AAC0E}"/>
              </a:ext>
            </a:extLst>
          </p:cNvPr>
          <p:cNvSpPr txBox="1"/>
          <p:nvPr/>
        </p:nvSpPr>
        <p:spPr>
          <a:xfrm>
            <a:off x="1463040" y="924560"/>
            <a:ext cx="7426960" cy="2951064"/>
          </a:xfrm>
          <a:prstGeom prst="rect">
            <a:avLst/>
          </a:prstGeom>
          <a:noFill/>
        </p:spPr>
        <p:txBody>
          <a:bodyPr wrap="square">
            <a:spAutoFit/>
          </a:bodyPr>
          <a:lstStyle/>
          <a:p>
            <a:pPr marL="285750" indent="-285750" eaLnBrk="0" fontAlgn="base" hangingPunct="0">
              <a:lnSpc>
                <a:spcPct val="150000"/>
              </a:lnSpc>
              <a:spcBef>
                <a:spcPct val="0"/>
              </a:spcBef>
              <a:spcAft>
                <a:spcPct val="0"/>
              </a:spcAft>
              <a:buFont typeface="Wingdings" panose="05000000000000000000" pitchFamily="2" charset="2"/>
              <a:buChar char="Ø"/>
              <a:defRPr/>
            </a:pPr>
            <a:r>
              <a:rPr lang="en-US" altLang="en-US" dirty="0">
                <a:solidFill>
                  <a:prstClr val="black"/>
                </a:solidFill>
                <a:latin typeface="Times New Roman" panose="02020603050405020304" pitchFamily="18" charset="0"/>
                <a:cs typeface="Times New Roman" panose="02020603050405020304" pitchFamily="18" charset="0"/>
              </a:rPr>
              <a:t>Increase the efficiency.</a:t>
            </a:r>
          </a:p>
          <a:p>
            <a:pPr marL="285750" indent="-285750" eaLnBrk="0" fontAlgn="base" hangingPunct="0">
              <a:lnSpc>
                <a:spcPct val="150000"/>
              </a:lnSpc>
              <a:spcBef>
                <a:spcPct val="0"/>
              </a:spcBef>
              <a:spcAft>
                <a:spcPct val="0"/>
              </a:spcAft>
              <a:buFont typeface="Wingdings" panose="05000000000000000000" pitchFamily="2" charset="2"/>
              <a:buChar char="Ø"/>
              <a:defRPr/>
            </a:pPr>
            <a:r>
              <a:rPr lang="en-US" altLang="en-US" dirty="0">
                <a:solidFill>
                  <a:prstClr val="black"/>
                </a:solidFill>
                <a:latin typeface="Times New Roman" panose="02020603050405020304" pitchFamily="18" charset="0"/>
                <a:cs typeface="Times New Roman" panose="02020603050405020304" pitchFamily="18" charset="0"/>
              </a:rPr>
              <a:t>Reduce the </a:t>
            </a:r>
            <a:r>
              <a:rPr lang="en-IN" i="0" dirty="0">
                <a:effectLst/>
                <a:latin typeface="Times New Roman" panose="02020603050405020304" pitchFamily="18" charset="0"/>
                <a:cs typeface="Times New Roman" panose="02020603050405020304" pitchFamily="18" charset="0"/>
              </a:rPr>
              <a:t>Total Harmonic Distortion.</a:t>
            </a:r>
            <a:endParaRPr lang="en-US" dirty="0">
              <a:latin typeface="Times New Roman" panose="02020603050405020304" pitchFamily="18" charset="0"/>
              <a:cs typeface="Times New Roman" panose="02020603050405020304" pitchFamily="18" charset="0"/>
            </a:endParaRPr>
          </a:p>
          <a:p>
            <a:pPr marL="285750" indent="-285750" eaLnBrk="0" fontAlgn="base" hangingPunct="0">
              <a:lnSpc>
                <a:spcPct val="150000"/>
              </a:lnSpc>
              <a:spcBef>
                <a:spcPct val="0"/>
              </a:spcBef>
              <a:spcAft>
                <a:spcPct val="0"/>
              </a:spcAft>
              <a:buFont typeface="Wingdings" panose="05000000000000000000" pitchFamily="2" charset="2"/>
              <a:buChar char="Ø"/>
              <a:defRPr/>
            </a:pPr>
            <a:r>
              <a:rPr kumimoji="0" lang="en-US" alt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Reduced number of switches and gate drivers.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0" lang="en-US" alt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Smaller size, cost-effective</a:t>
            </a:r>
            <a:r>
              <a:rPr lang="en-US" altLang="en-US" dirty="0">
                <a:solidFill>
                  <a:prstClr val="black"/>
                </a:solidFill>
                <a:latin typeface="Times New Roman" panose="02020603050405020304" pitchFamily="18" charset="0"/>
                <a:cs typeface="Times New Roman" panose="02020603050405020304" pitchFamily="18" charset="0"/>
              </a:rPr>
              <a:t>.</a:t>
            </a:r>
            <a:r>
              <a:rPr kumimoji="0" lang="en-US" alt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0" lang="en-US" alt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Scalable to higher voltage levels without significantly increasing complexity.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0" lang="en-US" alt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Suitable for </a:t>
            </a:r>
            <a:r>
              <a:rPr kumimoji="0" lang="en-US" altLang="en-US"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electric vehicle applications </a:t>
            </a:r>
            <a:r>
              <a:rPr kumimoji="0" lang="en-US" alt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due to  high efficiency.</a:t>
            </a:r>
          </a:p>
        </p:txBody>
      </p:sp>
      <p:sp>
        <p:nvSpPr>
          <p:cNvPr id="7" name="TextBox 6">
            <a:extLst>
              <a:ext uri="{FF2B5EF4-FFF2-40B4-BE49-F238E27FC236}">
                <a16:creationId xmlns:a16="http://schemas.microsoft.com/office/drawing/2014/main" id="{AF0CC0FA-7FFC-5312-D100-B6CA2350D6C8}"/>
              </a:ext>
            </a:extLst>
          </p:cNvPr>
          <p:cNvSpPr txBox="1"/>
          <p:nvPr/>
        </p:nvSpPr>
        <p:spPr>
          <a:xfrm>
            <a:off x="1437640" y="4287714"/>
            <a:ext cx="597408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                                DISAVANTAGES</a:t>
            </a:r>
            <a:endParaRPr lang="en-IN" sz="20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C096C9A-ABAE-1EDB-BD4F-43C73D175741}"/>
              </a:ext>
            </a:extLst>
          </p:cNvPr>
          <p:cNvSpPr txBox="1"/>
          <p:nvPr/>
        </p:nvSpPr>
        <p:spPr>
          <a:xfrm>
            <a:off x="1574800" y="4870877"/>
            <a:ext cx="5415280" cy="45807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For each H-bridge it required separate dc sources.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360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5920-B713-1A38-5888-3C6F4ED1076F}"/>
              </a:ext>
            </a:extLst>
          </p:cNvPr>
          <p:cNvSpPr>
            <a:spLocks noGrp="1"/>
          </p:cNvSpPr>
          <p:nvPr>
            <p:ph type="title"/>
          </p:nvPr>
        </p:nvSpPr>
        <p:spPr>
          <a:xfrm>
            <a:off x="736600" y="161926"/>
            <a:ext cx="10185400" cy="919956"/>
          </a:xfrm>
        </p:spPr>
        <p:txBody>
          <a:bodyPr>
            <a:normAutofit/>
          </a:bodyPr>
          <a:lstStyle/>
          <a:p>
            <a:r>
              <a:rPr lang="en-IN" sz="2000" b="1" dirty="0">
                <a:latin typeface="Times New Roman" panose="02020603050405020304" pitchFamily="18" charset="0"/>
                <a:cs typeface="Times New Roman" panose="02020603050405020304" pitchFamily="18" charset="0"/>
              </a:rPr>
              <a:t>                                                         CONCLUSION</a:t>
            </a:r>
            <a:br>
              <a:rPr lang="en-IN" sz="2000" b="1"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4F392BA-D268-3FD0-E4F4-C95A7A20D2E1}"/>
              </a:ext>
            </a:extLst>
          </p:cNvPr>
          <p:cNvSpPr txBox="1"/>
          <p:nvPr/>
        </p:nvSpPr>
        <p:spPr>
          <a:xfrm>
            <a:off x="843280" y="1198880"/>
            <a:ext cx="10485120" cy="4197559"/>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proposed switched-capacitor based 17-level MLI topology for electric vehicle applications is designed and implemented for the solar PV energy system with lesser semiconductor devices to reduce the cost and size of the inverter, improving efficiency and </a:t>
            </a:r>
            <a:r>
              <a:rPr lang="en-US" dirty="0" err="1">
                <a:latin typeface="Times New Roman" panose="02020603050405020304" pitchFamily="18" charset="0"/>
                <a:cs typeface="Times New Roman" panose="02020603050405020304" pitchFamily="18" charset="0"/>
              </a:rPr>
              <a:t>reliability.PSO</a:t>
            </a:r>
            <a:r>
              <a:rPr lang="en-US" dirty="0">
                <a:latin typeface="Times New Roman" panose="02020603050405020304" pitchFamily="18" charset="0"/>
                <a:cs typeface="Times New Roman" panose="02020603050405020304" pitchFamily="18" charset="0"/>
              </a:rPr>
              <a:t> algorithm based MPPT technique is used, the stable output is achieved under all circumstances. The proposed MLI is implemented with various combinations of SC connections. A basic two units are cascaded and obtained a 17-level MLI configuration. The cascade connection of two 17-level MLIs results, and the proposed a single-phase Induction motor is place at the load of the  MLI is achieved by cascading SI units. All the MLIs are designed and compared with various topologies based on several parameters like devices level count. The comparative analysis shows that the proposed MLI is more efficient with fewer power losses. The proposed MLI is tested under multiple dynamic load variations. This topology is most suited for renewable energy applications along with the EV applications.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359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A6BC-E751-C229-6651-C40A137E566D}"/>
              </a:ext>
            </a:extLst>
          </p:cNvPr>
          <p:cNvSpPr>
            <a:spLocks noGrp="1"/>
          </p:cNvSpPr>
          <p:nvPr>
            <p:ph type="title"/>
          </p:nvPr>
        </p:nvSpPr>
        <p:spPr>
          <a:xfrm>
            <a:off x="4089400" y="101601"/>
            <a:ext cx="4495800" cy="1005839"/>
          </a:xfrm>
        </p:spPr>
        <p:txBody>
          <a:bodyPr>
            <a:normAutofit/>
          </a:bodyPr>
          <a:lstStyle/>
          <a:p>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REFERENCES</a:t>
            </a:r>
            <a:br>
              <a:rPr lang="en-IN" sz="2000" b="1"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2F15D3A-9900-F401-41FF-DC92A360DDB7}"/>
              </a:ext>
            </a:extLst>
          </p:cNvPr>
          <p:cNvSpPr txBox="1"/>
          <p:nvPr/>
        </p:nvSpPr>
        <p:spPr>
          <a:xfrm>
            <a:off x="568960" y="812800"/>
            <a:ext cx="10871200" cy="5834289"/>
          </a:xfrm>
          <a:prstGeom prst="rect">
            <a:avLst/>
          </a:prstGeom>
          <a:noFill/>
        </p:spPr>
        <p:txBody>
          <a:bodyPr wrap="square" rtlCol="0">
            <a:spAutoFit/>
          </a:bodyPr>
          <a:lstStyle/>
          <a:p>
            <a:pPr algn="just">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[1] J. Rodriguez, J.-S. Lai, and F. Z. Peng, ‘‘Multilevel inverters: A survey of topologies, controls, and applications,’’ IEEE Trans. Ind. Electron., vol. 49, no. 4, pp. 724–738, Aug. 2002. </a:t>
            </a:r>
          </a:p>
          <a:p>
            <a:pPr algn="just">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[2] L.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Franquelo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J. Rodriguez, J. Leon, S.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Kouro</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R. Portillo, and M. Prats, ‘‘The age of multilevel converters arrives,’’ IEEE Ind. Electron. Mag., vol. 2, no. 2, pp. 28–39, Jun. 2008. </a:t>
            </a:r>
          </a:p>
          <a:p>
            <a:pPr algn="just">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[3] K. K. Gupta and S. Jain, ‘‘A novel multilevel inverter based on switched DC sources,’’ IEEE Trans. Ind. Electron., vol. 61, no. 7, pp. 3269–3278, Jul. 2014. </a:t>
            </a:r>
          </a:p>
          <a:p>
            <a:pPr algn="just">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[4] L. Zhang, K. Sun, Y. Xing, and J. Zhao, ‘‘A family of five-level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dualbuck</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full-bridge inverters for grid-tied applications,’’ IEEE Trans. Power Electron., vol. 31, no. 10, pp. 7029–7042, Oct. 2016. </a:t>
            </a:r>
          </a:p>
          <a:p>
            <a:pPr algn="just">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[5] R. Agrawal and S. Jain, ‘‘Comparison of reduced part count multilevel inverters (RPC-MLIs) for integration to the grid,’’ Int. J.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Electr</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Power Energy Syst., vol. 84, pp. 214–224, Jan. 2017. </a:t>
            </a:r>
          </a:p>
          <a:p>
            <a:pPr algn="just">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[6] K. K. Gupta, A. Ranjan, P. Bhatnagar, L. K. Sahu, and S. Jain, ‘‘Multilevel inverter topologies with reduced device count: A review,’’ IEEE Trans. Power Electron., vol. 31, no. 1, pp. 135–151, Jan. 2016. </a:t>
            </a:r>
          </a:p>
          <a:p>
            <a:pPr algn="just">
              <a:lnSpc>
                <a:spcPct val="150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[7] C.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Dhanamjayulu</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S. R. Khasim, S. Padmanaban, G. Arunkumar, J. B. Holm-Nielsen, and F. Blaabjerg, ‘‘Design and implementation of multilevel inverters for fuel cell energy conversion system,’’ IEEE Access, vol. 8, pp. 183690–183707, 2020. </a:t>
            </a:r>
          </a:p>
        </p:txBody>
      </p:sp>
    </p:spTree>
    <p:extLst>
      <p:ext uri="{BB962C8B-B14F-4D97-AF65-F5344CB8AC3E}">
        <p14:creationId xmlns:p14="http://schemas.microsoft.com/office/powerpoint/2010/main" val="2655752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930876" y="7163"/>
            <a:ext cx="10539764" cy="398780"/>
          </a:xfrm>
          <a:prstGeom prst="rect">
            <a:avLst/>
          </a:prstGeom>
          <a:noFill/>
        </p:spPr>
        <p:txBody>
          <a:bodyPr wrap="square" rtlCol="0">
            <a:spAutoFit/>
          </a:bodyPr>
          <a:lstStyle/>
          <a:p>
            <a:pPr algn="ctr"/>
            <a:r>
              <a:rPr lang="en-US" sz="2000" dirty="0">
                <a:solidFill>
                  <a:srgbClr val="002060"/>
                </a:solidFill>
                <a:latin typeface="Garamond" panose="02020404030301010803" pitchFamily="18" charset="0"/>
              </a:rPr>
              <a:t> </a:t>
            </a:r>
            <a:endParaRPr lang="en-US" sz="1400" b="1" dirty="0">
              <a:solidFill>
                <a:srgbClr val="002060"/>
              </a:solidFill>
              <a:latin typeface="Garamond" panose="02020404030301010803" pitchFamily="18" charset="0"/>
            </a:endParaRPr>
          </a:p>
        </p:txBody>
      </p:sp>
      <p:sp>
        <p:nvSpPr>
          <p:cNvPr id="12" name="TextBox 11"/>
          <p:cNvSpPr txBox="1"/>
          <p:nvPr/>
        </p:nvSpPr>
        <p:spPr>
          <a:xfrm>
            <a:off x="2904566" y="2801147"/>
            <a:ext cx="5832898" cy="1107996"/>
          </a:xfrm>
          <a:prstGeom prst="rect">
            <a:avLst/>
          </a:prstGeom>
          <a:noFill/>
        </p:spPr>
        <p:txBody>
          <a:bodyPr wrap="square" rtlCol="0">
            <a:spAutoFit/>
          </a:bodyPr>
          <a:lstStyle/>
          <a:p>
            <a:pPr algn="ctr"/>
            <a:r>
              <a:rPr lang="en-US" sz="6600" b="1" dirty="0">
                <a:solidFill>
                  <a:srgbClr val="92D050"/>
                </a:solidFill>
                <a:effectLst>
                  <a:outerShdw blurRad="38100" dist="38100" dir="2700000" algn="tl">
                    <a:srgbClr val="000000">
                      <a:alpha val="43137"/>
                    </a:srgbClr>
                  </a:outerShdw>
                </a:effectLst>
                <a:latin typeface="Lucida Handwriting" panose="03010101010101010101" pitchFamily="66" charset="0"/>
              </a:rPr>
              <a:t>Thank You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4B31-D305-DEF4-A52F-E169D97DE0EB}"/>
              </a:ext>
            </a:extLst>
          </p:cNvPr>
          <p:cNvSpPr>
            <a:spLocks noGrp="1"/>
          </p:cNvSpPr>
          <p:nvPr>
            <p:ph type="title"/>
          </p:nvPr>
        </p:nvSpPr>
        <p:spPr>
          <a:xfrm>
            <a:off x="269034" y="438540"/>
            <a:ext cx="10515600" cy="1240971"/>
          </a:xfrm>
        </p:spPr>
        <p:txBody>
          <a:bodyPr>
            <a:normAutofit/>
          </a:bodyPr>
          <a:lstStyle/>
          <a:p>
            <a:r>
              <a:rPr lang="en-US" sz="2000" b="1" dirty="0">
                <a:latin typeface="Times New Roman" panose="02020603050405020304" pitchFamily="18" charset="0"/>
                <a:cs typeface="Times New Roman" panose="02020603050405020304" pitchFamily="18" charset="0"/>
              </a:rPr>
              <a:t>                                                            CONTENTS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7173E93-2C27-DE53-B3E0-549A96E3AA89}"/>
              </a:ext>
            </a:extLst>
          </p:cNvPr>
          <p:cNvSpPr txBox="1"/>
          <p:nvPr/>
        </p:nvSpPr>
        <p:spPr>
          <a:xfrm>
            <a:off x="3222172" y="1679511"/>
            <a:ext cx="5747656" cy="4191981"/>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ABSTRACT</a:t>
            </a:r>
          </a:p>
          <a:p>
            <a:pPr marL="457200" indent="-457200" algn="just">
              <a:lnSpc>
                <a:spcPct val="150000"/>
              </a:lnSpc>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INTRODUCTION</a:t>
            </a:r>
          </a:p>
          <a:p>
            <a:pPr marL="457200" indent="-457200" algn="just">
              <a:lnSpc>
                <a:spcPct val="150000"/>
              </a:lnSpc>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WORKING MODEL</a:t>
            </a:r>
          </a:p>
          <a:p>
            <a:pPr marL="457200" indent="-457200" algn="just">
              <a:lnSpc>
                <a:spcPct val="150000"/>
              </a:lnSpc>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BLOCK DIAGRAM</a:t>
            </a:r>
          </a:p>
          <a:p>
            <a:pPr marL="457200" indent="-457200" algn="just">
              <a:lnSpc>
                <a:spcPct val="150000"/>
              </a:lnSpc>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RESULTS</a:t>
            </a:r>
          </a:p>
          <a:p>
            <a:pPr marL="457200" indent="-457200" algn="just">
              <a:lnSpc>
                <a:spcPct val="150000"/>
              </a:lnSpc>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APPLICATION</a:t>
            </a:r>
          </a:p>
          <a:p>
            <a:pPr marL="457200" indent="-457200" algn="just">
              <a:lnSpc>
                <a:spcPct val="150000"/>
              </a:lnSpc>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ADVANTAGES AND DISADVANTAGES</a:t>
            </a:r>
          </a:p>
          <a:p>
            <a:pPr marL="457200" indent="-457200" algn="just">
              <a:lnSpc>
                <a:spcPct val="150000"/>
              </a:lnSpc>
              <a:buFont typeface="Wingdings" panose="05000000000000000000" pitchFamily="2" charset="2"/>
              <a:buChar char="v"/>
            </a:pPr>
            <a:r>
              <a:rPr lang="en-IN" sz="2000" b="1" dirty="0">
                <a:latin typeface="Times New Roman" panose="02020603050405020304" pitchFamily="18" charset="0"/>
                <a:cs typeface="Times New Roman" panose="02020603050405020304" pitchFamily="18" charset="0"/>
              </a:rPr>
              <a:t>CONCLUSION</a:t>
            </a:r>
          </a:p>
          <a:p>
            <a:pPr marL="457200" indent="-457200" algn="just">
              <a:lnSpc>
                <a:spcPct val="150000"/>
              </a:lnSpc>
              <a:buFont typeface="Wingdings" panose="05000000000000000000" pitchFamily="2" charset="2"/>
              <a:buChar char="v"/>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REFERENCES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15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a:extLst>
              <a:ext uri="{FF2B5EF4-FFF2-40B4-BE49-F238E27FC236}">
                <a16:creationId xmlns:a16="http://schemas.microsoft.com/office/drawing/2014/main" id="{9BFC4BA0-3662-58C0-53EC-96653F5068BD}"/>
              </a:ext>
            </a:extLst>
          </p:cNvPr>
          <p:cNvSpPr txBox="1"/>
          <p:nvPr/>
        </p:nvSpPr>
        <p:spPr>
          <a:xfrm>
            <a:off x="3994433" y="359128"/>
            <a:ext cx="3065780" cy="474345"/>
          </a:xfrm>
          <a:prstGeom prst="rect">
            <a:avLst/>
          </a:prstGeom>
          <a:noFill/>
        </p:spPr>
        <p:txBody>
          <a:bodyPr wrap="square" rtlCol="0" anchor="t">
            <a:noAutofit/>
          </a:bodyPr>
          <a:lstStyle/>
          <a:p>
            <a:pPr algn="ctr"/>
            <a:r>
              <a:rPr lang="en-US" sz="2000" b="1" dirty="0">
                <a:solidFill>
                  <a:srgbClr val="000000"/>
                </a:solidFill>
                <a:latin typeface="Times New Roman" panose="02020603050405020304" pitchFamily="18" charset="0"/>
                <a:ea typeface="TimesLTStd-Roman"/>
                <a:cs typeface="Times New Roman" panose="02020603050405020304" pitchFamily="18" charset="0"/>
                <a:sym typeface="+mn-ea"/>
              </a:rPr>
              <a:t>ABSTRACT :</a:t>
            </a:r>
            <a:endParaRPr lang="en-US" sz="2000" dirty="0">
              <a:solidFill>
                <a:srgbClr val="000000"/>
              </a:solidFill>
              <a:latin typeface="Times New Roman" panose="02020603050405020304" pitchFamily="18" charset="0"/>
              <a:ea typeface="TimesLTStd-Roman"/>
              <a:cs typeface="Times New Roman" panose="02020603050405020304" pitchFamily="18" charset="0"/>
              <a:sym typeface="+mn-ea"/>
            </a:endParaRPr>
          </a:p>
        </p:txBody>
      </p:sp>
      <p:sp>
        <p:nvSpPr>
          <p:cNvPr id="21" name="Rectangle 13">
            <a:extLst>
              <a:ext uri="{FF2B5EF4-FFF2-40B4-BE49-F238E27FC236}">
                <a16:creationId xmlns:a16="http://schemas.microsoft.com/office/drawing/2014/main" id="{A27787B8-3070-B5E3-73EF-54C40014BC33}"/>
              </a:ext>
            </a:extLst>
          </p:cNvPr>
          <p:cNvSpPr>
            <a:spLocks noChangeArrowheads="1"/>
          </p:cNvSpPr>
          <p:nvPr/>
        </p:nvSpPr>
        <p:spPr bwMode="auto">
          <a:xfrm>
            <a:off x="985837" y="1083806"/>
            <a:ext cx="9875203" cy="5035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lgn="just">
              <a:lnSpc>
                <a:spcPct val="150000"/>
              </a:lnSpc>
            </a:pPr>
            <a:r>
              <a:rPr lang="en-US" dirty="0"/>
              <a:t>The compact and efficient design of multilevel inverters (MLIs) makes them suitable for applications such as solar photovoltaic (PV) systems and electric vehicles (EVs). This paper introduces a novel multilevel inverter topology based on a switched capacitor (SC) approach, where the number of output voltage levels is determined by the cascade connection of SC cells. The proposed design is simple, scalable to higher levels, and requires fewer active switches, resulting in reduced driver circuits, overall device count, cost, and physical size. A comprehensive review of recent trends in reduced-switch MLI topologies for EV applications is presented, along with switching patterns for better operational understanding. The paper also includes a comparative analysis of various reduced-switch MLI configurations in terms of component count, output voltage total harmonic distortion (THD), and efficiency. Additionally, the system integrates solar panels with a perturb and observe (P&amp;O) algorithm to maintain a stable DC voltage, which is then boosted using a single input multi-output (SIMO) converter.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596B-532D-816E-B69D-8EF0528EEA99}"/>
              </a:ext>
            </a:extLst>
          </p:cNvPr>
          <p:cNvSpPr>
            <a:spLocks noGrp="1"/>
          </p:cNvSpPr>
          <p:nvPr>
            <p:ph type="title"/>
          </p:nvPr>
        </p:nvSpPr>
        <p:spPr>
          <a:xfrm>
            <a:off x="642258" y="1"/>
            <a:ext cx="10515600" cy="640058"/>
          </a:xfrm>
        </p:spPr>
        <p:txBody>
          <a:bodyPr>
            <a:normAutofit/>
          </a:bodyPr>
          <a:lstStyle/>
          <a:p>
            <a:r>
              <a:rPr lang="en-US" sz="2000" b="1" dirty="0">
                <a:latin typeface="Times New Roman" panose="02020603050405020304" pitchFamily="18" charset="0"/>
                <a:cs typeface="Times New Roman" panose="02020603050405020304" pitchFamily="18" charset="0"/>
              </a:rPr>
              <a:t>                                                  INTRODUCTION :</a:t>
            </a:r>
            <a:endParaRPr lang="en-IN" sz="2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05DE31C-224D-939E-C096-493C2ADED827}"/>
              </a:ext>
            </a:extLst>
          </p:cNvPr>
          <p:cNvSpPr txBox="1"/>
          <p:nvPr/>
        </p:nvSpPr>
        <p:spPr>
          <a:xfrm>
            <a:off x="386081" y="528320"/>
            <a:ext cx="11163662" cy="5957400"/>
          </a:xfrm>
          <a:prstGeom prst="rect">
            <a:avLst/>
          </a:prstGeom>
          <a:noFill/>
        </p:spPr>
        <p:txBody>
          <a:bodyPr wrap="square" rtlCol="0">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0" lang="en-US" alt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Growing Demand for Renewable Energy</a:t>
            </a: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defRP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There is an increasing need for alternative energy sources due to fossil fuel depletion and environmental concerns.</a:t>
            </a:r>
          </a:p>
          <a:p>
            <a:pPr marL="0" marR="0" lvl="0" indent="0" algn="just" defTabSz="914400" rtl="0" eaLnBrk="0" fontAlgn="base" latinLnBrk="0" hangingPunct="0">
              <a:lnSpc>
                <a:spcPct val="150000"/>
              </a:lnSpc>
              <a:spcBef>
                <a:spcPct val="0"/>
              </a:spcBef>
              <a:spcAft>
                <a:spcPct val="0"/>
              </a:spcAft>
              <a:buClrTx/>
              <a:buSzTx/>
              <a:buFontTx/>
              <a:buChar char="•"/>
              <a:tabLst/>
              <a:defRP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Photovoltaic (PV) systems are among the most prominent renewable energy sources.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0" lang="en-US" alt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Role of Inverters in PV Systems</a:t>
            </a: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defRP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Inverters are essential for converting DC (from PV panels) to AC for grid integration or load supply.</a:t>
            </a:r>
          </a:p>
          <a:p>
            <a:pPr marL="0" marR="0" lvl="0" indent="0" algn="just" defTabSz="914400" rtl="0" eaLnBrk="0" fontAlgn="base" latinLnBrk="0" hangingPunct="0">
              <a:lnSpc>
                <a:spcPct val="150000"/>
              </a:lnSpc>
              <a:spcBef>
                <a:spcPct val="0"/>
              </a:spcBef>
              <a:spcAft>
                <a:spcPct val="0"/>
              </a:spcAft>
              <a:buClrTx/>
              <a:buSzTx/>
              <a:buFontTx/>
              <a:buChar char="•"/>
              <a:tabLst/>
              <a:defRP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Performance and efficiency of the inverter significantly impact the overall effectiveness of the PV system.</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0" lang="en-US" alt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Multilevel Inverters (MLI)</a:t>
            </a: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defRP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MLIs are gaining popularity due to advantages such as reduced harmonic distortion, lower switching losses, and operation at higher voltages with lower device ratings.</a:t>
            </a:r>
          </a:p>
          <a:p>
            <a:pPr marL="0" marR="0" lvl="0" indent="0" algn="just" defTabSz="914400" rtl="0" eaLnBrk="0" fontAlgn="base" latinLnBrk="0" hangingPunct="0">
              <a:lnSpc>
                <a:spcPct val="150000"/>
              </a:lnSpc>
              <a:spcBef>
                <a:spcPct val="0"/>
              </a:spcBef>
              <a:spcAft>
                <a:spcPct val="0"/>
              </a:spcAft>
              <a:buClrTx/>
              <a:buSzTx/>
              <a:buFontTx/>
              <a:buChar char="•"/>
              <a:tabLst/>
              <a:defRP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MLIs are better suited for medium- to high-power applications compared to conventional two-level inverters.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0" lang="en-US" alt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Common MLI Topologies</a:t>
            </a: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defRP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main types include Neutral Point Clamped (NPC), Flying Capacitor (FC), and Cascaded H-Bridge (CHB) inverters.</a:t>
            </a:r>
          </a:p>
          <a:p>
            <a:pPr marL="0" marR="0" lvl="0" indent="0" algn="just" defTabSz="914400" rtl="0" eaLnBrk="0" fontAlgn="base" latinLnBrk="0" hangingPunct="0">
              <a:lnSpc>
                <a:spcPct val="150000"/>
              </a:lnSpc>
              <a:spcBef>
                <a:spcPct val="0"/>
              </a:spcBef>
              <a:spcAft>
                <a:spcPct val="0"/>
              </a:spcAft>
              <a:buClrTx/>
              <a:buSzTx/>
              <a:buFontTx/>
              <a:buChar char="•"/>
              <a:tabLst/>
              <a:defRP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Each topology has its unique features and trade-offs in terms of complexity, cost, and control strategy.</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0" lang="en-US" alt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Challenges</a:t>
            </a: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defRP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Despite their advantages, MLIs have complexities such as increased component count and control difficulties.</a:t>
            </a:r>
          </a:p>
          <a:p>
            <a:pPr marL="0" marR="0" lvl="0" indent="0" algn="just" defTabSz="914400" rtl="0" eaLnBrk="0" fontAlgn="base" latinLnBrk="0" hangingPunct="0">
              <a:lnSpc>
                <a:spcPct val="150000"/>
              </a:lnSpc>
              <a:spcBef>
                <a:spcPct val="0"/>
              </a:spcBef>
              <a:spcAft>
                <a:spcPct val="0"/>
              </a:spcAft>
              <a:buClrTx/>
              <a:buSzTx/>
              <a:buFontTx/>
              <a:buChar char="•"/>
              <a:tabLst/>
              <a:defRP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There is ongoing research to optimize MLI design for PV systems in terms of cost, performance, and reliability.</a:t>
            </a:r>
          </a:p>
        </p:txBody>
      </p:sp>
    </p:spTree>
    <p:extLst>
      <p:ext uri="{BB962C8B-B14F-4D97-AF65-F5344CB8AC3E}">
        <p14:creationId xmlns:p14="http://schemas.microsoft.com/office/powerpoint/2010/main" val="216691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716DE-FC13-15DC-C571-2CE90D12CACB}"/>
              </a:ext>
            </a:extLst>
          </p:cNvPr>
          <p:cNvSpPr>
            <a:spLocks noGrp="1"/>
          </p:cNvSpPr>
          <p:nvPr>
            <p:ph type="title"/>
          </p:nvPr>
        </p:nvSpPr>
        <p:spPr>
          <a:xfrm>
            <a:off x="838200" y="222898"/>
            <a:ext cx="10515600" cy="668309"/>
          </a:xfrm>
        </p:spPr>
        <p:txBody>
          <a:bodyPr>
            <a:normAutofit/>
          </a:bodyPr>
          <a:lstStyle/>
          <a:p>
            <a:r>
              <a:rPr lang="en-US" sz="2000" b="1" dirty="0">
                <a:latin typeface="Times New Roman" panose="02020603050405020304" pitchFamily="18" charset="0"/>
                <a:cs typeface="Times New Roman" panose="02020603050405020304" pitchFamily="18" charset="0"/>
              </a:rPr>
              <a:t>                                                    WORKING MODEL </a:t>
            </a:r>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288595-7CAB-AB23-DDBA-DDA82B4EE7DD}"/>
              </a:ext>
            </a:extLst>
          </p:cNvPr>
          <p:cNvSpPr txBox="1"/>
          <p:nvPr/>
        </p:nvSpPr>
        <p:spPr>
          <a:xfrm>
            <a:off x="462280" y="859065"/>
            <a:ext cx="10891520" cy="5357236"/>
          </a:xfrm>
          <a:prstGeom prst="rect">
            <a:avLst/>
          </a:prstGeom>
          <a:noFill/>
        </p:spPr>
        <p:txBody>
          <a:bodyPr wrap="square" rtlCol="0">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r>
              <a:rPr kumimoji="0" lang="en-US" altLang="en-US"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Solar PV Source (Photovoltaic)  </a:t>
            </a:r>
          </a:p>
          <a:p>
            <a:pPr marL="0" marR="0" lvl="0" indent="0" algn="just" defTabSz="914400" rtl="0" eaLnBrk="0" fontAlgn="base" latinLnBrk="0" hangingPunct="0">
              <a:lnSpc>
                <a:spcPct val="150000"/>
              </a:lnSpc>
              <a:spcBef>
                <a:spcPct val="0"/>
              </a:spcBef>
              <a:spcAft>
                <a:spcPct val="0"/>
              </a:spcAft>
              <a:buClrTx/>
              <a:buSzTx/>
              <a:buFontTx/>
              <a:buChar char="•"/>
              <a:tabLst/>
              <a:defRPr/>
            </a:pPr>
            <a:r>
              <a:rPr kumimoji="0" lang="en-US" alt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Function</a:t>
            </a: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Converts sunlight into DC electricity.</a:t>
            </a:r>
          </a:p>
          <a:p>
            <a:pPr marL="0" marR="0" lvl="0" indent="0" algn="just" defTabSz="914400" rtl="0" eaLnBrk="0" fontAlgn="base" latinLnBrk="0" hangingPunct="0">
              <a:lnSpc>
                <a:spcPct val="150000"/>
              </a:lnSpc>
              <a:spcBef>
                <a:spcPct val="0"/>
              </a:spcBef>
              <a:spcAft>
                <a:spcPct val="0"/>
              </a:spcAft>
              <a:buClrTx/>
              <a:buSzTx/>
              <a:buFontTx/>
              <a:buChar char="•"/>
              <a:tabLst/>
              <a:defRPr/>
            </a:pPr>
            <a:r>
              <a:rPr kumimoji="0" lang="en-US" alt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Components</a:t>
            </a: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Consists of solar panels arranged in a specific configuration (series/parallel) to achieve desired voltage and current.</a:t>
            </a:r>
          </a:p>
          <a:p>
            <a:pPr marL="0" marR="0" lvl="0" indent="0" algn="just" defTabSz="914400" rtl="0" eaLnBrk="0" fontAlgn="base" latinLnBrk="0" hangingPunct="0">
              <a:lnSpc>
                <a:spcPct val="150000"/>
              </a:lnSpc>
              <a:spcBef>
                <a:spcPct val="0"/>
              </a:spcBef>
              <a:spcAft>
                <a:spcPct val="0"/>
              </a:spcAft>
              <a:buClrTx/>
              <a:buSzTx/>
              <a:buFontTx/>
              <a:buChar char="•"/>
              <a:tabLst/>
              <a:defRPr/>
            </a:pPr>
            <a:r>
              <a:rPr kumimoji="0" lang="en-US" alt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Output</a:t>
            </a: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Provides low DC voltage (V_PV) and current (I_PV) depending on solar irradiation and panel specifications.</a:t>
            </a:r>
          </a:p>
          <a:p>
            <a:pPr marL="0" marR="0" lvl="0" indent="0" algn="just" defTabSz="914400" rtl="0" eaLnBrk="0" fontAlgn="base" latinLnBrk="0" hangingPunct="0">
              <a:lnSpc>
                <a:spcPct val="150000"/>
              </a:lnSpc>
              <a:spcBef>
                <a:spcPct val="0"/>
              </a:spcBef>
              <a:spcAft>
                <a:spcPct val="0"/>
              </a:spcAft>
              <a:buClrTx/>
              <a:buSzTx/>
              <a:buFontTx/>
              <a:buChar char="•"/>
              <a:tabLst/>
              <a:defRPr/>
            </a:pPr>
            <a:r>
              <a:rPr kumimoji="0" lang="en-US" alt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Importance</a:t>
            </a: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50000"/>
              </a:lnSpc>
              <a:spcBef>
                <a:spcPct val="0"/>
              </a:spcBef>
              <a:spcAft>
                <a:spcPct val="0"/>
              </a:spcAft>
              <a:buClrTx/>
              <a:buSzTx/>
              <a:buFontTx/>
              <a:buChar char="•"/>
              <a:tabLst/>
              <a:defRP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Clean and renewable energy source.</a:t>
            </a:r>
          </a:p>
          <a:p>
            <a:pPr marL="457200" marR="0" lvl="1" indent="0" algn="just" defTabSz="914400" rtl="0" eaLnBrk="0" fontAlgn="base" latinLnBrk="0" hangingPunct="0">
              <a:lnSpc>
                <a:spcPct val="150000"/>
              </a:lnSpc>
              <a:spcBef>
                <a:spcPct val="0"/>
              </a:spcBef>
              <a:spcAft>
                <a:spcPct val="0"/>
              </a:spcAft>
              <a:buClrTx/>
              <a:buSzTx/>
              <a:buFontTx/>
              <a:buChar char="•"/>
              <a:tabLst/>
              <a:defRPr/>
            </a:pPr>
            <a:r>
              <a:rPr kumimoji="0" lang="en-US" alt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Reduces dependency on grid electricity or fossil fuels.</a:t>
            </a:r>
          </a:p>
          <a:p>
            <a:pPr marL="342900" indent="-342900"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SIMO Boost Converter (Single Input Multiple Output)</a:t>
            </a:r>
          </a:p>
          <a:p>
            <a:pPr algn="just">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Function</a:t>
            </a:r>
            <a:r>
              <a:rPr lang="en-IN" sz="1600" dirty="0">
                <a:latin typeface="Times New Roman" panose="02020603050405020304" pitchFamily="18" charset="0"/>
                <a:cs typeface="Times New Roman" panose="02020603050405020304" pitchFamily="18" charset="0"/>
              </a:rPr>
              <a:t>: Boosts (increases) the low voltage from the solar PV to multiple higher output voltages.</a:t>
            </a:r>
          </a:p>
          <a:p>
            <a:pPr algn="just">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Key Features</a:t>
            </a:r>
            <a:r>
              <a:rPr lang="en-IN" sz="1600" dirty="0">
                <a:latin typeface="Times New Roman" panose="02020603050405020304" pitchFamily="18" charset="0"/>
                <a:cs typeface="Times New Roman" panose="02020603050405020304" pitchFamily="18" charset="0"/>
              </a:rPr>
              <a:t>:</a:t>
            </a:r>
          </a:p>
          <a:p>
            <a:pPr marL="742950" lvl="1" indent="-285750" algn="just">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Single input</a:t>
            </a:r>
            <a:r>
              <a:rPr lang="en-IN" sz="1600" dirty="0">
                <a:latin typeface="Times New Roman" panose="02020603050405020304" pitchFamily="18" charset="0"/>
                <a:cs typeface="Times New Roman" panose="02020603050405020304" pitchFamily="18" charset="0"/>
              </a:rPr>
              <a:t>: From solar PV.</a:t>
            </a:r>
          </a:p>
          <a:p>
            <a:pPr marL="742950" lvl="1" indent="-285750" algn="just">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Multiple outputs</a:t>
            </a:r>
            <a:r>
              <a:rPr lang="en-IN" sz="1600" dirty="0">
                <a:latin typeface="Times New Roman" panose="02020603050405020304" pitchFamily="18" charset="0"/>
                <a:cs typeface="Times New Roman" panose="02020603050405020304" pitchFamily="18" charset="0"/>
              </a:rPr>
              <a:t>: Supplies different DC voltages for different purposes (in multilevel inverter stages).</a:t>
            </a:r>
          </a:p>
          <a:p>
            <a:pPr marL="742950" lvl="1" indent="-285750" algn="just">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MPPT (Maximum Power Point Tracking)</a:t>
            </a:r>
            <a:r>
              <a:rPr lang="en-IN" sz="1600" dirty="0">
                <a:latin typeface="Times New Roman" panose="02020603050405020304" pitchFamily="18" charset="0"/>
                <a:cs typeface="Times New Roman" panose="02020603050405020304" pitchFamily="18" charset="0"/>
              </a:rPr>
              <a:t>: Ensures maximum energy extraction from solar panels by adjusting operating point.   </a:t>
            </a:r>
          </a:p>
        </p:txBody>
      </p:sp>
    </p:spTree>
    <p:extLst>
      <p:ext uri="{BB962C8B-B14F-4D97-AF65-F5344CB8AC3E}">
        <p14:creationId xmlns:p14="http://schemas.microsoft.com/office/powerpoint/2010/main" val="159254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34CD4FA-D613-4C02-5796-53B75FD072F2}"/>
              </a:ext>
            </a:extLst>
          </p:cNvPr>
          <p:cNvSpPr txBox="1"/>
          <p:nvPr/>
        </p:nvSpPr>
        <p:spPr>
          <a:xfrm>
            <a:off x="685800" y="375921"/>
            <a:ext cx="10820400" cy="6401753"/>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000" b="1" dirty="0"/>
              <a:t>Maximum Power Point Tracking (MPPT)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MPPT controller</a:t>
            </a:r>
            <a:r>
              <a:rPr lang="en-US" sz="2000" dirty="0">
                <a:latin typeface="Times New Roman" panose="02020603050405020304" pitchFamily="18" charset="0"/>
                <a:cs typeface="Times New Roman" panose="02020603050405020304" pitchFamily="18" charset="0"/>
              </a:rPr>
              <a:t> ensures the solar PV operates at its </a:t>
            </a:r>
            <a:r>
              <a:rPr lang="en-US" sz="2000" b="1" dirty="0">
                <a:latin typeface="Times New Roman" panose="02020603050405020304" pitchFamily="18" charset="0"/>
                <a:cs typeface="Times New Roman" panose="02020603050405020304" pitchFamily="18" charset="0"/>
              </a:rPr>
              <a:t>maximum efficiency</a:t>
            </a:r>
            <a:r>
              <a:rPr lang="en-US" sz="2000" dirty="0">
                <a:latin typeface="Times New Roman" panose="02020603050405020304" pitchFamily="18" charset="0"/>
                <a:cs typeface="Times New Roman" panose="02020603050405020304" pitchFamily="18" charset="0"/>
              </a:rPr>
              <a:t>, regardless of sunlight conditions.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dynamically adjusts the operating point to extract the </a:t>
            </a:r>
            <a:r>
              <a:rPr lang="en-US" sz="2000" b="1" dirty="0">
                <a:latin typeface="Times New Roman" panose="02020603050405020304" pitchFamily="18" charset="0"/>
                <a:cs typeface="Times New Roman" panose="02020603050405020304" pitchFamily="18" charset="0"/>
              </a:rPr>
              <a:t>maximum power output</a:t>
            </a:r>
            <a:r>
              <a:rPr lang="en-US" sz="2000" dirty="0">
                <a:latin typeface="Times New Roman" panose="02020603050405020304" pitchFamily="18" charset="0"/>
                <a:cs typeface="Times New Roman" panose="02020603050405020304" pitchFamily="18" charset="0"/>
              </a:rPr>
              <a:t> from the solar panels.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Energy Storage Capacitors</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capacitors store energy at different voltage levels.</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They act as </a:t>
            </a:r>
            <a:r>
              <a:rPr lang="en-US" sz="2000" b="1" dirty="0">
                <a:latin typeface="Times New Roman" panose="02020603050405020304" pitchFamily="18" charset="0"/>
                <a:cs typeface="Times New Roman" panose="02020603050405020304" pitchFamily="18" charset="0"/>
              </a:rPr>
              <a:t>voltage sources</a:t>
            </a:r>
            <a:r>
              <a:rPr lang="en-US" sz="2000" dirty="0">
                <a:latin typeface="Times New Roman" panose="02020603050405020304" pitchFamily="18" charset="0"/>
                <a:cs typeface="Times New Roman" panose="02020603050405020304" pitchFamily="18" charset="0"/>
              </a:rPr>
              <a:t> for the inverter and smooth out any fluctuations from the boost converter.</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 Multilevel Inverter (MLI)</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heart of the system is a</a:t>
            </a:r>
            <a:r>
              <a:rPr lang="en-US" sz="2000" b="1" dirty="0">
                <a:latin typeface="Times New Roman" panose="02020603050405020304" pitchFamily="18" charset="0"/>
                <a:cs typeface="Times New Roman" panose="02020603050405020304" pitchFamily="18" charset="0"/>
              </a:rPr>
              <a:t> Multilevel Inverter</a:t>
            </a:r>
            <a:r>
              <a:rPr lang="en-US" sz="2000" dirty="0">
                <a:latin typeface="Times New Roman" panose="02020603050405020304" pitchFamily="18" charset="0"/>
                <a:cs typeface="Times New Roman" panose="02020603050405020304" pitchFamily="18" charset="0"/>
              </a:rPr>
              <a:t>, which synthesizes a high-quality AC output from the multiple DC inputs.</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significantly reduces </a:t>
            </a:r>
            <a:r>
              <a:rPr lang="en-US" sz="2000" b="1" dirty="0">
                <a:latin typeface="Times New Roman" panose="02020603050405020304" pitchFamily="18" charset="0"/>
                <a:cs typeface="Times New Roman" panose="02020603050405020304" pitchFamily="18" charset="0"/>
              </a:rPr>
              <a:t>Total Harmonic Distortion (THD)</a:t>
            </a:r>
            <a:r>
              <a:rPr lang="en-US" sz="2000" dirty="0">
                <a:latin typeface="Times New Roman" panose="02020603050405020304" pitchFamily="18" charset="0"/>
                <a:cs typeface="Times New Roman" panose="02020603050405020304" pitchFamily="18" charset="0"/>
              </a:rPr>
              <a:t>, making it suitable for grid-tied or sensitive AC loads.</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Load Connection and Output Control</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inverter output is fed to the </a:t>
            </a:r>
            <a:r>
              <a:rPr lang="en-US" sz="2000" b="1" dirty="0">
                <a:latin typeface="Times New Roman" panose="02020603050405020304" pitchFamily="18" charset="0"/>
                <a:cs typeface="Times New Roman" panose="02020603050405020304" pitchFamily="18" charset="0"/>
              </a:rPr>
              <a:t>load</a:t>
            </a:r>
            <a:r>
              <a:rPr lang="en-US" sz="2000" dirty="0">
                <a:latin typeface="Times New Roman" panose="02020603050405020304" pitchFamily="18" charset="0"/>
                <a:cs typeface="Times New Roman" panose="02020603050405020304" pitchFamily="18" charset="0"/>
              </a:rPr>
              <a:t>, which can be an AC motor, grid system, or household appliance.</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862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D6DA-6F4B-15ED-D410-370BAF71A154}"/>
              </a:ext>
            </a:extLst>
          </p:cNvPr>
          <p:cNvSpPr>
            <a:spLocks noGrp="1"/>
          </p:cNvSpPr>
          <p:nvPr>
            <p:ph type="title"/>
          </p:nvPr>
        </p:nvSpPr>
        <p:spPr>
          <a:xfrm>
            <a:off x="838200" y="0"/>
            <a:ext cx="10515600" cy="1073020"/>
          </a:xfrm>
        </p:spPr>
        <p:txBody>
          <a:bodyPr>
            <a:normAutofit/>
          </a:bodyPr>
          <a:lstStyle/>
          <a:p>
            <a:r>
              <a:rPr lang="en-US" sz="2000" b="1" dirty="0">
                <a:latin typeface="Times New Roman" panose="02020603050405020304" pitchFamily="18" charset="0"/>
                <a:cs typeface="Times New Roman" panose="02020603050405020304" pitchFamily="18" charset="0"/>
              </a:rPr>
              <a:t>                                                    BLOCK DIAGRAM :</a:t>
            </a:r>
            <a:endParaRPr lang="en-IN"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5EB904-9DAF-343C-9E2A-961EEEEDA0CB}"/>
              </a:ext>
            </a:extLst>
          </p:cNvPr>
          <p:cNvPicPr>
            <a:picLocks noChangeAspect="1"/>
          </p:cNvPicPr>
          <p:nvPr/>
        </p:nvPicPr>
        <p:blipFill>
          <a:blip r:embed="rId2"/>
          <a:stretch>
            <a:fillRect/>
          </a:stretch>
        </p:blipFill>
        <p:spPr>
          <a:xfrm>
            <a:off x="1045097" y="864676"/>
            <a:ext cx="8677470" cy="5784980"/>
          </a:xfrm>
          <a:prstGeom prst="rect">
            <a:avLst/>
          </a:prstGeom>
        </p:spPr>
      </p:pic>
    </p:spTree>
    <p:extLst>
      <p:ext uri="{BB962C8B-B14F-4D97-AF65-F5344CB8AC3E}">
        <p14:creationId xmlns:p14="http://schemas.microsoft.com/office/powerpoint/2010/main" val="986629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BADE-AF28-B0B4-3F86-4D12EF9E4BED}"/>
              </a:ext>
            </a:extLst>
          </p:cNvPr>
          <p:cNvSpPr>
            <a:spLocks noGrp="1"/>
          </p:cNvSpPr>
          <p:nvPr>
            <p:ph type="title"/>
          </p:nvPr>
        </p:nvSpPr>
        <p:spPr>
          <a:xfrm>
            <a:off x="2661920" y="91440"/>
            <a:ext cx="5100320" cy="812800"/>
          </a:xfrm>
        </p:spPr>
        <p:txBody>
          <a:bodyPr>
            <a:normAutofit/>
          </a:bodyPr>
          <a:lstStyle/>
          <a:p>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RESULTS</a:t>
            </a:r>
            <a:endParaRPr lang="en-IN" sz="20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D55B728-9FD9-CD0A-F5B8-1BC82DA5D1DB}"/>
              </a:ext>
            </a:extLst>
          </p:cNvPr>
          <p:cNvSpPr txBox="1"/>
          <p:nvPr/>
        </p:nvSpPr>
        <p:spPr>
          <a:xfrm>
            <a:off x="3616960" y="5974080"/>
            <a:ext cx="3901440" cy="369332"/>
          </a:xfrm>
          <a:prstGeom prst="rect">
            <a:avLst/>
          </a:prstGeom>
          <a:noFill/>
        </p:spPr>
        <p:txBody>
          <a:bodyPr wrap="square">
            <a:spAutoFit/>
          </a:bodyPr>
          <a:lstStyle/>
          <a:p>
            <a:r>
              <a:rPr lang="en-US" dirty="0"/>
              <a:t>17 Level output  Voltage waveform </a:t>
            </a:r>
            <a:endParaRPr lang="en-IN" dirty="0"/>
          </a:p>
        </p:txBody>
      </p:sp>
      <p:pic>
        <p:nvPicPr>
          <p:cNvPr id="9" name="Picture 8">
            <a:extLst>
              <a:ext uri="{FF2B5EF4-FFF2-40B4-BE49-F238E27FC236}">
                <a16:creationId xmlns:a16="http://schemas.microsoft.com/office/drawing/2014/main" id="{97AB988B-56A5-D6A4-EA4A-52DE02FD5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56" y="805069"/>
            <a:ext cx="11267150" cy="5169011"/>
          </a:xfrm>
          <a:prstGeom prst="rect">
            <a:avLst/>
          </a:prstGeom>
        </p:spPr>
      </p:pic>
    </p:spTree>
    <p:extLst>
      <p:ext uri="{BB962C8B-B14F-4D97-AF65-F5344CB8AC3E}">
        <p14:creationId xmlns:p14="http://schemas.microsoft.com/office/powerpoint/2010/main" val="303694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5EEB5-1F8D-3273-5865-F7F2D617F1F8}"/>
              </a:ext>
            </a:extLst>
          </p:cNvPr>
          <p:cNvSpPr txBox="1"/>
          <p:nvPr/>
        </p:nvSpPr>
        <p:spPr>
          <a:xfrm>
            <a:off x="4135120" y="5957757"/>
            <a:ext cx="6096000" cy="369332"/>
          </a:xfrm>
          <a:prstGeom prst="rect">
            <a:avLst/>
          </a:prstGeom>
          <a:noFill/>
        </p:spPr>
        <p:txBody>
          <a:bodyPr wrap="square">
            <a:spAutoFit/>
          </a:bodyPr>
          <a:lstStyle/>
          <a:p>
            <a:r>
              <a:rPr lang="en-US" dirty="0"/>
              <a:t>17 Level output Current waveform</a:t>
            </a:r>
          </a:p>
        </p:txBody>
      </p:sp>
      <p:pic>
        <p:nvPicPr>
          <p:cNvPr id="7" name="Picture 6">
            <a:extLst>
              <a:ext uri="{FF2B5EF4-FFF2-40B4-BE49-F238E27FC236}">
                <a16:creationId xmlns:a16="http://schemas.microsoft.com/office/drawing/2014/main" id="{FC825194-8C97-D619-2785-7981FDF9C0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684" y="652831"/>
            <a:ext cx="11113115" cy="5131815"/>
          </a:xfrm>
          <a:prstGeom prst="rect">
            <a:avLst/>
          </a:prstGeom>
        </p:spPr>
      </p:pic>
    </p:spTree>
    <p:extLst>
      <p:ext uri="{BB962C8B-B14F-4D97-AF65-F5344CB8AC3E}">
        <p14:creationId xmlns:p14="http://schemas.microsoft.com/office/powerpoint/2010/main" val="2206979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sz="2000" dirty="0">
            <a:solidFill>
              <a:srgbClr val="002060"/>
            </a:solidFill>
            <a:latin typeface="Garamond" panose="02020404030301010803"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10125</TotalTime>
  <Words>1635</Words>
  <Application>Microsoft Office PowerPoint</Application>
  <PresentationFormat>Widescreen</PresentationFormat>
  <Paragraphs>112</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Garamond</vt:lpstr>
      <vt:lpstr>Lucida Handwriting</vt:lpstr>
      <vt:lpstr>Times New Roman</vt:lpstr>
      <vt:lpstr>Wingdings</vt:lpstr>
      <vt:lpstr>Office Theme</vt:lpstr>
      <vt:lpstr>PowerPoint Presentation</vt:lpstr>
      <vt:lpstr>                                                            CONTENTS : </vt:lpstr>
      <vt:lpstr>PowerPoint Presentation</vt:lpstr>
      <vt:lpstr>                                                  INTRODUCTION :</vt:lpstr>
      <vt:lpstr>                                                    WORKING MODEL </vt:lpstr>
      <vt:lpstr>PowerPoint Presentation</vt:lpstr>
      <vt:lpstr>                                                    BLOCK DIAGRAM :</vt:lpstr>
      <vt:lpstr>                               RESULTS</vt:lpstr>
      <vt:lpstr>PowerPoint Presentation</vt:lpstr>
      <vt:lpstr>APPLICATIONS</vt:lpstr>
      <vt:lpstr>                                                    ADVANTAGES</vt:lpstr>
      <vt:lpstr>                                                         CONCLUSION </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Chakradhar Nagothi</cp:lastModifiedBy>
  <cp:revision>121</cp:revision>
  <dcterms:created xsi:type="dcterms:W3CDTF">2021-06-22T06:44:00Z</dcterms:created>
  <dcterms:modified xsi:type="dcterms:W3CDTF">2025-04-15T04:45:18Z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16F02CB96C474B15A3B6C0214737F559_12</vt:lpwstr>
  </property>
  <property fmtid="{D5CDD505-2E9C-101B-9397-08002B2CF9AE}" pid="3" name="KSOProductBuildVer">
    <vt:lpwstr>1033-12.2.0.19805</vt:lpwstr>
  </property>
</Properties>
</file>