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57" r:id="rId3"/>
    <p:sldId id="258" r:id="rId4"/>
    <p:sldId id="259" r:id="rId5"/>
    <p:sldId id="260" r:id="rId6"/>
    <p:sldId id="261" r:id="rId7"/>
    <p:sldId id="265"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C45FB6E-2118-47C2-B03D-3B68B3C1EBE2}" type="datetimeFigureOut">
              <a:rPr lang="en-IN" smtClean="0"/>
              <a:t>19-11-2020</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DC69C0-7F1A-4560-A575-20AE9AB3ED5A}" type="slidenum">
              <a:rPr lang="en-IN" smtClean="0"/>
              <a:t>‹#›</a:t>
            </a:fld>
            <a:endParaRPr lang="en-IN"/>
          </a:p>
        </p:txBody>
      </p:sp>
    </p:spTree>
    <p:extLst>
      <p:ext uri="{BB962C8B-B14F-4D97-AF65-F5344CB8AC3E}">
        <p14:creationId xmlns:p14="http://schemas.microsoft.com/office/powerpoint/2010/main" val="30652258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5FB6E-2118-47C2-B03D-3B68B3C1EBE2}"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C69C0-7F1A-4560-A575-20AE9AB3ED5A}" type="slidenum">
              <a:rPr lang="en-IN" smtClean="0"/>
              <a:t>‹#›</a:t>
            </a:fld>
            <a:endParaRPr lang="en-IN"/>
          </a:p>
        </p:txBody>
      </p:sp>
    </p:spTree>
    <p:extLst>
      <p:ext uri="{BB962C8B-B14F-4D97-AF65-F5344CB8AC3E}">
        <p14:creationId xmlns:p14="http://schemas.microsoft.com/office/powerpoint/2010/main" val="105758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5FB6E-2118-47C2-B03D-3B68B3C1EBE2}"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C69C0-7F1A-4560-A575-20AE9AB3ED5A}" type="slidenum">
              <a:rPr lang="en-IN" smtClean="0"/>
              <a:t>‹#›</a:t>
            </a:fld>
            <a:endParaRPr lang="en-IN"/>
          </a:p>
        </p:txBody>
      </p:sp>
    </p:spTree>
    <p:extLst>
      <p:ext uri="{BB962C8B-B14F-4D97-AF65-F5344CB8AC3E}">
        <p14:creationId xmlns:p14="http://schemas.microsoft.com/office/powerpoint/2010/main" val="239579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5FB6E-2118-47C2-B03D-3B68B3C1EBE2}"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C69C0-7F1A-4560-A575-20AE9AB3ED5A}" type="slidenum">
              <a:rPr lang="en-IN" smtClean="0"/>
              <a:t>‹#›</a:t>
            </a:fld>
            <a:endParaRPr lang="en-IN"/>
          </a:p>
        </p:txBody>
      </p:sp>
    </p:spTree>
    <p:extLst>
      <p:ext uri="{BB962C8B-B14F-4D97-AF65-F5344CB8AC3E}">
        <p14:creationId xmlns:p14="http://schemas.microsoft.com/office/powerpoint/2010/main" val="175624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C45FB6E-2118-47C2-B03D-3B68B3C1EBE2}" type="datetimeFigureOut">
              <a:rPr lang="en-IN" smtClean="0"/>
              <a:t>19-11-2020</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2FDC69C0-7F1A-4560-A575-20AE9AB3ED5A}" type="slidenum">
              <a:rPr lang="en-IN" smtClean="0"/>
              <a:t>‹#›</a:t>
            </a:fld>
            <a:endParaRPr lang="en-IN"/>
          </a:p>
        </p:txBody>
      </p:sp>
    </p:spTree>
    <p:extLst>
      <p:ext uri="{BB962C8B-B14F-4D97-AF65-F5344CB8AC3E}">
        <p14:creationId xmlns:p14="http://schemas.microsoft.com/office/powerpoint/2010/main" val="37650919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5FB6E-2118-47C2-B03D-3B68B3C1EBE2}"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C69C0-7F1A-4560-A575-20AE9AB3ED5A}" type="slidenum">
              <a:rPr lang="en-IN" smtClean="0"/>
              <a:t>‹#›</a:t>
            </a:fld>
            <a:endParaRPr lang="en-IN"/>
          </a:p>
        </p:txBody>
      </p:sp>
    </p:spTree>
    <p:extLst>
      <p:ext uri="{BB962C8B-B14F-4D97-AF65-F5344CB8AC3E}">
        <p14:creationId xmlns:p14="http://schemas.microsoft.com/office/powerpoint/2010/main" val="115248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5FB6E-2118-47C2-B03D-3B68B3C1EBE2}" type="datetimeFigureOut">
              <a:rPr lang="en-IN" smtClean="0"/>
              <a:t>19-11-2020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DC69C0-7F1A-4560-A575-20AE9AB3ED5A}" type="slidenum">
              <a:rPr lang="en-IN" smtClean="0"/>
              <a:t>‹#›</a:t>
            </a:fld>
            <a:endParaRPr lang="en-IN"/>
          </a:p>
        </p:txBody>
      </p:sp>
    </p:spTree>
    <p:extLst>
      <p:ext uri="{BB962C8B-B14F-4D97-AF65-F5344CB8AC3E}">
        <p14:creationId xmlns:p14="http://schemas.microsoft.com/office/powerpoint/2010/main" val="398384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5FB6E-2118-47C2-B03D-3B68B3C1EBE2}" type="datetimeFigureOut">
              <a:rPr lang="en-IN" smtClean="0"/>
              <a:t>19-11-2020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DC69C0-7F1A-4560-A575-20AE9AB3ED5A}" type="slidenum">
              <a:rPr lang="en-IN" smtClean="0"/>
              <a:t>‹#›</a:t>
            </a:fld>
            <a:endParaRPr lang="en-IN"/>
          </a:p>
        </p:txBody>
      </p:sp>
    </p:spTree>
    <p:extLst>
      <p:ext uri="{BB962C8B-B14F-4D97-AF65-F5344CB8AC3E}">
        <p14:creationId xmlns:p14="http://schemas.microsoft.com/office/powerpoint/2010/main" val="265963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5FB6E-2118-47C2-B03D-3B68B3C1EBE2}" type="datetimeFigureOut">
              <a:rPr lang="en-IN" smtClean="0"/>
              <a:t>19-11-2020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DC69C0-7F1A-4560-A575-20AE9AB3ED5A}" type="slidenum">
              <a:rPr lang="en-IN" smtClean="0"/>
              <a:t>‹#›</a:t>
            </a:fld>
            <a:endParaRPr lang="en-IN"/>
          </a:p>
        </p:txBody>
      </p:sp>
    </p:spTree>
    <p:extLst>
      <p:ext uri="{BB962C8B-B14F-4D97-AF65-F5344CB8AC3E}">
        <p14:creationId xmlns:p14="http://schemas.microsoft.com/office/powerpoint/2010/main" val="218518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45FB6E-2118-47C2-B03D-3B68B3C1EBE2}" type="datetimeFigureOut">
              <a:rPr lang="en-IN" smtClean="0"/>
              <a:t>19-11-2020</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2FDC69C0-7F1A-4560-A575-20AE9AB3ED5A}"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68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DC45FB6E-2118-47C2-B03D-3B68B3C1EBE2}" type="datetimeFigureOut">
              <a:rPr lang="en-IN" smtClean="0"/>
              <a:t>19-11-2020</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2FDC69C0-7F1A-4560-A575-20AE9AB3ED5A}"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436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45FB6E-2118-47C2-B03D-3B68B3C1EBE2}" type="datetimeFigureOut">
              <a:rPr lang="en-IN" smtClean="0"/>
              <a:t>19-11-2020</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DC69C0-7F1A-4560-A575-20AE9AB3ED5A}"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810060197"/>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eeksforgeeks.org/"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www.javapoin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92B2-397A-4F98-9399-CD9F9932CF5A}"/>
              </a:ext>
            </a:extLst>
          </p:cNvPr>
          <p:cNvSpPr>
            <a:spLocks noGrp="1"/>
          </p:cNvSpPr>
          <p:nvPr>
            <p:ph type="ctrTitle"/>
          </p:nvPr>
        </p:nvSpPr>
        <p:spPr/>
        <p:txBody>
          <a:bodyPr/>
          <a:lstStyle/>
          <a:p>
            <a:r>
              <a:rPr lang="en-US" dirty="0"/>
              <a:t>Cafeteria Management</a:t>
            </a:r>
            <a:endParaRPr lang="en-IN" dirty="0"/>
          </a:p>
        </p:txBody>
      </p:sp>
      <p:sp>
        <p:nvSpPr>
          <p:cNvPr id="3" name="Subtitle 2">
            <a:extLst>
              <a:ext uri="{FF2B5EF4-FFF2-40B4-BE49-F238E27FC236}">
                <a16:creationId xmlns:a16="http://schemas.microsoft.com/office/drawing/2014/main" id="{FAEA4C15-766E-42E6-95EA-36695448473C}"/>
              </a:ext>
            </a:extLst>
          </p:cNvPr>
          <p:cNvSpPr>
            <a:spLocks noGrp="1"/>
          </p:cNvSpPr>
          <p:nvPr>
            <p:ph type="subTitle" idx="1"/>
          </p:nvPr>
        </p:nvSpPr>
        <p:spPr/>
        <p:txBody>
          <a:bodyPr/>
          <a:lstStyle/>
          <a:p>
            <a:r>
              <a:rPr lang="en-US" dirty="0"/>
              <a:t>OOPL PROJECT – BY SRIYA CHETTEBHAKTULA (2019BCS063)</a:t>
            </a:r>
            <a:endParaRPr lang="en-IN" dirty="0"/>
          </a:p>
        </p:txBody>
      </p:sp>
    </p:spTree>
    <p:extLst>
      <p:ext uri="{BB962C8B-B14F-4D97-AF65-F5344CB8AC3E}">
        <p14:creationId xmlns:p14="http://schemas.microsoft.com/office/powerpoint/2010/main" val="9521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E3DE-FA73-4AF0-9DDE-1D3EAD1748B2}"/>
              </a:ext>
            </a:extLst>
          </p:cNvPr>
          <p:cNvSpPr>
            <a:spLocks noGrp="1"/>
          </p:cNvSpPr>
          <p:nvPr>
            <p:ph type="title"/>
          </p:nvPr>
        </p:nvSpPr>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7412EF85-0CD9-4042-B6CE-BADC413C0591}"/>
              </a:ext>
            </a:extLst>
          </p:cNvPr>
          <p:cNvSpPr>
            <a:spLocks noGrp="1"/>
          </p:cNvSpPr>
          <p:nvPr>
            <p:ph idx="1"/>
          </p:nvPr>
        </p:nvSpPr>
        <p:spPr/>
        <p:txBody>
          <a:bodyPr/>
          <a:lstStyle/>
          <a:p>
            <a:pPr marL="342900" lvl="0" indent="-342900">
              <a:lnSpc>
                <a:spcPct val="107000"/>
              </a:lnSpc>
              <a:spcAft>
                <a:spcPts val="800"/>
              </a:spcAft>
              <a:buFont typeface="+mj-lt"/>
              <a:buAutoNum type="arabicPeriod"/>
            </a:pPr>
            <a:r>
              <a:rPr lang="en-IN" sz="3200" dirty="0">
                <a:effectLst/>
                <a:latin typeface="Bahnschrift SemiBold SemiConden" panose="020B0502040204020203" pitchFamily="34" charset="0"/>
                <a:ea typeface="Calibri" panose="020F0502020204030204" pitchFamily="34" charset="0"/>
                <a:cs typeface="Times New Roman" panose="02020603050405020304" pitchFamily="18" charset="0"/>
              </a:rPr>
              <a:t> </a:t>
            </a:r>
            <a:r>
              <a:rPr lang="en-IN" sz="2400" u="sng" dirty="0">
                <a:solidFill>
                  <a:srgbClr val="0000FF"/>
                </a:solidFill>
                <a:effectLst/>
                <a:latin typeface="Bahnschrift SemiBold SemiConden" panose="020B0502040204020203" pitchFamily="34" charset="0"/>
                <a:ea typeface="Times New Roman" panose="02020603050405020304" pitchFamily="18" charset="0"/>
                <a:cs typeface="Times New Roman" panose="02020603050405020304" pitchFamily="18" charset="0"/>
                <a:hlinkClick r:id="rId2"/>
              </a:rPr>
              <a:t>www.w3schools.com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4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en-IN" sz="2400" u="sng" dirty="0">
                <a:solidFill>
                  <a:srgbClr val="0000FF"/>
                </a:solidFill>
                <a:effectLst/>
                <a:latin typeface="Bahnschrift SemiBold SemiConden" panose="020B0502040204020203" pitchFamily="34" charset="0"/>
                <a:ea typeface="Times New Roman" panose="02020603050405020304" pitchFamily="18" charset="0"/>
                <a:cs typeface="Times New Roman" panose="02020603050405020304" pitchFamily="18" charset="0"/>
                <a:hlinkClick r:id="rId3"/>
              </a:rPr>
              <a:t>www.geeksforgeeks.org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400" u="sng" dirty="0">
                <a:solidFill>
                  <a:srgbClr val="0000FF"/>
                </a:solidFill>
                <a:effectLst/>
                <a:latin typeface="Bahnschrift SemiBold SemiConden" panose="020B0502040204020203" pitchFamily="34" charset="0"/>
                <a:ea typeface="Times New Roman" panose="02020603050405020304" pitchFamily="18" charset="0"/>
                <a:cs typeface="Times New Roman" panose="02020603050405020304" pitchFamily="18" charset="0"/>
                <a:hlinkClick r:id="rId4"/>
              </a:rPr>
              <a:t>www.javapoint.com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068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1AD4-2D6E-4431-B89B-1304AFB5651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44FF629-10A6-4BB4-9EC5-EF4792347619}"/>
              </a:ext>
            </a:extLst>
          </p:cNvPr>
          <p:cNvSpPr>
            <a:spLocks noGrp="1"/>
          </p:cNvSpPr>
          <p:nvPr>
            <p:ph idx="1"/>
          </p:nvPr>
        </p:nvSpPr>
        <p:spPr/>
        <p:txBody>
          <a:bodyPr/>
          <a:lstStyle/>
          <a:p>
            <a:pPr marL="0" indent="0">
              <a:buNone/>
            </a:pPr>
            <a:r>
              <a:rPr lang="en-US" sz="2400" dirty="0"/>
              <a:t>Cafeteria Management as the name indicates will be used for managing various requirements and actions which are to be performed by Cafeteria staff. </a:t>
            </a:r>
          </a:p>
          <a:p>
            <a:pPr marL="0" indent="0">
              <a:buNone/>
            </a:pPr>
            <a:r>
              <a:rPr lang="en-IN" sz="2400" dirty="0"/>
              <a:t>Cafeteria management especially manages the menu items, gives interface to the orderings, expenditure report. It allows admin to manage food items available and add extra details wherever required.</a:t>
            </a:r>
          </a:p>
          <a:p>
            <a:pPr marL="0" indent="0">
              <a:buNone/>
            </a:pPr>
            <a:r>
              <a:rPr lang="en-IN" sz="2400" dirty="0"/>
              <a:t>Its main purpose is to avoid paper work and provide easy management records.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77283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DAE9-C9C3-46A1-AAB7-AE1189807D0E}"/>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75C8A24-47D5-4F68-8CFB-12683681ACEB}"/>
              </a:ext>
            </a:extLst>
          </p:cNvPr>
          <p:cNvSpPr>
            <a:spLocks noGrp="1"/>
          </p:cNvSpPr>
          <p:nvPr>
            <p:ph idx="1"/>
          </p:nvPr>
        </p:nvSpPr>
        <p:spPr/>
        <p:txBody>
          <a:bodyPr>
            <a:normAutofit/>
          </a:bodyPr>
          <a:lstStyle/>
          <a:p>
            <a:pPr marL="0" indent="0">
              <a:buNone/>
            </a:pPr>
            <a:r>
              <a:rPr lang="en-IN" sz="2400" dirty="0"/>
              <a:t>The main objective of the project is to manage the details of food items, cafeteria data, sales, products etc. It manages all the information about items, orders products, bills and so on.</a:t>
            </a:r>
          </a:p>
          <a:p>
            <a:pPr marL="0" indent="0">
              <a:buNone/>
            </a:pPr>
            <a:r>
              <a:rPr lang="en-IN" sz="2400" dirty="0"/>
              <a:t>The purpose of the project is to build an application program to reduce the manual work for managing the cafeteria, Therefore we built a precise code to do all of the above tasks efficiently, within a short duration of time.</a:t>
            </a:r>
          </a:p>
          <a:p>
            <a:pPr marL="0" indent="0">
              <a:buNone/>
            </a:pPr>
            <a:endParaRPr lang="en-IN" sz="2400" dirty="0"/>
          </a:p>
        </p:txBody>
      </p:sp>
    </p:spTree>
    <p:extLst>
      <p:ext uri="{BB962C8B-B14F-4D97-AF65-F5344CB8AC3E}">
        <p14:creationId xmlns:p14="http://schemas.microsoft.com/office/powerpoint/2010/main" val="94408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044C-7782-4A5F-A7F0-937C567491CC}"/>
              </a:ext>
            </a:extLst>
          </p:cNvPr>
          <p:cNvSpPr>
            <a:spLocks noGrp="1"/>
          </p:cNvSpPr>
          <p:nvPr>
            <p:ph type="title"/>
          </p:nvPr>
        </p:nvSpPr>
        <p:spPr/>
        <p:txBody>
          <a:bodyPr/>
          <a:lstStyle/>
          <a:p>
            <a:r>
              <a:rPr lang="en-US" dirty="0"/>
              <a:t>NEED FOR THE PROJECT</a:t>
            </a:r>
            <a:endParaRPr lang="en-IN" dirty="0"/>
          </a:p>
        </p:txBody>
      </p:sp>
      <p:sp>
        <p:nvSpPr>
          <p:cNvPr id="3" name="Content Placeholder 2">
            <a:extLst>
              <a:ext uri="{FF2B5EF4-FFF2-40B4-BE49-F238E27FC236}">
                <a16:creationId xmlns:a16="http://schemas.microsoft.com/office/drawing/2014/main" id="{1F985F94-F7D9-4358-8036-EAC266F3A228}"/>
              </a:ext>
            </a:extLst>
          </p:cNvPr>
          <p:cNvSpPr>
            <a:spLocks noGrp="1"/>
          </p:cNvSpPr>
          <p:nvPr>
            <p:ph idx="1"/>
          </p:nvPr>
        </p:nvSpPr>
        <p:spPr/>
        <p:txBody>
          <a:bodyPr>
            <a:normAutofit/>
          </a:bodyPr>
          <a:lstStyle/>
          <a:p>
            <a:pPr marL="0" indent="0">
              <a:buNone/>
            </a:pPr>
            <a:r>
              <a:rPr lang="en-IN" sz="2400" dirty="0"/>
              <a:t>Building of cafeteria management system started years back. During those times, there were no serious management systems that could organize the task well enough according to the growing population.</a:t>
            </a:r>
          </a:p>
          <a:p>
            <a:pPr marL="0" indent="0">
              <a:buNone/>
            </a:pPr>
            <a:endParaRPr lang="en-IN" sz="2400" dirty="0"/>
          </a:p>
          <a:p>
            <a:pPr marL="0" indent="0">
              <a:buNone/>
            </a:pPr>
            <a:r>
              <a:rPr lang="en-IN" sz="2400" dirty="0"/>
              <a:t>But with current resources, we can build fast and useful codes to properly work out and manage the customers and menu of a cafeteria system. With the required resources being easily available, one has no difficulty in using our code and can easily benefit from it.</a:t>
            </a:r>
          </a:p>
          <a:p>
            <a:pPr marL="0" indent="0">
              <a:buNone/>
            </a:pPr>
            <a:endParaRPr lang="en-IN" dirty="0"/>
          </a:p>
        </p:txBody>
      </p:sp>
    </p:spTree>
    <p:extLst>
      <p:ext uri="{BB962C8B-B14F-4D97-AF65-F5344CB8AC3E}">
        <p14:creationId xmlns:p14="http://schemas.microsoft.com/office/powerpoint/2010/main" val="172969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5A3-502F-408E-A93C-36EF545B8A4B}"/>
              </a:ext>
            </a:extLst>
          </p:cNvPr>
          <p:cNvSpPr>
            <a:spLocks noGrp="1"/>
          </p:cNvSpPr>
          <p:nvPr>
            <p:ph type="title"/>
          </p:nvPr>
        </p:nvSpPr>
        <p:spPr/>
        <p:txBody>
          <a:bodyPr/>
          <a:lstStyle/>
          <a:p>
            <a:r>
              <a:rPr lang="en-US" dirty="0"/>
              <a:t>LIST OF CLASSES</a:t>
            </a:r>
            <a:endParaRPr lang="en-IN" dirty="0"/>
          </a:p>
        </p:txBody>
      </p:sp>
      <p:sp>
        <p:nvSpPr>
          <p:cNvPr id="3" name="Content Placeholder 2">
            <a:extLst>
              <a:ext uri="{FF2B5EF4-FFF2-40B4-BE49-F238E27FC236}">
                <a16:creationId xmlns:a16="http://schemas.microsoft.com/office/drawing/2014/main" id="{B6B5841B-3B14-458F-B1A8-19FC34516051}"/>
              </a:ext>
            </a:extLst>
          </p:cNvPr>
          <p:cNvSpPr>
            <a:spLocks noGrp="1"/>
          </p:cNvSpPr>
          <p:nvPr>
            <p:ph idx="1"/>
          </p:nvPr>
        </p:nvSpPr>
        <p:spPr/>
        <p:txBody>
          <a:bodyPr/>
          <a:lstStyle/>
          <a:p>
            <a:pPr marL="0" indent="0">
              <a:buNone/>
            </a:pPr>
            <a:r>
              <a:rPr lang="en-IN" sz="2400" dirty="0"/>
              <a:t>1. Reception </a:t>
            </a:r>
          </a:p>
          <a:p>
            <a:pPr marL="0" indent="0">
              <a:buNone/>
            </a:pPr>
            <a:r>
              <a:rPr lang="en-IN" sz="2400" dirty="0"/>
              <a:t>2. Manager</a:t>
            </a:r>
          </a:p>
          <a:p>
            <a:pPr marL="0" indent="0">
              <a:buNone/>
            </a:pPr>
            <a:r>
              <a:rPr lang="en-IN" sz="2400" dirty="0"/>
              <a:t>3. Item</a:t>
            </a:r>
          </a:p>
          <a:p>
            <a:pPr marL="0" indent="0">
              <a:buNone/>
            </a:pPr>
            <a:r>
              <a:rPr lang="en-IN" sz="2400" dirty="0"/>
              <a:t>4. Customer</a:t>
            </a:r>
          </a:p>
          <a:p>
            <a:pPr marL="0" indent="0">
              <a:buNone/>
            </a:pPr>
            <a:r>
              <a:rPr lang="en-IN" sz="2400" dirty="0"/>
              <a:t>5. Bill</a:t>
            </a:r>
          </a:p>
          <a:p>
            <a:pPr marL="0" indent="0">
              <a:buNone/>
            </a:pPr>
            <a:endParaRPr lang="en-IN" dirty="0"/>
          </a:p>
        </p:txBody>
      </p:sp>
    </p:spTree>
    <p:extLst>
      <p:ext uri="{BB962C8B-B14F-4D97-AF65-F5344CB8AC3E}">
        <p14:creationId xmlns:p14="http://schemas.microsoft.com/office/powerpoint/2010/main" val="218305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A134-4F2E-4C3A-A193-40777988714E}"/>
              </a:ext>
            </a:extLst>
          </p:cNvPr>
          <p:cNvSpPr>
            <a:spLocks noGrp="1"/>
          </p:cNvSpPr>
          <p:nvPr>
            <p:ph type="title"/>
          </p:nvPr>
        </p:nvSpPr>
        <p:spPr/>
        <p:txBody>
          <a:bodyPr/>
          <a:lstStyle/>
          <a:p>
            <a:r>
              <a:rPr lang="en-US" dirty="0"/>
              <a:t>LIST OF FUNCTIONS</a:t>
            </a:r>
            <a:endParaRPr lang="en-IN" dirty="0"/>
          </a:p>
        </p:txBody>
      </p:sp>
      <p:sp>
        <p:nvSpPr>
          <p:cNvPr id="3" name="Content Placeholder 2">
            <a:extLst>
              <a:ext uri="{FF2B5EF4-FFF2-40B4-BE49-F238E27FC236}">
                <a16:creationId xmlns:a16="http://schemas.microsoft.com/office/drawing/2014/main" id="{4FBF6CEF-8760-4B13-AC71-F1BF04C5C6E2}"/>
              </a:ext>
            </a:extLst>
          </p:cNvPr>
          <p:cNvSpPr>
            <a:spLocks noGrp="1"/>
          </p:cNvSpPr>
          <p:nvPr>
            <p:ph idx="1"/>
          </p:nvPr>
        </p:nvSpPr>
        <p:spPr/>
        <p:txBody>
          <a:bodyPr/>
          <a:lstStyle/>
          <a:p>
            <a:pPr marL="0" indent="0">
              <a:buNone/>
            </a:pPr>
            <a:r>
              <a:rPr lang="en-IN" dirty="0"/>
              <a:t>1. Reception Class :</a:t>
            </a:r>
          </a:p>
          <a:p>
            <a:pPr marL="0" indent="0">
              <a:buNone/>
            </a:pPr>
            <a:r>
              <a:rPr lang="en-IN" dirty="0"/>
              <a:t>- </a:t>
            </a:r>
            <a:r>
              <a:rPr lang="en-IN" dirty="0" err="1"/>
              <a:t>getItemById</a:t>
            </a:r>
            <a:r>
              <a:rPr lang="en-IN" dirty="0"/>
              <a:t>(</a:t>
            </a:r>
            <a:r>
              <a:rPr lang="en-IN" dirty="0" err="1"/>
              <a:t>intid</a:t>
            </a:r>
            <a:r>
              <a:rPr lang="en-IN" dirty="0"/>
              <a:t>)</a:t>
            </a:r>
          </a:p>
          <a:p>
            <a:pPr marL="0" indent="0">
              <a:buNone/>
            </a:pPr>
            <a:r>
              <a:rPr lang="en-IN" dirty="0"/>
              <a:t>- </a:t>
            </a:r>
            <a:r>
              <a:rPr lang="en-IN" dirty="0" err="1"/>
              <a:t>getItems</a:t>
            </a:r>
            <a:r>
              <a:rPr lang="en-IN" dirty="0"/>
              <a:t>()</a:t>
            </a:r>
          </a:p>
          <a:p>
            <a:pPr>
              <a:buFontTx/>
              <a:buChar char="-"/>
            </a:pPr>
            <a:r>
              <a:rPr lang="en-IN" dirty="0" err="1"/>
              <a:t>getItemByName</a:t>
            </a:r>
            <a:r>
              <a:rPr lang="en-IN" dirty="0"/>
              <a:t>(</a:t>
            </a:r>
            <a:r>
              <a:rPr lang="en-IN" dirty="0" err="1"/>
              <a:t>string&amp;name</a:t>
            </a:r>
            <a:r>
              <a:rPr lang="en-IN" dirty="0"/>
              <a:t>)</a:t>
            </a:r>
          </a:p>
          <a:p>
            <a:pPr marL="0" indent="0">
              <a:buNone/>
            </a:pPr>
            <a:endParaRPr lang="en-IN" dirty="0"/>
          </a:p>
          <a:p>
            <a:pPr marL="0" indent="0">
              <a:buNone/>
            </a:pPr>
            <a:r>
              <a:rPr lang="en-IN" dirty="0"/>
              <a:t>2. Customer Class :</a:t>
            </a:r>
          </a:p>
          <a:p>
            <a:pPr marL="0" indent="0">
              <a:buNone/>
            </a:pPr>
            <a:r>
              <a:rPr lang="en-IN" dirty="0"/>
              <a:t>- Customer (</a:t>
            </a:r>
            <a:r>
              <a:rPr lang="en-IN" dirty="0" err="1"/>
              <a:t>string&amp;name,string&amp;phoneNo,intbalance</a:t>
            </a:r>
            <a:r>
              <a:rPr lang="en-IN" dirty="0"/>
              <a:t>)</a:t>
            </a:r>
          </a:p>
          <a:p>
            <a:pPr marL="0" indent="0">
              <a:buNone/>
            </a:pPr>
            <a:r>
              <a:rPr lang="en-IN" dirty="0"/>
              <a:t>- </a:t>
            </a:r>
            <a:r>
              <a:rPr lang="en-IN" dirty="0" err="1"/>
              <a:t>add_money</a:t>
            </a:r>
            <a:r>
              <a:rPr lang="en-IN" dirty="0"/>
              <a:t> (</a:t>
            </a:r>
            <a:r>
              <a:rPr lang="en-IN" dirty="0" err="1"/>
              <a:t>intmoney</a:t>
            </a:r>
            <a:r>
              <a:rPr lang="en-IN" dirty="0"/>
              <a:t>)</a:t>
            </a:r>
          </a:p>
          <a:p>
            <a:pPr marL="0" indent="0">
              <a:buNone/>
            </a:pPr>
            <a:r>
              <a:rPr lang="en-IN" dirty="0"/>
              <a:t>- pay (</a:t>
            </a:r>
            <a:r>
              <a:rPr lang="en-IN" dirty="0" err="1"/>
              <a:t>intamount</a:t>
            </a:r>
            <a:r>
              <a:rPr lang="en-IN" dirty="0"/>
              <a:t>)</a:t>
            </a:r>
          </a:p>
          <a:p>
            <a:pPr marL="0" indent="0">
              <a:buNone/>
            </a:pPr>
            <a:endParaRPr lang="en-IN" dirty="0"/>
          </a:p>
        </p:txBody>
      </p:sp>
    </p:spTree>
    <p:extLst>
      <p:ext uri="{BB962C8B-B14F-4D97-AF65-F5344CB8AC3E}">
        <p14:creationId xmlns:p14="http://schemas.microsoft.com/office/powerpoint/2010/main" val="20121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EBF9-83EC-4FD3-AF78-562709128F86}"/>
              </a:ext>
            </a:extLst>
          </p:cNvPr>
          <p:cNvSpPr>
            <a:spLocks noGrp="1"/>
          </p:cNvSpPr>
          <p:nvPr>
            <p:ph type="title"/>
          </p:nvPr>
        </p:nvSpPr>
        <p:spPr>
          <a:xfrm flipV="1">
            <a:off x="1066800" y="585927"/>
            <a:ext cx="10058400" cy="56668"/>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5553460B-5253-49DF-919B-F426ECFA2FC4}"/>
              </a:ext>
            </a:extLst>
          </p:cNvPr>
          <p:cNvSpPr>
            <a:spLocks noGrp="1"/>
          </p:cNvSpPr>
          <p:nvPr>
            <p:ph idx="1"/>
          </p:nvPr>
        </p:nvSpPr>
        <p:spPr>
          <a:xfrm>
            <a:off x="1066800" y="479394"/>
            <a:ext cx="10058400" cy="5912528"/>
          </a:xfrm>
        </p:spPr>
        <p:txBody>
          <a:bodyPr>
            <a:normAutofit/>
          </a:bodyPr>
          <a:lstStyle/>
          <a:p>
            <a:pPr marL="0" indent="0">
              <a:buNone/>
            </a:pPr>
            <a:r>
              <a:rPr lang="en-IN" dirty="0"/>
              <a:t>3. Manager Class :</a:t>
            </a:r>
          </a:p>
          <a:p>
            <a:pPr marL="0" indent="0">
              <a:buNone/>
            </a:pPr>
            <a:r>
              <a:rPr lang="en-IN" dirty="0"/>
              <a:t>-</a:t>
            </a:r>
            <a:r>
              <a:rPr lang="en-IN" dirty="0" err="1"/>
              <a:t>addItem</a:t>
            </a:r>
            <a:r>
              <a:rPr lang="en-IN" dirty="0"/>
              <a:t>(</a:t>
            </a:r>
            <a:r>
              <a:rPr lang="en-IN" dirty="0" err="1"/>
              <a:t>Itemitem</a:t>
            </a:r>
            <a:r>
              <a:rPr lang="en-IN" dirty="0"/>
              <a:t>)</a:t>
            </a:r>
          </a:p>
          <a:p>
            <a:pPr marL="0" indent="0">
              <a:buNone/>
            </a:pPr>
            <a:r>
              <a:rPr lang="en-IN" dirty="0"/>
              <a:t>-</a:t>
            </a:r>
            <a:r>
              <a:rPr lang="en-IN" dirty="0" err="1"/>
              <a:t>removeItem</a:t>
            </a:r>
            <a:r>
              <a:rPr lang="en-IN" dirty="0"/>
              <a:t>(</a:t>
            </a:r>
            <a:r>
              <a:rPr lang="en-IN" dirty="0" err="1"/>
              <a:t>intid</a:t>
            </a:r>
            <a:r>
              <a:rPr lang="en-IN" dirty="0"/>
              <a:t>)</a:t>
            </a:r>
          </a:p>
          <a:p>
            <a:pPr marL="0" indent="0">
              <a:buNone/>
            </a:pPr>
            <a:r>
              <a:rPr lang="en-IN" dirty="0"/>
              <a:t>-</a:t>
            </a:r>
            <a:r>
              <a:rPr lang="en-IN" dirty="0" err="1"/>
              <a:t>addCash</a:t>
            </a:r>
            <a:r>
              <a:rPr lang="en-IN" dirty="0"/>
              <a:t>(</a:t>
            </a:r>
            <a:r>
              <a:rPr lang="en-IN" dirty="0" err="1"/>
              <a:t>int_cash</a:t>
            </a:r>
            <a:r>
              <a:rPr lang="en-IN" dirty="0"/>
              <a:t>)</a:t>
            </a:r>
          </a:p>
          <a:p>
            <a:pPr marL="0" indent="0">
              <a:buNone/>
            </a:pPr>
            <a:r>
              <a:rPr lang="en-IN" dirty="0"/>
              <a:t>-</a:t>
            </a:r>
            <a:r>
              <a:rPr lang="en-IN" dirty="0" err="1"/>
              <a:t>setNewPrice</a:t>
            </a:r>
            <a:r>
              <a:rPr lang="en-IN" dirty="0"/>
              <a:t>(</a:t>
            </a:r>
            <a:r>
              <a:rPr lang="en-IN" dirty="0" err="1"/>
              <a:t>intid,intprice</a:t>
            </a:r>
            <a:r>
              <a:rPr lang="en-IN" dirty="0"/>
              <a:t>)</a:t>
            </a:r>
          </a:p>
          <a:p>
            <a:pPr marL="0" indent="0">
              <a:buNone/>
            </a:pPr>
            <a:r>
              <a:rPr lang="en-IN" dirty="0"/>
              <a:t>-</a:t>
            </a:r>
            <a:r>
              <a:rPr lang="en-IN" dirty="0" err="1"/>
              <a:t>addStocks</a:t>
            </a:r>
            <a:r>
              <a:rPr lang="en-IN" dirty="0"/>
              <a:t>(</a:t>
            </a:r>
            <a:r>
              <a:rPr lang="en-IN" dirty="0" err="1"/>
              <a:t>intid,intstocksToAdd</a:t>
            </a:r>
            <a:r>
              <a:rPr lang="en-IN" dirty="0"/>
              <a:t>)</a:t>
            </a:r>
          </a:p>
          <a:p>
            <a:pPr marL="0" indent="0">
              <a:buNone/>
            </a:pPr>
            <a:r>
              <a:rPr lang="en-IN" dirty="0"/>
              <a:t>-</a:t>
            </a:r>
            <a:r>
              <a:rPr lang="en-IN" dirty="0" err="1"/>
              <a:t>generateBill</a:t>
            </a:r>
            <a:r>
              <a:rPr lang="en-IN" dirty="0"/>
              <a:t>(</a:t>
            </a:r>
            <a:r>
              <a:rPr lang="en-IN" dirty="0" err="1"/>
              <a:t>basic_string</a:t>
            </a:r>
            <a:r>
              <a:rPr lang="en-IN" dirty="0"/>
              <a:t>&lt;char&gt;</a:t>
            </a:r>
            <a:r>
              <a:rPr lang="en-IN" dirty="0" err="1"/>
              <a:t>phoneNo,vector</a:t>
            </a:r>
            <a:r>
              <a:rPr lang="en-IN" dirty="0"/>
              <a:t>&lt;pair&lt;</a:t>
            </a:r>
            <a:r>
              <a:rPr lang="en-IN" dirty="0" err="1"/>
              <a:t>Item,int</a:t>
            </a:r>
            <a:r>
              <a:rPr lang="en-IN" dirty="0"/>
              <a:t>&gt;&gt;&amp;</a:t>
            </a:r>
            <a:r>
              <a:rPr lang="en-IN" dirty="0" err="1"/>
              <a:t>buyingList</a:t>
            </a:r>
            <a:r>
              <a:rPr lang="en-IN" dirty="0"/>
              <a:t>)</a:t>
            </a:r>
          </a:p>
          <a:p>
            <a:pPr marL="0" indent="0">
              <a:buNone/>
            </a:pPr>
            <a:endParaRPr lang="en-IN" dirty="0"/>
          </a:p>
          <a:p>
            <a:pPr marL="0" indent="0">
              <a:buNone/>
            </a:pPr>
            <a:r>
              <a:rPr lang="en-IN" dirty="0"/>
              <a:t>4. Bill Class:</a:t>
            </a:r>
          </a:p>
          <a:p>
            <a:pPr marL="0" indent="0">
              <a:buNone/>
            </a:pPr>
            <a:r>
              <a:rPr lang="en-IN" dirty="0"/>
              <a:t>- </a:t>
            </a:r>
            <a:r>
              <a:rPr lang="en-IN" dirty="0" err="1"/>
              <a:t>getAnId</a:t>
            </a:r>
            <a:r>
              <a:rPr lang="en-IN" dirty="0"/>
              <a:t>()</a:t>
            </a:r>
          </a:p>
          <a:p>
            <a:pPr marL="0" indent="0">
              <a:buNone/>
            </a:pPr>
            <a:r>
              <a:rPr lang="en-IN" dirty="0"/>
              <a:t>- </a:t>
            </a:r>
            <a:r>
              <a:rPr lang="en-IN" dirty="0" err="1"/>
              <a:t>calc_pay_amount</a:t>
            </a:r>
            <a:r>
              <a:rPr lang="en-IN" dirty="0"/>
              <a:t>(vector&lt;pair&lt;</a:t>
            </a:r>
            <a:r>
              <a:rPr lang="en-IN" dirty="0" err="1"/>
              <a:t>Item,int</a:t>
            </a:r>
            <a:r>
              <a:rPr lang="en-IN" dirty="0"/>
              <a:t>&gt;&gt;&amp;</a:t>
            </a:r>
            <a:r>
              <a:rPr lang="en-IN" dirty="0" err="1"/>
              <a:t>boughtItems</a:t>
            </a:r>
            <a:r>
              <a:rPr lang="en-IN" dirty="0"/>
              <a:t>)</a:t>
            </a:r>
          </a:p>
          <a:p>
            <a:pPr marL="0" indent="0">
              <a:buNone/>
            </a:pPr>
            <a:r>
              <a:rPr lang="en-IN" dirty="0"/>
              <a:t>- Bill(</a:t>
            </a:r>
            <a:r>
              <a:rPr lang="en-IN" dirty="0" err="1"/>
              <a:t>stringcustomerPhoneNo,vector</a:t>
            </a:r>
            <a:r>
              <a:rPr lang="en-IN" dirty="0"/>
              <a:t>&lt;pair&lt;</a:t>
            </a:r>
            <a:r>
              <a:rPr lang="en-IN" dirty="0" err="1"/>
              <a:t>Item,int</a:t>
            </a:r>
            <a:r>
              <a:rPr lang="en-IN" dirty="0"/>
              <a:t>&gt;&gt;&amp;</a:t>
            </a:r>
            <a:r>
              <a:rPr lang="en-IN" dirty="0" err="1"/>
              <a:t>boughtItems</a:t>
            </a:r>
            <a:r>
              <a:rPr lang="en-IN" dirty="0"/>
              <a:t>)</a:t>
            </a:r>
          </a:p>
          <a:p>
            <a:pPr marL="0" indent="0">
              <a:buNone/>
            </a:pPr>
            <a:r>
              <a:rPr lang="en-IN" dirty="0"/>
              <a:t>- </a:t>
            </a:r>
            <a:r>
              <a:rPr lang="en-IN" dirty="0" err="1"/>
              <a:t>getCustomerPhoneNo</a:t>
            </a:r>
            <a:r>
              <a:rPr lang="en-IN" dirty="0"/>
              <a:t>()</a:t>
            </a:r>
          </a:p>
          <a:p>
            <a:pPr marL="0" indent="0">
              <a:buNone/>
            </a:pPr>
            <a:r>
              <a:rPr lang="en-IN" dirty="0"/>
              <a:t>- </a:t>
            </a:r>
            <a:r>
              <a:rPr lang="en-IN" dirty="0" err="1"/>
              <a:t>getPayAmount</a:t>
            </a:r>
            <a:r>
              <a:rPr lang="en-IN" dirty="0"/>
              <a:t>()</a:t>
            </a:r>
          </a:p>
          <a:p>
            <a:pPr marL="0" indent="0">
              <a:buNone/>
            </a:pPr>
            <a:r>
              <a:rPr lang="en-IN" dirty="0"/>
              <a:t>- </a:t>
            </a:r>
            <a:r>
              <a:rPr lang="en-IN" dirty="0" err="1"/>
              <a:t>getBoughtItems</a:t>
            </a:r>
            <a:r>
              <a:rPr lang="en-IN" dirty="0"/>
              <a:t>()</a:t>
            </a:r>
          </a:p>
        </p:txBody>
      </p:sp>
    </p:spTree>
    <p:extLst>
      <p:ext uri="{BB962C8B-B14F-4D97-AF65-F5344CB8AC3E}">
        <p14:creationId xmlns:p14="http://schemas.microsoft.com/office/powerpoint/2010/main" val="280140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CFD1-D92A-46F4-AF99-7315B06AB7A1}"/>
              </a:ext>
            </a:extLst>
          </p:cNvPr>
          <p:cNvSpPr>
            <a:spLocks noGrp="1"/>
          </p:cNvSpPr>
          <p:nvPr>
            <p:ph type="title"/>
          </p:nvPr>
        </p:nvSpPr>
        <p:spPr>
          <a:xfrm>
            <a:off x="1066800" y="642594"/>
            <a:ext cx="10058400" cy="85375"/>
          </a:xfrm>
        </p:spPr>
        <p:txBody>
          <a:bodyPr>
            <a:normAutofit fontScale="90000"/>
          </a:bodyPr>
          <a:lstStyle/>
          <a:p>
            <a:r>
              <a:rPr lang="en-US"/>
              <a:t>                                                                       .</a:t>
            </a:r>
            <a:endParaRPr lang="en-IN" dirty="0"/>
          </a:p>
        </p:txBody>
      </p:sp>
      <p:sp>
        <p:nvSpPr>
          <p:cNvPr id="3" name="Content Placeholder 2">
            <a:extLst>
              <a:ext uri="{FF2B5EF4-FFF2-40B4-BE49-F238E27FC236}">
                <a16:creationId xmlns:a16="http://schemas.microsoft.com/office/drawing/2014/main" id="{16D6F7A2-79F1-43F4-87A9-F60FD030EF02}"/>
              </a:ext>
            </a:extLst>
          </p:cNvPr>
          <p:cNvSpPr>
            <a:spLocks noGrp="1"/>
          </p:cNvSpPr>
          <p:nvPr>
            <p:ph idx="1"/>
          </p:nvPr>
        </p:nvSpPr>
        <p:spPr>
          <a:xfrm>
            <a:off x="1066800" y="1260629"/>
            <a:ext cx="10058400" cy="4774411"/>
          </a:xfrm>
        </p:spPr>
        <p:txBody>
          <a:bodyPr/>
          <a:lstStyle/>
          <a:p>
            <a:pPr marL="0" indent="0">
              <a:buNone/>
            </a:pPr>
            <a:r>
              <a:rPr lang="en-IN" dirty="0"/>
              <a:t>5. Item Class :</a:t>
            </a:r>
          </a:p>
          <a:p>
            <a:pPr marL="0" indent="0">
              <a:buNone/>
            </a:pPr>
            <a:r>
              <a:rPr lang="en-IN" dirty="0"/>
              <a:t>-</a:t>
            </a:r>
            <a:r>
              <a:rPr lang="en-IN" dirty="0" err="1"/>
              <a:t>getAnId</a:t>
            </a:r>
            <a:r>
              <a:rPr lang="en-IN" dirty="0"/>
              <a:t>()</a:t>
            </a:r>
          </a:p>
          <a:p>
            <a:pPr marL="0" indent="0">
              <a:buNone/>
            </a:pPr>
            <a:r>
              <a:rPr lang="en-IN" dirty="0"/>
              <a:t>-Item(</a:t>
            </a:r>
            <a:r>
              <a:rPr lang="en-IN" dirty="0" err="1"/>
              <a:t>stringname,intprice,intstockCount</a:t>
            </a:r>
            <a:r>
              <a:rPr lang="en-IN" dirty="0"/>
              <a:t>=0)</a:t>
            </a:r>
          </a:p>
          <a:p>
            <a:pPr marL="0" indent="0">
              <a:buNone/>
            </a:pPr>
            <a:r>
              <a:rPr lang="en-IN" dirty="0"/>
              <a:t>-</a:t>
            </a:r>
            <a:r>
              <a:rPr lang="en-IN" dirty="0" err="1"/>
              <a:t>getId</a:t>
            </a:r>
            <a:r>
              <a:rPr lang="en-IN" dirty="0"/>
              <a:t>()</a:t>
            </a:r>
          </a:p>
          <a:p>
            <a:pPr marL="0" indent="0">
              <a:buNone/>
            </a:pPr>
            <a:r>
              <a:rPr lang="en-IN" dirty="0"/>
              <a:t>-</a:t>
            </a:r>
            <a:r>
              <a:rPr lang="en-IN" dirty="0" err="1"/>
              <a:t>getName</a:t>
            </a:r>
            <a:r>
              <a:rPr lang="en-IN" dirty="0"/>
              <a:t>()</a:t>
            </a:r>
          </a:p>
          <a:p>
            <a:pPr marL="0" indent="0">
              <a:buNone/>
            </a:pPr>
            <a:r>
              <a:rPr lang="en-IN" dirty="0"/>
              <a:t>-</a:t>
            </a:r>
            <a:r>
              <a:rPr lang="en-IN" dirty="0" err="1"/>
              <a:t>getPrice</a:t>
            </a:r>
            <a:r>
              <a:rPr lang="en-IN" dirty="0"/>
              <a:t>()</a:t>
            </a:r>
          </a:p>
          <a:p>
            <a:pPr marL="0" indent="0">
              <a:buNone/>
            </a:pPr>
            <a:r>
              <a:rPr lang="en-IN" dirty="0"/>
              <a:t>-</a:t>
            </a:r>
            <a:r>
              <a:rPr lang="en-IN" dirty="0" err="1"/>
              <a:t>setPrice</a:t>
            </a:r>
            <a:r>
              <a:rPr lang="en-IN" dirty="0"/>
              <a:t>(</a:t>
            </a:r>
            <a:r>
              <a:rPr lang="en-IN" dirty="0" err="1"/>
              <a:t>intprice</a:t>
            </a:r>
            <a:r>
              <a:rPr lang="en-IN" dirty="0"/>
              <a:t>)</a:t>
            </a:r>
          </a:p>
          <a:p>
            <a:pPr marL="0" indent="0">
              <a:buNone/>
            </a:pPr>
            <a:r>
              <a:rPr lang="en-IN" dirty="0"/>
              <a:t>-</a:t>
            </a:r>
            <a:r>
              <a:rPr lang="en-IN" dirty="0" err="1"/>
              <a:t>getStockCount</a:t>
            </a:r>
            <a:r>
              <a:rPr lang="en-IN" dirty="0"/>
              <a:t>()</a:t>
            </a:r>
          </a:p>
          <a:p>
            <a:pPr marL="0" indent="0">
              <a:buNone/>
            </a:pPr>
            <a:r>
              <a:rPr lang="en-IN" dirty="0"/>
              <a:t>-</a:t>
            </a:r>
            <a:r>
              <a:rPr lang="en-IN" dirty="0" err="1"/>
              <a:t>setStockCount</a:t>
            </a:r>
            <a:r>
              <a:rPr lang="en-IN" dirty="0"/>
              <a:t>(</a:t>
            </a:r>
            <a:r>
              <a:rPr lang="en-IN" dirty="0" err="1"/>
              <a:t>intstockCount</a:t>
            </a:r>
            <a:r>
              <a:rPr lang="en-IN" dirty="0"/>
              <a:t>)</a:t>
            </a:r>
          </a:p>
          <a:p>
            <a:pPr marL="0" indent="0">
              <a:buNone/>
            </a:pPr>
            <a:r>
              <a:rPr lang="en-IN" dirty="0"/>
              <a:t>-</a:t>
            </a:r>
            <a:r>
              <a:rPr lang="en-IN" dirty="0" err="1"/>
              <a:t>decrementStockCount</a:t>
            </a:r>
            <a:r>
              <a:rPr lang="en-IN" dirty="0"/>
              <a:t>(</a:t>
            </a:r>
            <a:r>
              <a:rPr lang="en-IN" dirty="0" err="1"/>
              <a:t>intqty</a:t>
            </a:r>
            <a:r>
              <a:rPr lang="en-IN" dirty="0"/>
              <a:t>)</a:t>
            </a:r>
          </a:p>
        </p:txBody>
      </p:sp>
    </p:spTree>
    <p:extLst>
      <p:ext uri="{BB962C8B-B14F-4D97-AF65-F5344CB8AC3E}">
        <p14:creationId xmlns:p14="http://schemas.microsoft.com/office/powerpoint/2010/main" val="196151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AD9F-7FF8-4AED-B818-25527E21EF0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815A6E6-5111-4CA6-A339-9684D03417A7}"/>
              </a:ext>
            </a:extLst>
          </p:cNvPr>
          <p:cNvSpPr>
            <a:spLocks noGrp="1"/>
          </p:cNvSpPr>
          <p:nvPr>
            <p:ph idx="1"/>
          </p:nvPr>
        </p:nvSpPr>
        <p:spPr/>
        <p:txBody>
          <a:bodyPr>
            <a:normAutofit/>
          </a:bodyPr>
          <a:lstStyle/>
          <a:p>
            <a:pPr marL="0" indent="0">
              <a:buNone/>
            </a:pPr>
            <a:r>
              <a:rPr lang="en-IN" sz="2400" dirty="0"/>
              <a:t>THIS C++ CODE IS EFFICIENT IN MAINTAINING CUSTOMER'S DETAILS AND CAN EASILY PERFORM OPERATIONS ON CUSTOMER'S RECORDS AND ALSO WORKS TO HANDLES THE INFORMATION OF THE PRODUCTS (FOOD ITEMS, THEIR QUANTITY, THEIR COST ETC.) AVAILABLE IN A CAFETERIA. THIS SOFTWARE ALSO REDUCES THE WORK LOAD OF THE CAFETERIA.</a:t>
            </a:r>
          </a:p>
          <a:p>
            <a:pPr marL="0" indent="0">
              <a:buNone/>
            </a:pPr>
            <a:r>
              <a:rPr lang="en-IN" sz="2400" dirty="0"/>
              <a:t>THIS CONCLUDES OUR REPORT ON CAFETERIA MANAGEMENT SYSTEM PROJECT.</a:t>
            </a:r>
          </a:p>
        </p:txBody>
      </p:sp>
    </p:spTree>
    <p:extLst>
      <p:ext uri="{BB962C8B-B14F-4D97-AF65-F5344CB8AC3E}">
        <p14:creationId xmlns:p14="http://schemas.microsoft.com/office/powerpoint/2010/main" val="1258641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281</TotalTime>
  <Words>561</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Bahnschrift SemiBold SemiConden</vt:lpstr>
      <vt:lpstr>Calibri</vt:lpstr>
      <vt:lpstr>Garamond</vt:lpstr>
      <vt:lpstr>Savon</vt:lpstr>
      <vt:lpstr>Cafeteria Management</vt:lpstr>
      <vt:lpstr>INTRODUCTION</vt:lpstr>
      <vt:lpstr>OBJECTIVES</vt:lpstr>
      <vt:lpstr>NEED FOR THE PROJECT</vt:lpstr>
      <vt:lpstr>LIST OF CLASSES</vt:lpstr>
      <vt:lpstr>LIST OF FUNCTIONS</vt:lpstr>
      <vt:lpstr>.</vt:lpstr>
      <vt:lpstr>                                                                       .</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Cafeteria Management</dc:title>
  <dc:creator>Sriya Chettebhaktula</dc:creator>
  <cp:lastModifiedBy>Sriya Chettebhaktula</cp:lastModifiedBy>
  <cp:revision>9</cp:revision>
  <dcterms:created xsi:type="dcterms:W3CDTF">2020-11-18T14:04:55Z</dcterms:created>
  <dcterms:modified xsi:type="dcterms:W3CDTF">2020-11-18T19:06:18Z</dcterms:modified>
</cp:coreProperties>
</file>