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5" r:id="rId5"/>
    <p:sldId id="264" r:id="rId6"/>
    <p:sldId id="266" r:id="rId7"/>
    <p:sldId id="260" r:id="rId8"/>
    <p:sldId id="261" r:id="rId9"/>
    <p:sldId id="262" r:id="rId10"/>
    <p:sldId id="259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74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F525F-9D73-A273-5DD4-84287CD1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754244-AAAE-40DB-B4EC-80B888C903F9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55FCE-3D4E-F0D0-D287-48F3CDC4F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C9F6D-F0A8-7665-DB5E-9952045FB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D508B0-4196-46CB-9AD8-8A2AAF936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815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2DF43-84EA-BFD8-2CC1-52F9382BE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32776-A5C4-E287-A388-A3C565594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71FB3-9403-559C-E1EA-256B93D30C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754244-AAAE-40DB-B4EC-80B888C903F9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95DDB-9832-DA2E-1F21-A674633BC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01F4D-DD95-381C-06A1-2D956FA1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D508B0-4196-46CB-9AD8-8A2AAF936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2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71E9A3-938F-B8D9-4E43-3659D4F58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3587C-1187-C816-DBC4-E905A5D46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DA2B3-7B61-10D9-FB21-4B1002E826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754244-AAAE-40DB-B4EC-80B888C903F9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3284D-1EC7-BCAA-EB2B-CCE60654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70900-38B0-8CE5-BD24-0F771479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D508B0-4196-46CB-9AD8-8A2AAF936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40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DA4D-07A7-6503-C75A-3ACE5996A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5A84C-438C-0381-8E45-767BB0F90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8343A-4171-3979-823D-4BEAAA701F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754244-AAAE-40DB-B4EC-80B888C903F9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E0978-2098-AFE3-22AA-A34116EEA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F3559-17C2-ACD1-B113-D82DC6754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D508B0-4196-46CB-9AD8-8A2AAF936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01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7FA48-7FB5-08F2-0B19-27688C9BE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C0E7D-91BD-B3B6-7E27-58455D321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C8D3B-6B3D-0C89-FD24-D6C7676E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754244-AAAE-40DB-B4EC-80B888C903F9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2E98E-FFB3-EE20-F6CF-F5423BFED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770CE-D448-7703-1D20-0F082880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D508B0-4196-46CB-9AD8-8A2AAF936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46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6D226-270F-949B-14F2-2A4A3094E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F5F6F-2825-03EF-9B44-AC04C7BC7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45966-17D7-87C8-61A2-492E70AD0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5F653-08A1-8478-9DB1-7A2F8FC9EA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754244-AAAE-40DB-B4EC-80B888C903F9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0EFA5-E570-D64D-707D-2F35A1A0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3B069-95F1-D653-921D-DEECDE6DE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D508B0-4196-46CB-9AD8-8A2AAF936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2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0E951-D395-284E-2617-9B02DDD92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D68EE-7673-44B1-DA06-A9F224819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F9CDB-2BBF-BE49-DEBF-DB870C602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1391A-172B-8A00-066F-131F491E7B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6F2B48-C031-E761-144E-AE4C3C5E3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F89394-E4E4-3C13-5725-14076F9FCD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754244-AAAE-40DB-B4EC-80B888C903F9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C6BCC2-C141-3D95-B285-2352204FF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DF292C-4519-8F75-F840-F0BDDC47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D508B0-4196-46CB-9AD8-8A2AAF936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53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2A7A1-3847-F391-CF0C-D76556025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D4C584-DCD8-B70C-1BE9-85F3E028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754244-AAAE-40DB-B4EC-80B888C903F9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E703A-17CC-3C0F-CBEB-A4C28418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57B26-19F1-DBAF-74AA-1508BFAA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D508B0-4196-46CB-9AD8-8A2AAF936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79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70962E-56B3-6215-A6D8-5C3B61E8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754244-AAAE-40DB-B4EC-80B888C903F9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6EA464-6D6E-50B3-E008-806CCB229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8994F-20F8-C6B1-A3BD-E6527BE9A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D508B0-4196-46CB-9AD8-8A2AAF936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896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1EDD9-F3D4-4398-72B3-18E0CAB37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9884A-7819-8DA5-C9DB-30D959772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13AAA-FCB9-E493-BAE1-B548FEE51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40CFD-2E05-77AF-FD55-DCB6DD5241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754244-AAAE-40DB-B4EC-80B888C903F9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A3AF7-3DC2-B922-0222-3D4F646A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F15C4-0FF0-8A53-5D80-B95266CD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D508B0-4196-46CB-9AD8-8A2AAF936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12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94CDF-BF20-5DC0-0E1A-4EA654B0C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04981F-FB84-436F-458D-260518822A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E0365-31CA-B913-5065-49C1E1C57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83510-1DB0-A151-8527-C4765CFC0F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754244-AAAE-40DB-B4EC-80B888C903F9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1FD99-62F8-D6BE-7104-4B70F107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33D91-4DE6-1506-5527-EFD6A6CB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D508B0-4196-46CB-9AD8-8A2AAF936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481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">
            <a:extLst>
              <a:ext uri="{FF2B5EF4-FFF2-40B4-BE49-F238E27FC236}">
                <a16:creationId xmlns:a16="http://schemas.microsoft.com/office/drawing/2014/main" id="{7923ECAA-E74A-E47F-E1BD-7914837E251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" y="0"/>
            <a:ext cx="12180173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FC093B-F788-845C-4819-8ACD799D9785}"/>
              </a:ext>
            </a:extLst>
          </p:cNvPr>
          <p:cNvSpPr txBox="1"/>
          <p:nvPr userDrawn="1"/>
        </p:nvSpPr>
        <p:spPr>
          <a:xfrm>
            <a:off x="0" y="6488668"/>
            <a:ext cx="2980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Adobe Clean UX SemiLight" panose="020B0403020404020204" pitchFamily="34" charset="0"/>
              </a:rPr>
              <a:t>OpenSTAAD for Productive Structural Designs</a:t>
            </a:r>
          </a:p>
        </p:txBody>
      </p:sp>
    </p:spTree>
    <p:extLst>
      <p:ext uri="{BB962C8B-B14F-4D97-AF65-F5344CB8AC3E}">
        <p14:creationId xmlns:p14="http://schemas.microsoft.com/office/powerpoint/2010/main" val="39859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4408FBE-209C-5AC5-DF34-21F654C0DB0A}"/>
              </a:ext>
            </a:extLst>
          </p:cNvPr>
          <p:cNvSpPr/>
          <p:nvPr/>
        </p:nvSpPr>
        <p:spPr>
          <a:xfrm rot="937539">
            <a:off x="402781" y="-407713"/>
            <a:ext cx="2074984" cy="7640741"/>
          </a:xfrm>
          <a:prstGeom prst="rect">
            <a:avLst/>
          </a:prstGeom>
          <a:solidFill>
            <a:schemeClr val="accent1">
              <a:lumMod val="20000"/>
              <a:lumOff val="80000"/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8D1237-05FE-1197-4643-C72869BDA0A7}"/>
              </a:ext>
            </a:extLst>
          </p:cNvPr>
          <p:cNvSpPr txBox="1"/>
          <p:nvPr/>
        </p:nvSpPr>
        <p:spPr>
          <a:xfrm rot="17131719">
            <a:off x="-1041265" y="2456483"/>
            <a:ext cx="51764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200" dirty="0">
                <a:solidFill>
                  <a:schemeClr val="tx2">
                    <a:lumMod val="5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OpenSTAAD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9E1621-D875-D6F0-61C1-994910CFB1C9}"/>
              </a:ext>
            </a:extLst>
          </p:cNvPr>
          <p:cNvSpPr txBox="1"/>
          <p:nvPr/>
        </p:nvSpPr>
        <p:spPr>
          <a:xfrm>
            <a:off x="3555999" y="326098"/>
            <a:ext cx="5515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Introduction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142C7B-4C14-4C38-FAE2-F20C78EFCCE9}"/>
              </a:ext>
            </a:extLst>
          </p:cNvPr>
          <p:cNvSpPr txBox="1"/>
          <p:nvPr/>
        </p:nvSpPr>
        <p:spPr>
          <a:xfrm>
            <a:off x="3138548" y="1711931"/>
            <a:ext cx="7823200" cy="2214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Laying infrastructure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Use cases of OpenSTAAD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What we explore</a:t>
            </a:r>
          </a:p>
        </p:txBody>
      </p:sp>
    </p:spTree>
    <p:extLst>
      <p:ext uri="{BB962C8B-B14F-4D97-AF65-F5344CB8AC3E}">
        <p14:creationId xmlns:p14="http://schemas.microsoft.com/office/powerpoint/2010/main" val="396970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uiExpand="1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4408FBE-209C-5AC5-DF34-21F654C0DB0A}"/>
              </a:ext>
            </a:extLst>
          </p:cNvPr>
          <p:cNvSpPr/>
          <p:nvPr/>
        </p:nvSpPr>
        <p:spPr>
          <a:xfrm rot="17948508">
            <a:off x="-3481097" y="2039577"/>
            <a:ext cx="10395276" cy="1382258"/>
          </a:xfrm>
          <a:prstGeom prst="rect">
            <a:avLst/>
          </a:prstGeom>
          <a:solidFill>
            <a:schemeClr val="accent1">
              <a:lumMod val="20000"/>
              <a:lumOff val="80000"/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0" dirty="0">
                <a:solidFill>
                  <a:schemeClr val="tx2">
                    <a:lumMod val="5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OpenSTAAD</a:t>
            </a:r>
            <a:endParaRPr lang="en-IN" sz="8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9E1621-D875-D6F0-61C1-994910CFB1C9}"/>
              </a:ext>
            </a:extLst>
          </p:cNvPr>
          <p:cNvSpPr txBox="1"/>
          <p:nvPr/>
        </p:nvSpPr>
        <p:spPr>
          <a:xfrm>
            <a:off x="6676571" y="0"/>
            <a:ext cx="5515429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5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tx2">
                    <a:lumMod val="5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Introduction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142C7B-4C14-4C38-FAE2-F20C78EFCCE9}"/>
              </a:ext>
            </a:extLst>
          </p:cNvPr>
          <p:cNvSpPr txBox="1"/>
          <p:nvPr/>
        </p:nvSpPr>
        <p:spPr>
          <a:xfrm>
            <a:off x="3947886" y="1915131"/>
            <a:ext cx="7823200" cy="2214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Laying infrastructure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Use cases of OpenSTAAD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What we explore</a:t>
            </a:r>
          </a:p>
        </p:txBody>
      </p:sp>
    </p:spTree>
    <p:extLst>
      <p:ext uri="{BB962C8B-B14F-4D97-AF65-F5344CB8AC3E}">
        <p14:creationId xmlns:p14="http://schemas.microsoft.com/office/powerpoint/2010/main" val="153017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uiExpand="1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4408FBE-209C-5AC5-DF34-21F654C0DB0A}"/>
              </a:ext>
            </a:extLst>
          </p:cNvPr>
          <p:cNvSpPr/>
          <p:nvPr/>
        </p:nvSpPr>
        <p:spPr>
          <a:xfrm>
            <a:off x="0" y="1"/>
            <a:ext cx="5515429" cy="1249428"/>
          </a:xfrm>
          <a:prstGeom prst="rect">
            <a:avLst/>
          </a:prstGeom>
          <a:solidFill>
            <a:schemeClr val="accent1">
              <a:lumMod val="20000"/>
              <a:lumOff val="80000"/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200" dirty="0">
                <a:solidFill>
                  <a:schemeClr val="accent1">
                    <a:lumMod val="5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OpenSTAAD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9E1621-D875-D6F0-61C1-994910CFB1C9}"/>
              </a:ext>
            </a:extLst>
          </p:cNvPr>
          <p:cNvSpPr txBox="1"/>
          <p:nvPr/>
        </p:nvSpPr>
        <p:spPr>
          <a:xfrm>
            <a:off x="6560456" y="163050"/>
            <a:ext cx="5515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Introduction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142C7B-4C14-4C38-FAE2-F20C78EFCCE9}"/>
              </a:ext>
            </a:extLst>
          </p:cNvPr>
          <p:cNvSpPr txBox="1"/>
          <p:nvPr/>
        </p:nvSpPr>
        <p:spPr>
          <a:xfrm>
            <a:off x="2489102" y="2321838"/>
            <a:ext cx="7823200" cy="2214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Laying infrastructure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Use cases of OpenSTAAD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What we explore</a:t>
            </a:r>
          </a:p>
        </p:txBody>
      </p:sp>
    </p:spTree>
    <p:extLst>
      <p:ext uri="{BB962C8B-B14F-4D97-AF65-F5344CB8AC3E}">
        <p14:creationId xmlns:p14="http://schemas.microsoft.com/office/powerpoint/2010/main" val="368429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uiExpand="1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4408FBE-209C-5AC5-DF34-21F654C0DB0A}"/>
              </a:ext>
            </a:extLst>
          </p:cNvPr>
          <p:cNvSpPr/>
          <p:nvPr/>
        </p:nvSpPr>
        <p:spPr>
          <a:xfrm rot="17948508">
            <a:off x="-3481097" y="2039577"/>
            <a:ext cx="10395276" cy="1382258"/>
          </a:xfrm>
          <a:prstGeom prst="rect">
            <a:avLst/>
          </a:prstGeom>
          <a:solidFill>
            <a:schemeClr val="accent1">
              <a:lumMod val="20000"/>
              <a:lumOff val="80000"/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0" dirty="0">
                <a:solidFill>
                  <a:schemeClr val="tx2">
                    <a:lumMod val="5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OpenSTAAD</a:t>
            </a:r>
            <a:endParaRPr lang="en-IN" sz="8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9E1621-D875-D6F0-61C1-994910CFB1C9}"/>
              </a:ext>
            </a:extLst>
          </p:cNvPr>
          <p:cNvSpPr txBox="1"/>
          <p:nvPr/>
        </p:nvSpPr>
        <p:spPr>
          <a:xfrm>
            <a:off x="3947886" y="471241"/>
            <a:ext cx="5515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Introduction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142C7B-4C14-4C38-FAE2-F20C78EFCCE9}"/>
              </a:ext>
            </a:extLst>
          </p:cNvPr>
          <p:cNvSpPr txBox="1"/>
          <p:nvPr/>
        </p:nvSpPr>
        <p:spPr>
          <a:xfrm>
            <a:off x="3947886" y="1915131"/>
            <a:ext cx="7823200" cy="2214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Laying infrastructure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Use cases of OpenSTAAD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What we explore</a:t>
            </a:r>
          </a:p>
        </p:txBody>
      </p:sp>
    </p:spTree>
    <p:extLst>
      <p:ext uri="{BB962C8B-B14F-4D97-AF65-F5344CB8AC3E}">
        <p14:creationId xmlns:p14="http://schemas.microsoft.com/office/powerpoint/2010/main" val="228222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4408FBE-209C-5AC5-DF34-21F654C0DB0A}"/>
              </a:ext>
            </a:extLst>
          </p:cNvPr>
          <p:cNvSpPr/>
          <p:nvPr/>
        </p:nvSpPr>
        <p:spPr>
          <a:xfrm rot="17948508">
            <a:off x="-3481097" y="2039577"/>
            <a:ext cx="10395276" cy="1382258"/>
          </a:xfrm>
          <a:prstGeom prst="rect">
            <a:avLst/>
          </a:prstGeom>
          <a:solidFill>
            <a:schemeClr val="accent1">
              <a:lumMod val="20000"/>
              <a:lumOff val="80000"/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0">
                <a:solidFill>
                  <a:schemeClr val="tx2">
                    <a:lumMod val="5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OpenSTAAD</a:t>
            </a:r>
            <a:endParaRPr lang="en-IN" sz="8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BD7FDA-FCF7-FEC3-1521-11C0E0166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382214">
            <a:off x="2583527" y="1678089"/>
            <a:ext cx="4761204" cy="416189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4948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4408FBE-209C-5AC5-DF34-21F654C0DB0A}"/>
              </a:ext>
            </a:extLst>
          </p:cNvPr>
          <p:cNvSpPr/>
          <p:nvPr/>
        </p:nvSpPr>
        <p:spPr>
          <a:xfrm rot="17948508">
            <a:off x="-3481097" y="2039577"/>
            <a:ext cx="10395276" cy="1382258"/>
          </a:xfrm>
          <a:prstGeom prst="rect">
            <a:avLst/>
          </a:prstGeom>
          <a:solidFill>
            <a:schemeClr val="accent1">
              <a:lumMod val="20000"/>
              <a:lumOff val="8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0">
                <a:solidFill>
                  <a:schemeClr val="tx2">
                    <a:lumMod val="5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OpenSTAAD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262728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4408FBE-209C-5AC5-DF34-21F654C0DB0A}"/>
              </a:ext>
            </a:extLst>
          </p:cNvPr>
          <p:cNvSpPr/>
          <p:nvPr/>
        </p:nvSpPr>
        <p:spPr>
          <a:xfrm>
            <a:off x="0" y="321447"/>
            <a:ext cx="12192000" cy="1382258"/>
          </a:xfrm>
          <a:prstGeom prst="rect">
            <a:avLst/>
          </a:prstGeom>
          <a:solidFill>
            <a:schemeClr val="accent1">
              <a:lumMod val="20000"/>
              <a:lumOff val="80000"/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200" dirty="0">
                <a:solidFill>
                  <a:schemeClr val="tx2">
                    <a:lumMod val="5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OpenSTAAD</a:t>
            </a:r>
            <a:endParaRPr lang="en-IN" sz="7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BD7FDA-FCF7-FEC3-1521-11C0E0166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83" y="2264016"/>
            <a:ext cx="4761204" cy="4161892"/>
          </a:xfrm>
          <a:prstGeom prst="flowChartDocumen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0482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528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4408FBE-209C-5AC5-DF34-21F654C0DB0A}"/>
              </a:ext>
            </a:extLst>
          </p:cNvPr>
          <p:cNvSpPr/>
          <p:nvPr/>
        </p:nvSpPr>
        <p:spPr>
          <a:xfrm rot="17948508">
            <a:off x="-3481097" y="2039577"/>
            <a:ext cx="10395276" cy="1382258"/>
          </a:xfrm>
          <a:prstGeom prst="rect">
            <a:avLst/>
          </a:prstGeom>
          <a:solidFill>
            <a:schemeClr val="accent1">
              <a:lumMod val="20000"/>
              <a:lumOff val="80000"/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0" dirty="0">
                <a:solidFill>
                  <a:schemeClr val="tx2">
                    <a:lumMod val="5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OpenSTAAD</a:t>
            </a:r>
            <a:endParaRPr lang="en-IN" sz="8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9E1621-D875-D6F0-61C1-994910CFB1C9}"/>
              </a:ext>
            </a:extLst>
          </p:cNvPr>
          <p:cNvSpPr txBox="1"/>
          <p:nvPr/>
        </p:nvSpPr>
        <p:spPr>
          <a:xfrm>
            <a:off x="3947886" y="471241"/>
            <a:ext cx="5515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tx2">
                    <a:lumMod val="5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Introduction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142C7B-4C14-4C38-FAE2-F20C78EFCCE9}"/>
              </a:ext>
            </a:extLst>
          </p:cNvPr>
          <p:cNvSpPr txBox="1"/>
          <p:nvPr/>
        </p:nvSpPr>
        <p:spPr>
          <a:xfrm>
            <a:off x="3947886" y="1915131"/>
            <a:ext cx="7823200" cy="2214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2">
                    <a:lumMod val="5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Laying infrastructure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2">
                    <a:lumMod val="5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Use cases of OpenSTAAD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2">
                    <a:lumMod val="5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What we explore</a:t>
            </a:r>
          </a:p>
        </p:txBody>
      </p:sp>
    </p:spTree>
    <p:extLst>
      <p:ext uri="{BB962C8B-B14F-4D97-AF65-F5344CB8AC3E}">
        <p14:creationId xmlns:p14="http://schemas.microsoft.com/office/powerpoint/2010/main" val="397465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uiExpan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4408FBE-209C-5AC5-DF34-21F654C0DB0A}"/>
              </a:ext>
            </a:extLst>
          </p:cNvPr>
          <p:cNvSpPr/>
          <p:nvPr/>
        </p:nvSpPr>
        <p:spPr>
          <a:xfrm rot="17948508">
            <a:off x="-3481097" y="2039577"/>
            <a:ext cx="10395276" cy="1382258"/>
          </a:xfrm>
          <a:prstGeom prst="rect">
            <a:avLst/>
          </a:prstGeom>
          <a:solidFill>
            <a:schemeClr val="accent1">
              <a:lumMod val="50000"/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0" dirty="0">
                <a:solidFill>
                  <a:schemeClr val="accent1">
                    <a:lumMod val="20000"/>
                    <a:lumOff val="8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OpenSTAAD</a:t>
            </a:r>
            <a:endParaRPr lang="en-IN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9E1621-D875-D6F0-61C1-994910CFB1C9}"/>
              </a:ext>
            </a:extLst>
          </p:cNvPr>
          <p:cNvSpPr txBox="1"/>
          <p:nvPr/>
        </p:nvSpPr>
        <p:spPr>
          <a:xfrm>
            <a:off x="3947886" y="471241"/>
            <a:ext cx="5515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tx2">
                    <a:lumMod val="5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Introduction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142C7B-4C14-4C38-FAE2-F20C78EFCCE9}"/>
              </a:ext>
            </a:extLst>
          </p:cNvPr>
          <p:cNvSpPr txBox="1"/>
          <p:nvPr/>
        </p:nvSpPr>
        <p:spPr>
          <a:xfrm>
            <a:off x="3947886" y="1915131"/>
            <a:ext cx="7823200" cy="2214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2">
                    <a:lumMod val="5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Laying infrastructure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2">
                    <a:lumMod val="5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Use cases of OpenSTAAD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2">
                    <a:lumMod val="5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What we explore</a:t>
            </a:r>
          </a:p>
        </p:txBody>
      </p:sp>
    </p:spTree>
    <p:extLst>
      <p:ext uri="{BB962C8B-B14F-4D97-AF65-F5344CB8AC3E}">
        <p14:creationId xmlns:p14="http://schemas.microsoft.com/office/powerpoint/2010/main" val="177227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uiExpan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4408FBE-209C-5AC5-DF34-21F654C0DB0A}"/>
              </a:ext>
            </a:extLst>
          </p:cNvPr>
          <p:cNvSpPr/>
          <p:nvPr/>
        </p:nvSpPr>
        <p:spPr>
          <a:xfrm rot="17948508">
            <a:off x="-3481097" y="2039577"/>
            <a:ext cx="10395276" cy="1382258"/>
          </a:xfrm>
          <a:prstGeom prst="rect">
            <a:avLst/>
          </a:prstGeom>
          <a:solidFill>
            <a:schemeClr val="accent1">
              <a:lumMod val="50000"/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0" dirty="0">
                <a:solidFill>
                  <a:schemeClr val="accent1">
                    <a:lumMod val="20000"/>
                    <a:lumOff val="8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OpenSTAAD</a:t>
            </a:r>
            <a:endParaRPr lang="en-IN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9E1621-D875-D6F0-61C1-994910CFB1C9}"/>
              </a:ext>
            </a:extLst>
          </p:cNvPr>
          <p:cNvSpPr txBox="1"/>
          <p:nvPr/>
        </p:nvSpPr>
        <p:spPr>
          <a:xfrm>
            <a:off x="3947886" y="471241"/>
            <a:ext cx="5515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tx2">
                    <a:lumMod val="5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Introduction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142C7B-4C14-4C38-FAE2-F20C78EFCCE9}"/>
              </a:ext>
            </a:extLst>
          </p:cNvPr>
          <p:cNvSpPr txBox="1"/>
          <p:nvPr/>
        </p:nvSpPr>
        <p:spPr>
          <a:xfrm>
            <a:off x="3947886" y="1915131"/>
            <a:ext cx="7823200" cy="2214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2">
                    <a:lumMod val="5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Laying infrastructure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2">
                    <a:lumMod val="5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Use cases of OpenSTAAD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2">
                    <a:lumMod val="5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What we explore</a:t>
            </a:r>
          </a:p>
        </p:txBody>
      </p:sp>
    </p:spTree>
    <p:extLst>
      <p:ext uri="{BB962C8B-B14F-4D97-AF65-F5344CB8AC3E}">
        <p14:creationId xmlns:p14="http://schemas.microsoft.com/office/powerpoint/2010/main" val="187282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uiExpand="1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80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Adobe Clean UX SemiLight</vt:lpstr>
      <vt:lpstr>Arial</vt:lpstr>
      <vt:lpstr>Calibri</vt:lpstr>
      <vt:lpstr>Calibri Light</vt:lpstr>
      <vt:lpstr>Fira Code Medium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Srinivasarao.m</dc:creator>
  <cp:lastModifiedBy>Srinivasarao.m</cp:lastModifiedBy>
  <cp:revision>23</cp:revision>
  <dcterms:created xsi:type="dcterms:W3CDTF">2022-12-28T04:40:41Z</dcterms:created>
  <dcterms:modified xsi:type="dcterms:W3CDTF">2023-01-01T11:48:44Z</dcterms:modified>
</cp:coreProperties>
</file>