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5" r:id="rId5"/>
    <p:sldId id="264" r:id="rId6"/>
    <p:sldId id="266" r:id="rId7"/>
    <p:sldId id="260" r:id="rId8"/>
    <p:sldId id="261" r:id="rId9"/>
    <p:sldId id="262" r:id="rId10"/>
    <p:sldId id="25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525F-9D73-A273-5DD4-84287CD1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4244-AAAE-40DB-B4EC-80B888C903F9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FCE-3D4E-F0D0-D287-48F3CDC4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9F6D-F0A8-7665-DB5E-9952045F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1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DF43-84EA-BFD8-2CC1-52F9382B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32776-A5C4-E287-A388-A3C565594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1FB3-9403-559C-E1EA-256B93D3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4244-AAAE-40DB-B4EC-80B888C903F9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5DDB-9832-DA2E-1F21-A674633B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1F4D-DD95-381C-06A1-2D956FA1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2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1E9A3-938F-B8D9-4E43-3659D4F5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3587C-1187-C816-DBC4-E905A5D46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A2B3-7B61-10D9-FB21-4B1002E8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4244-AAAE-40DB-B4EC-80B888C903F9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284D-1EC7-BCAA-EB2B-CCE60654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0900-38B0-8CE5-BD24-0F771479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DA4D-07A7-6503-C75A-3ACE5996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A84C-438C-0381-8E45-767BB0F9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343A-4171-3979-823D-4BEAAA70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4244-AAAE-40DB-B4EC-80B888C903F9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E0978-2098-AFE3-22AA-A34116EE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3559-17C2-ACD1-B113-D82DC675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1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FA48-7FB5-08F2-0B19-27688C9B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0E7D-91BD-B3B6-7E27-58455D32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8D3B-6B3D-0C89-FD24-D6C7676E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4244-AAAE-40DB-B4EC-80B888C903F9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E98E-FFB3-EE20-F6CF-F5423BFE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70CE-D448-7703-1D20-0F082880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4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D226-270F-949B-14F2-2A4A3094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5F6F-2825-03EF-9B44-AC04C7BC7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45966-17D7-87C8-61A2-492E70AD0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5F653-08A1-8478-9DB1-7A2F8FC9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4244-AAAE-40DB-B4EC-80B888C903F9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0EFA5-E570-D64D-707D-2F35A1A0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3B069-95F1-D653-921D-DEECDE6D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2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E951-D395-284E-2617-9B02DDD9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D68EE-7673-44B1-DA06-A9F22481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F9CDB-2BBF-BE49-DEBF-DB870C60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391A-172B-8A00-066F-131F491E7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F2B48-C031-E761-144E-AE4C3C5E3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89394-E4E4-3C13-5725-14076F9F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4244-AAAE-40DB-B4EC-80B888C903F9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6BCC2-C141-3D95-B285-2352204F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F292C-4519-8F75-F840-F0BDDC47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3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A7A1-3847-F391-CF0C-D7655602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4C584-DCD8-B70C-1BE9-85F3E028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4244-AAAE-40DB-B4EC-80B888C903F9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E703A-17CC-3C0F-CBEB-A4C28418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7B26-19F1-DBAF-74AA-1508BFAA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9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0962E-56B3-6215-A6D8-5C3B61E8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4244-AAAE-40DB-B4EC-80B888C903F9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A464-6D6E-50B3-E008-806CCB22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994F-20F8-C6B1-A3BD-E6527BE9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9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EDD9-F3D4-4398-72B3-18E0CAB3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884A-7819-8DA5-C9DB-30D959772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13AAA-FCB9-E493-BAE1-B548FEE51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40CFD-2E05-77AF-FD55-DCB6DD52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4244-AAAE-40DB-B4EC-80B888C903F9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A3AF7-3DC2-B922-0222-3D4F646A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15C4-0FF0-8A53-5D80-B95266CD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2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4CDF-BF20-5DC0-0E1A-4EA654B0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4981F-FB84-436F-458D-260518822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E0365-31CA-B913-5065-49C1E1C57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83510-1DB0-A151-8527-C4765CFC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4244-AAAE-40DB-B4EC-80B888C903F9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1FD99-62F8-D6BE-7104-4B70F107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33D91-4DE6-1506-5527-EFD6A6CB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8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442AA-E3E0-ADBB-3326-A961200E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6053C-44D1-61AC-C2EF-EB1762A5F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22C1-8B15-3469-07FE-897325000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54244-AAAE-40DB-B4EC-80B888C903F9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7968-7897-316E-2B42-F196EAB73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445F8-78FC-F814-D817-A08F90771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937539">
            <a:off x="402781" y="-407713"/>
            <a:ext cx="2074984" cy="7640741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D1237-05FE-1197-4643-C72869BDA0A7}"/>
              </a:ext>
            </a:extLst>
          </p:cNvPr>
          <p:cNvSpPr txBox="1"/>
          <p:nvPr/>
        </p:nvSpPr>
        <p:spPr>
          <a:xfrm rot="17131719">
            <a:off x="-1041265" y="2456483"/>
            <a:ext cx="517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3555999" y="326098"/>
            <a:ext cx="551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3138548" y="1711931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396970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6676571" y="0"/>
            <a:ext cx="5515429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3947886" y="1915131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15301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>
            <a:off x="0" y="1"/>
            <a:ext cx="5515429" cy="1249428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>
                <a:solidFill>
                  <a:schemeClr val="accent1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6560456" y="163050"/>
            <a:ext cx="551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1048491" y="1682903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368429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3947886" y="471241"/>
            <a:ext cx="551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3947886" y="1915131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228222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BD7FDA-FCF7-FEC3-1521-11C0E016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2214">
            <a:off x="2583527" y="1678089"/>
            <a:ext cx="4761204" cy="41618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948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20000"/>
              <a:lumOff val="8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62728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>
            <a:off x="0" y="321447"/>
            <a:ext cx="12192000" cy="1382258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7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BD7FDA-FCF7-FEC3-1521-11C0E016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83" y="2264016"/>
            <a:ext cx="4761204" cy="4161892"/>
          </a:xfrm>
          <a:prstGeom prst="flowChartDocumen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0482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02D3B69F-76AE-5FC8-ECDF-6721877F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" y="0"/>
            <a:ext cx="12180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3947886" y="471241"/>
            <a:ext cx="551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3947886" y="1915131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397465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5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3947886" y="471241"/>
            <a:ext cx="551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3947886" y="1915131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17722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5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3947886" y="471241"/>
            <a:ext cx="551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3947886" y="1915131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187282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Fira Code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Srinivasarao.m</dc:creator>
  <cp:lastModifiedBy>Srinivasarao.m</cp:lastModifiedBy>
  <cp:revision>20</cp:revision>
  <dcterms:created xsi:type="dcterms:W3CDTF">2022-12-28T04:40:41Z</dcterms:created>
  <dcterms:modified xsi:type="dcterms:W3CDTF">2022-12-30T02:46:41Z</dcterms:modified>
</cp:coreProperties>
</file>