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EF"/>
    <a:srgbClr val="F7B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F8762-7470-4CC2-B604-37740C095FCD}" v="124" dt="2023-03-19T22:36:13.714"/>
    <p1510:client id="{520A9E56-E81D-4BCC-9A9A-5C49064FE26B}" v="941" dt="2023-03-19T21:43:09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835144-88C6-FCEB-1FAA-811CDE885C52}"/>
              </a:ext>
            </a:extLst>
          </p:cNvPr>
          <p:cNvSpPr txBox="1"/>
          <p:nvPr/>
        </p:nvSpPr>
        <p:spPr>
          <a:xfrm>
            <a:off x="184968" y="3050322"/>
            <a:ext cx="1838854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PLAYERS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ED415-CBF0-9656-24EE-FB30E518C2DB}"/>
              </a:ext>
            </a:extLst>
          </p:cNvPr>
          <p:cNvSpPr txBox="1"/>
          <p:nvPr/>
        </p:nvSpPr>
        <p:spPr>
          <a:xfrm>
            <a:off x="4835633" y="3057523"/>
            <a:ext cx="1838854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TEAMS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D343C-709D-7695-B61A-B8612898BA55}"/>
              </a:ext>
            </a:extLst>
          </p:cNvPr>
          <p:cNvSpPr txBox="1"/>
          <p:nvPr/>
        </p:nvSpPr>
        <p:spPr>
          <a:xfrm>
            <a:off x="9430405" y="659306"/>
            <a:ext cx="1838854" cy="379915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MATCHES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D57B0-D826-0BD7-564C-349FACF6DC54}"/>
              </a:ext>
            </a:extLst>
          </p:cNvPr>
          <p:cNvSpPr txBox="1"/>
          <p:nvPr/>
        </p:nvSpPr>
        <p:spPr>
          <a:xfrm>
            <a:off x="9891837" y="4670207"/>
            <a:ext cx="1838854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FDE0E-52FC-36CE-3154-1C181C004C1D}"/>
              </a:ext>
            </a:extLst>
          </p:cNvPr>
          <p:cNvSpPr txBox="1"/>
          <p:nvPr/>
        </p:nvSpPr>
        <p:spPr>
          <a:xfrm>
            <a:off x="182561" y="4356442"/>
            <a:ext cx="1838854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GROUPS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C9C00-211E-3C68-86FA-ABDC14668A4C}"/>
              </a:ext>
            </a:extLst>
          </p:cNvPr>
          <p:cNvSpPr txBox="1"/>
          <p:nvPr/>
        </p:nvSpPr>
        <p:spPr>
          <a:xfrm>
            <a:off x="4812458" y="6339883"/>
            <a:ext cx="1838854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REGIONS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D87BA-5612-2829-5166-B5152AF98C19}"/>
              </a:ext>
            </a:extLst>
          </p:cNvPr>
          <p:cNvCxnSpPr/>
          <p:nvPr/>
        </p:nvCxnSpPr>
        <p:spPr>
          <a:xfrm flipV="1">
            <a:off x="5689850" y="1206127"/>
            <a:ext cx="9834" cy="185594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E0AFD0-C128-2D6B-FF16-78A2129B0A9D}"/>
              </a:ext>
            </a:extLst>
          </p:cNvPr>
          <p:cNvCxnSpPr>
            <a:cxnSpLocks/>
          </p:cNvCxnSpPr>
          <p:nvPr/>
        </p:nvCxnSpPr>
        <p:spPr>
          <a:xfrm flipV="1">
            <a:off x="6978253" y="860877"/>
            <a:ext cx="2451826" cy="937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827096-6139-21CF-50DD-50D605EDE9F4}"/>
              </a:ext>
            </a:extLst>
          </p:cNvPr>
          <p:cNvGrpSpPr/>
          <p:nvPr/>
        </p:nvGrpSpPr>
        <p:grpSpPr>
          <a:xfrm>
            <a:off x="4433075" y="402854"/>
            <a:ext cx="2550583" cy="889000"/>
            <a:chOff x="4433075" y="402854"/>
            <a:chExt cx="2550583" cy="889000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A88BCBE8-BFC0-B6D7-F3D5-3B16D0A3A1D7}"/>
                </a:ext>
              </a:extLst>
            </p:cNvPr>
            <p:cNvSpPr/>
            <p:nvPr/>
          </p:nvSpPr>
          <p:spPr>
            <a:xfrm>
              <a:off x="4433075" y="402854"/>
              <a:ext cx="2550583" cy="889000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541407-1692-EDA9-B363-DAB5D3047A9F}"/>
                </a:ext>
              </a:extLst>
            </p:cNvPr>
            <p:cNvSpPr txBox="1"/>
            <p:nvPr/>
          </p:nvSpPr>
          <p:spPr>
            <a:xfrm>
              <a:off x="5224460" y="676433"/>
              <a:ext cx="96957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JUEGAN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E64659C-4E36-99C2-1F8E-D7E395B9AA9B}"/>
              </a:ext>
            </a:extLst>
          </p:cNvPr>
          <p:cNvSpPr txBox="1"/>
          <p:nvPr/>
        </p:nvSpPr>
        <p:spPr>
          <a:xfrm>
            <a:off x="5481344" y="129542"/>
            <a:ext cx="457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1:N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C6B5B8-6B80-5E33-0D36-F7D2F636BD1B}"/>
              </a:ext>
            </a:extLst>
          </p:cNvPr>
          <p:cNvCxnSpPr>
            <a:cxnSpLocks/>
          </p:cNvCxnSpPr>
          <p:nvPr/>
        </p:nvCxnSpPr>
        <p:spPr>
          <a:xfrm flipV="1">
            <a:off x="4283001" y="3256947"/>
            <a:ext cx="550918" cy="2560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DBD922-6498-F2BC-8F90-88F30B721611}"/>
              </a:ext>
            </a:extLst>
          </p:cNvPr>
          <p:cNvCxnSpPr>
            <a:cxnSpLocks/>
          </p:cNvCxnSpPr>
          <p:nvPr/>
        </p:nvCxnSpPr>
        <p:spPr>
          <a:xfrm flipH="1" flipV="1">
            <a:off x="2008729" y="3284017"/>
            <a:ext cx="445094" cy="289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8D052-7D6A-5DE2-8C64-9266A37D8B66}"/>
              </a:ext>
            </a:extLst>
          </p:cNvPr>
          <p:cNvGrpSpPr/>
          <p:nvPr/>
        </p:nvGrpSpPr>
        <p:grpSpPr>
          <a:xfrm>
            <a:off x="1954044" y="2711095"/>
            <a:ext cx="2743200" cy="1217220"/>
            <a:chOff x="-74221" y="2016330"/>
            <a:chExt cx="2743200" cy="1217220"/>
          </a:xfrm>
        </p:grpSpPr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48CC274D-EA20-DC4D-46AC-DC7230878F13}"/>
                </a:ext>
              </a:extLst>
            </p:cNvPr>
            <p:cNvSpPr/>
            <p:nvPr/>
          </p:nvSpPr>
          <p:spPr>
            <a:xfrm>
              <a:off x="383474" y="2016330"/>
              <a:ext cx="1840676" cy="1217220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B8D3CC-44CA-4CFB-1BE1-6BF17B4095A5}"/>
                </a:ext>
              </a:extLst>
            </p:cNvPr>
            <p:cNvSpPr txBox="1"/>
            <p:nvPr/>
          </p:nvSpPr>
          <p:spPr>
            <a:xfrm>
              <a:off x="-74221" y="2387434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cs typeface="Calibri"/>
                </a:rPr>
                <a:t>INTEGRADOS</a:t>
              </a:r>
              <a:endParaRPr lang="en-US" dirty="0"/>
            </a:p>
            <a:p>
              <a:pPr algn="ctr"/>
              <a:r>
                <a:rPr lang="en-US" dirty="0">
                  <a:cs typeface="Calibri"/>
                </a:rPr>
                <a:t>POR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5B9E73-902C-4682-C123-CF44CDDA6846}"/>
              </a:ext>
            </a:extLst>
          </p:cNvPr>
          <p:cNvGrpSpPr/>
          <p:nvPr/>
        </p:nvGrpSpPr>
        <p:grpSpPr>
          <a:xfrm>
            <a:off x="3053601" y="4507565"/>
            <a:ext cx="2117912" cy="874060"/>
            <a:chOff x="4611219" y="5359213"/>
            <a:chExt cx="2566147" cy="1109382"/>
          </a:xfrm>
        </p:grpSpPr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2B266075-DDEF-6969-A922-2B77DFBFBD41}"/>
                </a:ext>
              </a:extLst>
            </p:cNvPr>
            <p:cNvSpPr/>
            <p:nvPr/>
          </p:nvSpPr>
          <p:spPr>
            <a:xfrm>
              <a:off x="4611219" y="5359213"/>
              <a:ext cx="2566147" cy="110938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B2848C-3700-C6E0-8DE4-03DDED0720EA}"/>
                </a:ext>
              </a:extLst>
            </p:cNvPr>
            <p:cNvSpPr txBox="1"/>
            <p:nvPr/>
          </p:nvSpPr>
          <p:spPr>
            <a:xfrm>
              <a:off x="5065058" y="5630955"/>
              <a:ext cx="165623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cs typeface="Calibri"/>
                </a:rPr>
                <a:t>PERTENECE</a:t>
              </a:r>
              <a:endParaRPr lang="en-US" dirty="0"/>
            </a:p>
            <a:p>
              <a:pPr algn="ctr"/>
              <a:r>
                <a:rPr lang="en-US" dirty="0">
                  <a:cs typeface="Calibri"/>
                </a:rPr>
                <a:t>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3F26A5-9C4A-F944-7ADC-2FED577DA539}"/>
              </a:ext>
            </a:extLst>
          </p:cNvPr>
          <p:cNvGrpSpPr/>
          <p:nvPr/>
        </p:nvGrpSpPr>
        <p:grpSpPr>
          <a:xfrm>
            <a:off x="7149352" y="3661522"/>
            <a:ext cx="2117912" cy="1053352"/>
            <a:chOff x="7149352" y="3661522"/>
            <a:chExt cx="2117912" cy="1053352"/>
          </a:xfrm>
        </p:grpSpPr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C02F9A51-66E6-E088-45A7-F0FB2A63719C}"/>
                </a:ext>
              </a:extLst>
            </p:cNvPr>
            <p:cNvSpPr/>
            <p:nvPr/>
          </p:nvSpPr>
          <p:spPr>
            <a:xfrm>
              <a:off x="7149352" y="3661522"/>
              <a:ext cx="2117912" cy="105335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B8BC44-AE37-4537-86E6-B87650161F25}"/>
                </a:ext>
              </a:extLst>
            </p:cNvPr>
            <p:cNvSpPr txBox="1"/>
            <p:nvPr/>
          </p:nvSpPr>
          <p:spPr>
            <a:xfrm>
              <a:off x="7838514" y="4045323"/>
              <a:ext cx="82699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TIENE</a:t>
              </a:r>
              <a:endParaRPr lang="en-US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B3B7C3-2D29-B345-8074-B78F112F973D}"/>
              </a:ext>
            </a:extLst>
          </p:cNvPr>
          <p:cNvCxnSpPr>
            <a:cxnSpLocks/>
          </p:cNvCxnSpPr>
          <p:nvPr/>
        </p:nvCxnSpPr>
        <p:spPr>
          <a:xfrm>
            <a:off x="6686899" y="3470015"/>
            <a:ext cx="1028680" cy="46127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85661-B23C-D601-0CDD-1C901A92A122}"/>
              </a:ext>
            </a:extLst>
          </p:cNvPr>
          <p:cNvCxnSpPr>
            <a:cxnSpLocks/>
          </p:cNvCxnSpPr>
          <p:nvPr/>
        </p:nvCxnSpPr>
        <p:spPr>
          <a:xfrm>
            <a:off x="8748781" y="4478541"/>
            <a:ext cx="1129532" cy="32680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E6D60A-2F8E-FA27-4E44-D6B48D259A69}"/>
              </a:ext>
            </a:extLst>
          </p:cNvPr>
          <p:cNvSpPr txBox="1"/>
          <p:nvPr/>
        </p:nvSpPr>
        <p:spPr>
          <a:xfrm>
            <a:off x="8506931" y="4511042"/>
            <a:ext cx="457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1:1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2EF8D-B648-58EC-AE86-EB6BCD5CD702}"/>
              </a:ext>
            </a:extLst>
          </p:cNvPr>
          <p:cNvSpPr txBox="1"/>
          <p:nvPr/>
        </p:nvSpPr>
        <p:spPr>
          <a:xfrm>
            <a:off x="3094490" y="2437953"/>
            <a:ext cx="457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N:1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F2E409-D8D9-60BE-9814-A170592CD7FC}"/>
              </a:ext>
            </a:extLst>
          </p:cNvPr>
          <p:cNvSpPr txBox="1"/>
          <p:nvPr/>
        </p:nvSpPr>
        <p:spPr>
          <a:xfrm>
            <a:off x="2713490" y="4589483"/>
            <a:ext cx="457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1:N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765DF3-86DD-6D55-FEC1-5EA70A31AFF0}"/>
              </a:ext>
            </a:extLst>
          </p:cNvPr>
          <p:cNvCxnSpPr/>
          <p:nvPr/>
        </p:nvCxnSpPr>
        <p:spPr>
          <a:xfrm flipH="1">
            <a:off x="4376458" y="3462059"/>
            <a:ext cx="1405218" cy="102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BBF781-C4D5-F48E-B2D5-FCD160CED12F}"/>
              </a:ext>
            </a:extLst>
          </p:cNvPr>
          <p:cNvCxnSpPr>
            <a:cxnSpLocks/>
          </p:cNvCxnSpPr>
          <p:nvPr/>
        </p:nvCxnSpPr>
        <p:spPr>
          <a:xfrm flipH="1" flipV="1">
            <a:off x="2023222" y="4701428"/>
            <a:ext cx="1024216" cy="23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BCBB6D-B938-86BF-7AB5-CA6F41D7BD62}"/>
              </a:ext>
            </a:extLst>
          </p:cNvPr>
          <p:cNvCxnSpPr>
            <a:cxnSpLocks/>
          </p:cNvCxnSpPr>
          <p:nvPr/>
        </p:nvCxnSpPr>
        <p:spPr>
          <a:xfrm>
            <a:off x="4078380" y="5378264"/>
            <a:ext cx="791134" cy="925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B10D1A-61A6-44D5-D3A5-15B743FE0AE0}"/>
              </a:ext>
            </a:extLst>
          </p:cNvPr>
          <p:cNvSpPr txBox="1"/>
          <p:nvPr/>
        </p:nvSpPr>
        <p:spPr>
          <a:xfrm>
            <a:off x="4136637" y="5878159"/>
            <a:ext cx="457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1:N</a:t>
            </a:r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5EA4453-F957-D463-E52C-ACEAC613C8F9}"/>
              </a:ext>
            </a:extLst>
          </p:cNvPr>
          <p:cNvSpPr/>
          <p:nvPr/>
        </p:nvSpPr>
        <p:spPr>
          <a:xfrm>
            <a:off x="84043" y="731182"/>
            <a:ext cx="2007097" cy="1490383"/>
          </a:xfrm>
          <a:prstGeom prst="ellipse">
            <a:avLst/>
          </a:prstGeom>
          <a:solidFill>
            <a:srgbClr val="FAD9E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  <a:cs typeface="Calibri"/>
              </a:rPr>
              <a:t>player_id</a:t>
            </a:r>
            <a:r>
              <a:rPr lang="en-US" sz="1600" b="1" dirty="0">
                <a:solidFill>
                  <a:srgbClr val="FF0000"/>
                </a:solidFill>
                <a:cs typeface="Calibri"/>
              </a:rPr>
              <a:t> (PK)</a:t>
            </a:r>
            <a:endParaRPr lang="en-US" sz="1600">
              <a:solidFill>
                <a:srgbClr val="FF0000"/>
              </a:solidFill>
              <a:cs typeface="Calibri" panose="020F0502020204030204"/>
            </a:endParaRPr>
          </a:p>
          <a:p>
            <a:pPr algn="ctr"/>
            <a:r>
              <a:rPr lang="en-US" sz="1600" dirty="0">
                <a:cs typeface="Calibri"/>
              </a:rPr>
              <a:t>position</a:t>
            </a:r>
          </a:p>
          <a:p>
            <a:pPr algn="ctr"/>
            <a:r>
              <a:rPr lang="en-US" sz="1600" dirty="0">
                <a:cs typeface="Calibri"/>
              </a:rPr>
              <a:t>goals</a:t>
            </a:r>
          </a:p>
          <a:p>
            <a:pPr algn="ctr"/>
            <a:r>
              <a:rPr lang="en-US" sz="1600" dirty="0" err="1">
                <a:cs typeface="Calibri"/>
              </a:rPr>
              <a:t>yellow_cards</a:t>
            </a:r>
            <a:endParaRPr lang="en-US" sz="1600" dirty="0">
              <a:cs typeface="Calibri"/>
            </a:endParaRPr>
          </a:p>
          <a:p>
            <a:pPr algn="ctr"/>
            <a:r>
              <a:rPr lang="en-US" sz="1600" b="1" dirty="0" err="1">
                <a:cs typeface="Calibri"/>
              </a:rPr>
              <a:t>team_id</a:t>
            </a:r>
            <a:r>
              <a:rPr lang="en-US" sz="1600" b="1" dirty="0">
                <a:cs typeface="Calibri"/>
              </a:rPr>
              <a:t> (FK)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D729C5-282F-ABAD-4AE8-761D16A481BF}"/>
              </a:ext>
            </a:extLst>
          </p:cNvPr>
          <p:cNvSpPr/>
          <p:nvPr/>
        </p:nvSpPr>
        <p:spPr>
          <a:xfrm>
            <a:off x="2707155" y="811802"/>
            <a:ext cx="1932393" cy="1692711"/>
          </a:xfrm>
          <a:prstGeom prst="ellipse">
            <a:avLst/>
          </a:prstGeom>
          <a:solidFill>
            <a:srgbClr val="FAD9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  <a:cs typeface="Calibri"/>
              </a:rPr>
              <a:t>team_id</a:t>
            </a:r>
            <a:r>
              <a:rPr lang="en-US" sz="1600" b="1" dirty="0">
                <a:solidFill>
                  <a:srgbClr val="FF0000"/>
                </a:solidFill>
                <a:cs typeface="Calibri"/>
              </a:rPr>
              <a:t> (PK)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name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  <a:cs typeface="Calibri"/>
              </a:rPr>
              <a:t>region_id</a:t>
            </a:r>
            <a:r>
              <a:rPr lang="en-US" sz="1600" b="1" dirty="0">
                <a:solidFill>
                  <a:schemeClr val="tx1"/>
                </a:solidFill>
                <a:cs typeface="Calibri"/>
              </a:rPr>
              <a:t> (FK)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  <a:cs typeface="Calibri"/>
              </a:rPr>
              <a:t>group_id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 (FK)</a:t>
            </a:r>
            <a:endParaRPr lang="en-US" sz="1600" b="1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b="1" dirty="0" err="1">
                <a:solidFill>
                  <a:schemeClr val="tx1"/>
                </a:solidFill>
                <a:cs typeface="Calibri"/>
              </a:rPr>
              <a:t>stats_id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( FK)</a:t>
            </a:r>
            <a:endParaRPr lang="en-US" sz="1600" b="1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170B0A-4FEC-D065-6BD4-895A19E8CB96}"/>
              </a:ext>
            </a:extLst>
          </p:cNvPr>
          <p:cNvCxnSpPr/>
          <p:nvPr/>
        </p:nvCxnSpPr>
        <p:spPr>
          <a:xfrm>
            <a:off x="1049992" y="2226608"/>
            <a:ext cx="6724" cy="82475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102FB2-5CC7-8175-1BB4-C05964B881C3}"/>
              </a:ext>
            </a:extLst>
          </p:cNvPr>
          <p:cNvCxnSpPr>
            <a:cxnSpLocks/>
          </p:cNvCxnSpPr>
          <p:nvPr/>
        </p:nvCxnSpPr>
        <p:spPr>
          <a:xfrm>
            <a:off x="4311255" y="2259781"/>
            <a:ext cx="1073499" cy="80865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27C2737-8CB4-DF48-3579-F8EA27BC50CF}"/>
              </a:ext>
            </a:extLst>
          </p:cNvPr>
          <p:cNvSpPr/>
          <p:nvPr/>
        </p:nvSpPr>
        <p:spPr>
          <a:xfrm>
            <a:off x="7479926" y="1033740"/>
            <a:ext cx="1837764" cy="2442882"/>
          </a:xfrm>
          <a:prstGeom prst="ellipse">
            <a:avLst/>
          </a:prstGeom>
          <a:solidFill>
            <a:srgbClr val="FAD9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400" b="1" dirty="0" err="1">
                <a:solidFill>
                  <a:srgbClr val="FF0000"/>
                </a:solidFill>
                <a:cs typeface="Calibri"/>
              </a:rPr>
              <a:t>match_id</a:t>
            </a:r>
            <a:r>
              <a:rPr lang="en-US" sz="1400" b="1" dirty="0">
                <a:solidFill>
                  <a:srgbClr val="FF0000"/>
                </a:solidFill>
                <a:cs typeface="Calibri"/>
              </a:rPr>
              <a:t> (PK)</a:t>
            </a:r>
            <a:endParaRPr lang="en-US" b="1">
              <a:solidFill>
                <a:srgbClr val="FF0000"/>
              </a:solidFill>
              <a:cs typeface="Calibri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cs typeface="Calibri"/>
              </a:rPr>
              <a:t>match_date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cs typeface="Calibri"/>
              </a:rPr>
              <a:t>match_round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res_player1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res_player2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penalties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penalties_p1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penalties_p2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cs typeface="Calibri"/>
              </a:rPr>
              <a:t>team_id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(FK)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cs typeface="Calibri"/>
              </a:rPr>
              <a:t>team_id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(FK)</a:t>
            </a: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93EB3-8D50-9017-AB43-B5A84B632EA0}"/>
              </a:ext>
            </a:extLst>
          </p:cNvPr>
          <p:cNvCxnSpPr>
            <a:cxnSpLocks/>
          </p:cNvCxnSpPr>
          <p:nvPr/>
        </p:nvCxnSpPr>
        <p:spPr>
          <a:xfrm flipV="1">
            <a:off x="9208223" y="1051377"/>
            <a:ext cx="1028679" cy="62569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2D598CA-B423-5F5A-B7EE-D65075F7AB96}"/>
              </a:ext>
            </a:extLst>
          </p:cNvPr>
          <p:cNvSpPr/>
          <p:nvPr/>
        </p:nvSpPr>
        <p:spPr>
          <a:xfrm>
            <a:off x="9948021" y="2860301"/>
            <a:ext cx="1927411" cy="1501589"/>
          </a:xfrm>
          <a:prstGeom prst="ellipse">
            <a:avLst/>
          </a:prstGeom>
          <a:solidFill>
            <a:srgbClr val="FAD9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  <a:cs typeface="Calibri"/>
              </a:rPr>
              <a:t>stats_id</a:t>
            </a:r>
            <a:r>
              <a:rPr lang="en-US" sz="1600" b="1" dirty="0">
                <a:solidFill>
                  <a:srgbClr val="FF0000"/>
                </a:solidFill>
                <a:cs typeface="Calibri"/>
              </a:rPr>
              <a:t> (PK)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points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goals_for</a:t>
            </a:r>
            <a:endParaRPr lang="en-US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goals_against</a:t>
            </a:r>
            <a:endParaRPr lang="en-US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b="1" dirty="0" err="1">
                <a:solidFill>
                  <a:schemeClr val="tx1"/>
                </a:solidFill>
                <a:cs typeface="Calibri"/>
              </a:rPr>
              <a:t>team_id</a:t>
            </a:r>
            <a:r>
              <a:rPr lang="en-US" sz="1600" b="1" dirty="0">
                <a:solidFill>
                  <a:schemeClr val="tx1"/>
                </a:solidFill>
                <a:cs typeface="Calibri"/>
              </a:rPr>
              <a:t> (FK)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8A7F6D-5864-F7DF-6527-4A0000436CFC}"/>
              </a:ext>
            </a:extLst>
          </p:cNvPr>
          <p:cNvCxnSpPr>
            <a:cxnSpLocks/>
          </p:cNvCxnSpPr>
          <p:nvPr/>
        </p:nvCxnSpPr>
        <p:spPr>
          <a:xfrm flipV="1">
            <a:off x="10564134" y="4357113"/>
            <a:ext cx="154620" cy="31193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BDA47DC-10FA-7F16-5C65-65DDB5E64CC5}"/>
              </a:ext>
            </a:extLst>
          </p:cNvPr>
          <p:cNvSpPr/>
          <p:nvPr/>
        </p:nvSpPr>
        <p:spPr>
          <a:xfrm>
            <a:off x="131668" y="5366372"/>
            <a:ext cx="1954180" cy="1020358"/>
          </a:xfrm>
          <a:prstGeom prst="ellipse">
            <a:avLst/>
          </a:prstGeom>
          <a:solidFill>
            <a:srgbClr val="FAD9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  <a:cs typeface="Calibri"/>
              </a:rPr>
              <a:t>group_id</a:t>
            </a:r>
            <a:r>
              <a:rPr lang="en-US" sz="1600" b="1" dirty="0">
                <a:solidFill>
                  <a:srgbClr val="FF0000"/>
                </a:solidFill>
                <a:cs typeface="Calibri"/>
              </a:rPr>
              <a:t> (PK)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group_name</a:t>
            </a:r>
            <a:endParaRPr lang="en-US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b="1" dirty="0" err="1">
                <a:solidFill>
                  <a:schemeClr val="tx1"/>
                </a:solidFill>
                <a:cs typeface="Calibri"/>
              </a:rPr>
              <a:t>Team_id</a:t>
            </a:r>
            <a:r>
              <a:rPr lang="en-US" sz="1600" b="1" dirty="0">
                <a:solidFill>
                  <a:schemeClr val="tx1"/>
                </a:solidFill>
                <a:cs typeface="Calibri"/>
              </a:rPr>
              <a:t> (FK)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3A5333F-C41B-C989-2A45-606D4DB88F0B}"/>
              </a:ext>
            </a:extLst>
          </p:cNvPr>
          <p:cNvSpPr/>
          <p:nvPr/>
        </p:nvSpPr>
        <p:spPr>
          <a:xfrm>
            <a:off x="5783168" y="4782109"/>
            <a:ext cx="2097368" cy="1063936"/>
          </a:xfrm>
          <a:prstGeom prst="ellipse">
            <a:avLst/>
          </a:prstGeom>
          <a:solidFill>
            <a:srgbClr val="FAD9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  <a:cs typeface="Calibri"/>
              </a:rPr>
              <a:t>region_id</a:t>
            </a:r>
            <a:r>
              <a:rPr lang="en-US" sz="1600" b="1" dirty="0">
                <a:solidFill>
                  <a:srgbClr val="FF0000"/>
                </a:solidFill>
                <a:cs typeface="Calibri"/>
              </a:rPr>
              <a:t> (PK)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region_name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  <a:cs typeface="Calibri"/>
              </a:rPr>
              <a:t>team_id</a:t>
            </a:r>
            <a:r>
              <a:rPr lang="en-US" sz="1600" b="1" dirty="0">
                <a:solidFill>
                  <a:schemeClr val="tx1"/>
                </a:solidFill>
                <a:cs typeface="Calibri"/>
              </a:rPr>
              <a:t> (FK)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684EF8-D0AA-2A7C-4010-EFD9D80C6D45}"/>
              </a:ext>
            </a:extLst>
          </p:cNvPr>
          <p:cNvCxnSpPr>
            <a:cxnSpLocks/>
          </p:cNvCxnSpPr>
          <p:nvPr/>
        </p:nvCxnSpPr>
        <p:spPr>
          <a:xfrm flipH="1">
            <a:off x="947226" y="4725074"/>
            <a:ext cx="69498" cy="64056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4CE5B3-C6AB-8125-7657-BEF266FAF80A}"/>
              </a:ext>
            </a:extLst>
          </p:cNvPr>
          <p:cNvCxnSpPr>
            <a:cxnSpLocks/>
          </p:cNvCxnSpPr>
          <p:nvPr/>
        </p:nvCxnSpPr>
        <p:spPr>
          <a:xfrm flipV="1">
            <a:off x="5891282" y="5780257"/>
            <a:ext cx="591651" cy="55846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377</cp:revision>
  <dcterms:created xsi:type="dcterms:W3CDTF">2023-03-19T19:44:09Z</dcterms:created>
  <dcterms:modified xsi:type="dcterms:W3CDTF">2023-03-19T22:36:39Z</dcterms:modified>
</cp:coreProperties>
</file>