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313" r:id="rId3"/>
    <p:sldId id="258" r:id="rId4"/>
    <p:sldId id="314" r:id="rId5"/>
    <p:sldId id="317" r:id="rId6"/>
    <p:sldId id="316" r:id="rId7"/>
    <p:sldId id="327" r:id="rId8"/>
    <p:sldId id="318" r:id="rId9"/>
    <p:sldId id="328" r:id="rId10"/>
    <p:sldId id="319" r:id="rId11"/>
    <p:sldId id="320" r:id="rId12"/>
    <p:sldId id="324" r:id="rId13"/>
    <p:sldId id="315" r:id="rId14"/>
    <p:sldId id="291" r:id="rId15"/>
    <p:sldId id="29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FE9F96-A035-4035-95C8-283C6DCF8801}">
  <a:tblStyle styleId="{62FE9F96-A035-4035-95C8-283C6DCF8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7"/>
    <p:restoredTop sz="94718"/>
  </p:normalViewPr>
  <p:slideViewPr>
    <p:cSldViewPr snapToGrid="0" snapToObjects="1">
      <p:cViewPr>
        <p:scale>
          <a:sx n="110" d="100"/>
          <a:sy n="110" d="100"/>
        </p:scale>
        <p:origin x="2552" y="1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4" name="Google Shape;4524;ga9c7a5b44b_2_2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5" name="Google Shape;4525;ga9c7a5b44b_2_2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4" name="Google Shape;4544;gab1a84ebd6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5" name="Google Shape;4545;gab1a84ebd6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76575" y="1497975"/>
            <a:ext cx="37578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89250" y="2884875"/>
            <a:ext cx="34449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1625" y="445025"/>
            <a:ext cx="77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771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✭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-1003293" y="-1074205"/>
            <a:ext cx="2972327" cy="2292212"/>
            <a:chOff x="-1003293" y="-1074205"/>
            <a:chExt cx="2972327" cy="2292212"/>
          </a:xfrm>
        </p:grpSpPr>
        <p:sp>
          <p:nvSpPr>
            <p:cNvPr id="116" name="Google Shape;116;p15"/>
            <p:cNvSpPr/>
            <p:nvPr/>
          </p:nvSpPr>
          <p:spPr>
            <a:xfrm rot="-1799789">
              <a:off x="-1107995" y="-383534"/>
              <a:ext cx="2855704" cy="3463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1799789">
              <a:off x="-966952" y="-74753"/>
              <a:ext cx="2855704" cy="21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-1799789">
              <a:off x="-858335" y="113377"/>
              <a:ext cx="2855704" cy="2171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-1799789">
              <a:off x="-749718" y="301508"/>
              <a:ext cx="2855704" cy="21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5"/>
          <p:cNvGrpSpPr/>
          <p:nvPr/>
        </p:nvGrpSpPr>
        <p:grpSpPr>
          <a:xfrm rot="10800000">
            <a:off x="7442564" y="3761069"/>
            <a:ext cx="2972327" cy="2292212"/>
            <a:chOff x="-1003293" y="-1074205"/>
            <a:chExt cx="2972327" cy="2292212"/>
          </a:xfrm>
        </p:grpSpPr>
        <p:sp>
          <p:nvSpPr>
            <p:cNvPr id="121" name="Google Shape;121;p15"/>
            <p:cNvSpPr/>
            <p:nvPr/>
          </p:nvSpPr>
          <p:spPr>
            <a:xfrm rot="-1799789">
              <a:off x="-1107995" y="-383534"/>
              <a:ext cx="2855704" cy="3463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1799789">
              <a:off x="-966952" y="-74753"/>
              <a:ext cx="2855704" cy="21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-1799789">
              <a:off x="-858335" y="113377"/>
              <a:ext cx="2855704" cy="2171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1799789">
              <a:off x="-749718" y="301508"/>
              <a:ext cx="2855704" cy="217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65201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28899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292598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856296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419994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2983693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3547391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111089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674788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5238486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5802184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365883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929581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493279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8056978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8620676" y="36774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65201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28899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292598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856296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419994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983693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3547391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111089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674788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238486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5802184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365883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6929581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7493279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8056978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8620676" y="1075325"/>
            <a:ext cx="351254" cy="332469"/>
          </a:xfrm>
          <a:custGeom>
            <a:avLst/>
            <a:gdLst/>
            <a:ahLst/>
            <a:cxnLst/>
            <a:rect l="l" t="t" r="r" b="b"/>
            <a:pathLst>
              <a:path w="53180" h="50355" extrusionOk="0">
                <a:moveTo>
                  <a:pt x="26035" y="0"/>
                </a:moveTo>
                <a:lnTo>
                  <a:pt x="24074" y="5618"/>
                </a:lnTo>
                <a:lnTo>
                  <a:pt x="20304" y="16381"/>
                </a:lnTo>
                <a:lnTo>
                  <a:pt x="0" y="16381"/>
                </a:lnTo>
                <a:lnTo>
                  <a:pt x="5104" y="20232"/>
                </a:lnTo>
                <a:lnTo>
                  <a:pt x="16052" y="28520"/>
                </a:lnTo>
                <a:lnTo>
                  <a:pt x="10886" y="43289"/>
                </a:lnTo>
                <a:lnTo>
                  <a:pt x="8411" y="50355"/>
                </a:lnTo>
                <a:lnTo>
                  <a:pt x="14255" y="45672"/>
                </a:lnTo>
                <a:lnTo>
                  <a:pt x="26128" y="36141"/>
                </a:lnTo>
                <a:lnTo>
                  <a:pt x="38770" y="45702"/>
                </a:lnTo>
                <a:lnTo>
                  <a:pt x="44635" y="50139"/>
                </a:lnTo>
                <a:lnTo>
                  <a:pt x="42077" y="43248"/>
                </a:lnTo>
                <a:lnTo>
                  <a:pt x="36583" y="28449"/>
                </a:lnTo>
                <a:lnTo>
                  <a:pt x="47839" y="20273"/>
                </a:lnTo>
                <a:lnTo>
                  <a:pt x="53180" y="16391"/>
                </a:lnTo>
                <a:lnTo>
                  <a:pt x="32115" y="16391"/>
                </a:lnTo>
                <a:lnTo>
                  <a:pt x="28110" y="5577"/>
                </a:lnTo>
                <a:lnTo>
                  <a:pt x="2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723900" y="55281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"/>
          </p:nvPr>
        </p:nvSpPr>
        <p:spPr>
          <a:xfrm>
            <a:off x="723900" y="13993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669225" y="332352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</a:t>
            </a:r>
            <a:r>
              <a:rPr lang="en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ublic Sans"/>
              <a:buChar char="●"/>
              <a:defRPr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1" r:id="rId4"/>
    <p:sldLayoutId id="2147483662" r:id="rId5"/>
    <p:sldLayoutId id="2147483670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5">
          <p15:clr>
            <a:srgbClr val="EA4335"/>
          </p15:clr>
        </p15:guide>
        <p15:guide id="2" pos="5313">
          <p15:clr>
            <a:srgbClr val="EA4335"/>
          </p15:clr>
        </p15:guide>
        <p15:guide id="3" orient="horz" pos="2895">
          <p15:clr>
            <a:srgbClr val="EA4335"/>
          </p15:clr>
        </p15:guide>
        <p15:guide id="4" orient="horz" pos="33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ctrTitle"/>
          </p:nvPr>
        </p:nvSpPr>
        <p:spPr>
          <a:xfrm>
            <a:off x="4173715" y="1497975"/>
            <a:ext cx="4844875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Winning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he Message Battle:</a:t>
            </a:r>
            <a:r>
              <a:rPr lang="en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>
                <a:solidFill>
                  <a:schemeClr val="accent2"/>
                </a:solidFill>
              </a:rPr>
              <a:t>A Twitter Case Study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1"/>
          </p:nvPr>
        </p:nvSpPr>
        <p:spPr>
          <a:xfrm>
            <a:off x="5573690" y="3302681"/>
            <a:ext cx="34449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Presented by Samuel Robbins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December 2021 | METIS</a:t>
            </a:r>
            <a:endParaRPr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-5801000" y="1753722"/>
            <a:ext cx="24166" cy="21960"/>
          </a:xfrm>
          <a:custGeom>
            <a:avLst/>
            <a:gdLst/>
            <a:ahLst/>
            <a:cxnLst/>
            <a:rect l="l" t="t" r="r" b="b"/>
            <a:pathLst>
              <a:path w="1282" h="1165" extrusionOk="0">
                <a:moveTo>
                  <a:pt x="932" y="0"/>
                </a:moveTo>
                <a:lnTo>
                  <a:pt x="1" y="873"/>
                </a:lnTo>
                <a:lnTo>
                  <a:pt x="1281" y="1165"/>
                </a:lnTo>
                <a:lnTo>
                  <a:pt x="932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0"/>
          <p:cNvGrpSpPr/>
          <p:nvPr/>
        </p:nvGrpSpPr>
        <p:grpSpPr>
          <a:xfrm>
            <a:off x="-701637" y="1052399"/>
            <a:ext cx="5378208" cy="3499912"/>
            <a:chOff x="-7518406" y="491385"/>
            <a:chExt cx="4465096" cy="2905697"/>
          </a:xfrm>
        </p:grpSpPr>
        <p:sp>
          <p:nvSpPr>
            <p:cNvPr id="293" name="Google Shape;293;p30"/>
            <p:cNvSpPr/>
            <p:nvPr/>
          </p:nvSpPr>
          <p:spPr>
            <a:xfrm>
              <a:off x="-4448130" y="1197232"/>
              <a:ext cx="692142" cy="1737742"/>
            </a:xfrm>
            <a:custGeom>
              <a:avLst/>
              <a:gdLst/>
              <a:ahLst/>
              <a:cxnLst/>
              <a:rect l="l" t="t" r="r" b="b"/>
              <a:pathLst>
                <a:path w="35604" h="89390" extrusionOk="0">
                  <a:moveTo>
                    <a:pt x="0" y="1"/>
                  </a:moveTo>
                  <a:lnTo>
                    <a:pt x="55" y="163"/>
                  </a:lnTo>
                  <a:lnTo>
                    <a:pt x="489" y="489"/>
                  </a:lnTo>
                  <a:lnTo>
                    <a:pt x="923" y="815"/>
                  </a:lnTo>
                  <a:lnTo>
                    <a:pt x="1303" y="1195"/>
                  </a:lnTo>
                  <a:lnTo>
                    <a:pt x="1574" y="1574"/>
                  </a:lnTo>
                  <a:lnTo>
                    <a:pt x="1846" y="1954"/>
                  </a:lnTo>
                  <a:lnTo>
                    <a:pt x="2063" y="2389"/>
                  </a:lnTo>
                  <a:lnTo>
                    <a:pt x="2280" y="2823"/>
                  </a:lnTo>
                  <a:lnTo>
                    <a:pt x="2443" y="3311"/>
                  </a:lnTo>
                  <a:lnTo>
                    <a:pt x="2280" y="2769"/>
                  </a:lnTo>
                  <a:lnTo>
                    <a:pt x="2063" y="2280"/>
                  </a:lnTo>
                  <a:lnTo>
                    <a:pt x="1846" y="1846"/>
                  </a:lnTo>
                  <a:lnTo>
                    <a:pt x="1520" y="1412"/>
                  </a:lnTo>
                  <a:lnTo>
                    <a:pt x="1194" y="977"/>
                  </a:lnTo>
                  <a:lnTo>
                    <a:pt x="869" y="652"/>
                  </a:lnTo>
                  <a:lnTo>
                    <a:pt x="435" y="326"/>
                  </a:lnTo>
                  <a:lnTo>
                    <a:pt x="0" y="1"/>
                  </a:lnTo>
                  <a:close/>
                  <a:moveTo>
                    <a:pt x="1791" y="7219"/>
                  </a:moveTo>
                  <a:lnTo>
                    <a:pt x="2029" y="7361"/>
                  </a:lnTo>
                  <a:lnTo>
                    <a:pt x="1846" y="7219"/>
                  </a:lnTo>
                  <a:close/>
                  <a:moveTo>
                    <a:pt x="2029" y="7361"/>
                  </a:moveTo>
                  <a:lnTo>
                    <a:pt x="2334" y="7599"/>
                  </a:lnTo>
                  <a:lnTo>
                    <a:pt x="2768" y="7924"/>
                  </a:lnTo>
                  <a:lnTo>
                    <a:pt x="2334" y="7545"/>
                  </a:lnTo>
                  <a:lnTo>
                    <a:pt x="2029" y="7361"/>
                  </a:lnTo>
                  <a:close/>
                  <a:moveTo>
                    <a:pt x="2779" y="7935"/>
                  </a:moveTo>
                  <a:lnTo>
                    <a:pt x="3148" y="8304"/>
                  </a:lnTo>
                  <a:lnTo>
                    <a:pt x="3528" y="8793"/>
                  </a:lnTo>
                  <a:lnTo>
                    <a:pt x="3203" y="8359"/>
                  </a:lnTo>
                  <a:lnTo>
                    <a:pt x="2779" y="7935"/>
                  </a:lnTo>
                  <a:close/>
                  <a:moveTo>
                    <a:pt x="3637" y="14329"/>
                  </a:moveTo>
                  <a:lnTo>
                    <a:pt x="3637" y="14437"/>
                  </a:lnTo>
                  <a:lnTo>
                    <a:pt x="4071" y="14709"/>
                  </a:lnTo>
                  <a:lnTo>
                    <a:pt x="4451" y="15034"/>
                  </a:lnTo>
                  <a:lnTo>
                    <a:pt x="4831" y="15360"/>
                  </a:lnTo>
                  <a:lnTo>
                    <a:pt x="5156" y="15686"/>
                  </a:lnTo>
                  <a:lnTo>
                    <a:pt x="5374" y="16066"/>
                  </a:lnTo>
                  <a:lnTo>
                    <a:pt x="5645" y="16445"/>
                  </a:lnTo>
                  <a:lnTo>
                    <a:pt x="5808" y="16825"/>
                  </a:lnTo>
                  <a:lnTo>
                    <a:pt x="5971" y="17260"/>
                  </a:lnTo>
                  <a:lnTo>
                    <a:pt x="5808" y="16771"/>
                  </a:lnTo>
                  <a:lnTo>
                    <a:pt x="5591" y="16283"/>
                  </a:lnTo>
                  <a:lnTo>
                    <a:pt x="5374" y="15903"/>
                  </a:lnTo>
                  <a:lnTo>
                    <a:pt x="5048" y="15523"/>
                  </a:lnTo>
                  <a:lnTo>
                    <a:pt x="4777" y="15143"/>
                  </a:lnTo>
                  <a:lnTo>
                    <a:pt x="4397" y="14872"/>
                  </a:lnTo>
                  <a:lnTo>
                    <a:pt x="4017" y="14546"/>
                  </a:lnTo>
                  <a:lnTo>
                    <a:pt x="3637" y="14329"/>
                  </a:lnTo>
                  <a:close/>
                  <a:moveTo>
                    <a:pt x="14817" y="52320"/>
                  </a:moveTo>
                  <a:lnTo>
                    <a:pt x="14871" y="52374"/>
                  </a:lnTo>
                  <a:lnTo>
                    <a:pt x="14857" y="52320"/>
                  </a:lnTo>
                  <a:close/>
                  <a:moveTo>
                    <a:pt x="1846" y="869"/>
                  </a:moveTo>
                  <a:lnTo>
                    <a:pt x="2443" y="3311"/>
                  </a:lnTo>
                  <a:lnTo>
                    <a:pt x="2443" y="3311"/>
                  </a:lnTo>
                  <a:lnTo>
                    <a:pt x="4071" y="9878"/>
                  </a:lnTo>
                  <a:lnTo>
                    <a:pt x="4180" y="10258"/>
                  </a:lnTo>
                  <a:lnTo>
                    <a:pt x="5971" y="17260"/>
                  </a:lnTo>
                  <a:lnTo>
                    <a:pt x="7762" y="24207"/>
                  </a:lnTo>
                  <a:lnTo>
                    <a:pt x="7653" y="23881"/>
                  </a:lnTo>
                  <a:lnTo>
                    <a:pt x="7490" y="23501"/>
                  </a:lnTo>
                  <a:lnTo>
                    <a:pt x="7327" y="23121"/>
                  </a:lnTo>
                  <a:lnTo>
                    <a:pt x="7056" y="22795"/>
                  </a:lnTo>
                  <a:lnTo>
                    <a:pt x="6730" y="22416"/>
                  </a:lnTo>
                  <a:lnTo>
                    <a:pt x="6350" y="22090"/>
                  </a:lnTo>
                  <a:lnTo>
                    <a:pt x="5916" y="21764"/>
                  </a:lnTo>
                  <a:lnTo>
                    <a:pt x="5428" y="21439"/>
                  </a:lnTo>
                  <a:lnTo>
                    <a:pt x="5428" y="21601"/>
                  </a:lnTo>
                  <a:lnTo>
                    <a:pt x="5916" y="21873"/>
                  </a:lnTo>
                  <a:lnTo>
                    <a:pt x="6296" y="22198"/>
                  </a:lnTo>
                  <a:lnTo>
                    <a:pt x="6676" y="22524"/>
                  </a:lnTo>
                  <a:lnTo>
                    <a:pt x="6947" y="22850"/>
                  </a:lnTo>
                  <a:lnTo>
                    <a:pt x="7219" y="23175"/>
                  </a:lnTo>
                  <a:lnTo>
                    <a:pt x="7436" y="23555"/>
                  </a:lnTo>
                  <a:lnTo>
                    <a:pt x="7599" y="23881"/>
                  </a:lnTo>
                  <a:lnTo>
                    <a:pt x="7762" y="24261"/>
                  </a:lnTo>
                  <a:lnTo>
                    <a:pt x="9464" y="31072"/>
                  </a:lnTo>
                  <a:lnTo>
                    <a:pt x="9227" y="30502"/>
                  </a:lnTo>
                  <a:lnTo>
                    <a:pt x="8847" y="29905"/>
                  </a:lnTo>
                  <a:lnTo>
                    <a:pt x="8359" y="29363"/>
                  </a:lnTo>
                  <a:lnTo>
                    <a:pt x="8359" y="29363"/>
                  </a:lnTo>
                  <a:lnTo>
                    <a:pt x="8793" y="29905"/>
                  </a:lnTo>
                  <a:lnTo>
                    <a:pt x="9173" y="30502"/>
                  </a:lnTo>
                  <a:lnTo>
                    <a:pt x="9471" y="31099"/>
                  </a:lnTo>
                  <a:lnTo>
                    <a:pt x="9498" y="31208"/>
                  </a:lnTo>
                  <a:lnTo>
                    <a:pt x="11235" y="38046"/>
                  </a:lnTo>
                  <a:lnTo>
                    <a:pt x="11289" y="38209"/>
                  </a:lnTo>
                  <a:lnTo>
                    <a:pt x="13026" y="45156"/>
                  </a:lnTo>
                  <a:lnTo>
                    <a:pt x="13026" y="45210"/>
                  </a:lnTo>
                  <a:lnTo>
                    <a:pt x="14857" y="52320"/>
                  </a:lnTo>
                  <a:lnTo>
                    <a:pt x="14871" y="52320"/>
                  </a:lnTo>
                  <a:lnTo>
                    <a:pt x="16662" y="59430"/>
                  </a:lnTo>
                  <a:lnTo>
                    <a:pt x="16717" y="59593"/>
                  </a:lnTo>
                  <a:lnTo>
                    <a:pt x="18453" y="66594"/>
                  </a:lnTo>
                  <a:lnTo>
                    <a:pt x="18508" y="66757"/>
                  </a:lnTo>
                  <a:lnTo>
                    <a:pt x="20279" y="73734"/>
                  </a:lnTo>
                  <a:lnTo>
                    <a:pt x="20027" y="73433"/>
                  </a:lnTo>
                  <a:lnTo>
                    <a:pt x="19756" y="73161"/>
                  </a:lnTo>
                  <a:lnTo>
                    <a:pt x="19647" y="73107"/>
                  </a:lnTo>
                  <a:lnTo>
                    <a:pt x="19376" y="72944"/>
                  </a:lnTo>
                  <a:lnTo>
                    <a:pt x="19050" y="72781"/>
                  </a:lnTo>
                  <a:lnTo>
                    <a:pt x="19593" y="73107"/>
                  </a:lnTo>
                  <a:lnTo>
                    <a:pt x="19647" y="73161"/>
                  </a:lnTo>
                  <a:lnTo>
                    <a:pt x="19973" y="73433"/>
                  </a:lnTo>
                  <a:lnTo>
                    <a:pt x="20190" y="73758"/>
                  </a:lnTo>
                  <a:lnTo>
                    <a:pt x="20190" y="73813"/>
                  </a:lnTo>
                  <a:lnTo>
                    <a:pt x="20244" y="73867"/>
                  </a:lnTo>
                  <a:lnTo>
                    <a:pt x="20299" y="73921"/>
                  </a:lnTo>
                  <a:lnTo>
                    <a:pt x="20299" y="73975"/>
                  </a:lnTo>
                  <a:lnTo>
                    <a:pt x="22144" y="81139"/>
                  </a:lnTo>
                  <a:lnTo>
                    <a:pt x="22036" y="80922"/>
                  </a:lnTo>
                  <a:lnTo>
                    <a:pt x="21873" y="80705"/>
                  </a:lnTo>
                  <a:lnTo>
                    <a:pt x="21710" y="80488"/>
                  </a:lnTo>
                  <a:lnTo>
                    <a:pt x="21438" y="80325"/>
                  </a:lnTo>
                  <a:lnTo>
                    <a:pt x="21167" y="80217"/>
                  </a:lnTo>
                  <a:lnTo>
                    <a:pt x="20896" y="80054"/>
                  </a:lnTo>
                  <a:lnTo>
                    <a:pt x="20190" y="79891"/>
                  </a:lnTo>
                  <a:lnTo>
                    <a:pt x="21873" y="86567"/>
                  </a:lnTo>
                  <a:lnTo>
                    <a:pt x="21981" y="86730"/>
                  </a:lnTo>
                  <a:lnTo>
                    <a:pt x="22307" y="87055"/>
                  </a:lnTo>
                  <a:lnTo>
                    <a:pt x="22850" y="87489"/>
                  </a:lnTo>
                  <a:lnTo>
                    <a:pt x="23175" y="87761"/>
                  </a:lnTo>
                  <a:lnTo>
                    <a:pt x="23609" y="88032"/>
                  </a:lnTo>
                  <a:lnTo>
                    <a:pt x="24098" y="88249"/>
                  </a:lnTo>
                  <a:lnTo>
                    <a:pt x="24695" y="88521"/>
                  </a:lnTo>
                  <a:lnTo>
                    <a:pt x="25346" y="88738"/>
                  </a:lnTo>
                  <a:lnTo>
                    <a:pt x="26106" y="88955"/>
                  </a:lnTo>
                  <a:lnTo>
                    <a:pt x="26920" y="89172"/>
                  </a:lnTo>
                  <a:lnTo>
                    <a:pt x="27843" y="89280"/>
                  </a:lnTo>
                  <a:lnTo>
                    <a:pt x="28874" y="89389"/>
                  </a:lnTo>
                  <a:lnTo>
                    <a:pt x="31262" y="89389"/>
                  </a:lnTo>
                  <a:lnTo>
                    <a:pt x="32565" y="89280"/>
                  </a:lnTo>
                  <a:lnTo>
                    <a:pt x="34030" y="89063"/>
                  </a:lnTo>
                  <a:lnTo>
                    <a:pt x="35604" y="88792"/>
                  </a:lnTo>
                  <a:lnTo>
                    <a:pt x="33379" y="82116"/>
                  </a:lnTo>
                  <a:lnTo>
                    <a:pt x="31208" y="75658"/>
                  </a:lnTo>
                  <a:lnTo>
                    <a:pt x="29091" y="69199"/>
                  </a:lnTo>
                  <a:lnTo>
                    <a:pt x="26866" y="62524"/>
                  </a:lnTo>
                  <a:lnTo>
                    <a:pt x="24695" y="56065"/>
                  </a:lnTo>
                  <a:lnTo>
                    <a:pt x="24695" y="56011"/>
                  </a:lnTo>
                  <a:lnTo>
                    <a:pt x="22524" y="49389"/>
                  </a:lnTo>
                  <a:lnTo>
                    <a:pt x="20407" y="42985"/>
                  </a:lnTo>
                  <a:lnTo>
                    <a:pt x="18182" y="36364"/>
                  </a:lnTo>
                  <a:lnTo>
                    <a:pt x="18182" y="36310"/>
                  </a:lnTo>
                  <a:lnTo>
                    <a:pt x="16065" y="30014"/>
                  </a:lnTo>
                  <a:lnTo>
                    <a:pt x="13840" y="23338"/>
                  </a:lnTo>
                  <a:lnTo>
                    <a:pt x="13840" y="23284"/>
                  </a:lnTo>
                  <a:lnTo>
                    <a:pt x="11615" y="16608"/>
                  </a:lnTo>
                  <a:lnTo>
                    <a:pt x="9498" y="10095"/>
                  </a:lnTo>
                  <a:lnTo>
                    <a:pt x="9498" y="10041"/>
                  </a:lnTo>
                  <a:lnTo>
                    <a:pt x="7273" y="3311"/>
                  </a:lnTo>
                  <a:lnTo>
                    <a:pt x="6350" y="3148"/>
                  </a:lnTo>
                  <a:lnTo>
                    <a:pt x="5536" y="2877"/>
                  </a:lnTo>
                  <a:lnTo>
                    <a:pt x="4722" y="2606"/>
                  </a:lnTo>
                  <a:lnTo>
                    <a:pt x="4071" y="2280"/>
                  </a:lnTo>
                  <a:lnTo>
                    <a:pt x="3420" y="1954"/>
                  </a:lnTo>
                  <a:lnTo>
                    <a:pt x="2823" y="1629"/>
                  </a:lnTo>
                  <a:lnTo>
                    <a:pt x="2280" y="1249"/>
                  </a:lnTo>
                  <a:lnTo>
                    <a:pt x="1846" y="86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-4117884" y="2464389"/>
              <a:ext cx="3169" cy="2119"/>
            </a:xfrm>
            <a:custGeom>
              <a:avLst/>
              <a:gdLst/>
              <a:ahLst/>
              <a:cxnLst/>
              <a:rect l="l" t="t" r="r" b="b"/>
              <a:pathLst>
                <a:path w="163" h="10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3" y="109"/>
                  </a:lnTo>
                  <a:lnTo>
                    <a:pt x="163" y="109"/>
                  </a:lnTo>
                  <a:lnTo>
                    <a:pt x="163" y="109"/>
                  </a:lnTo>
                  <a:lnTo>
                    <a:pt x="163" y="10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4296207" y="1759592"/>
              <a:ext cx="32737" cy="43273"/>
            </a:xfrm>
            <a:custGeom>
              <a:avLst/>
              <a:gdLst/>
              <a:ahLst/>
              <a:cxnLst/>
              <a:rect l="l" t="t" r="r" b="b"/>
              <a:pathLst>
                <a:path w="1684" h="222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44" y="435"/>
                  </a:lnTo>
                  <a:lnTo>
                    <a:pt x="978" y="977"/>
                  </a:lnTo>
                  <a:lnTo>
                    <a:pt x="1358" y="1574"/>
                  </a:lnTo>
                  <a:lnTo>
                    <a:pt x="1683" y="2226"/>
                  </a:lnTo>
                  <a:lnTo>
                    <a:pt x="1683" y="2226"/>
                  </a:lnTo>
                  <a:lnTo>
                    <a:pt x="1412" y="1574"/>
                  </a:lnTo>
                  <a:lnTo>
                    <a:pt x="1032" y="977"/>
                  </a:lnTo>
                  <a:lnTo>
                    <a:pt x="544" y="43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-4413313" y="1337550"/>
              <a:ext cx="33787" cy="30618"/>
            </a:xfrm>
            <a:custGeom>
              <a:avLst/>
              <a:gdLst/>
              <a:ahLst/>
              <a:cxnLst/>
              <a:rect l="l" t="t" r="r" b="b"/>
              <a:pathLst>
                <a:path w="1738" h="1575" fill="none" extrusionOk="0">
                  <a:moveTo>
                    <a:pt x="0" y="1"/>
                  </a:moveTo>
                  <a:lnTo>
                    <a:pt x="55" y="1"/>
                  </a:lnTo>
                  <a:lnTo>
                    <a:pt x="55" y="1"/>
                  </a:lnTo>
                  <a:lnTo>
                    <a:pt x="543" y="381"/>
                  </a:lnTo>
                  <a:lnTo>
                    <a:pt x="977" y="706"/>
                  </a:lnTo>
                  <a:lnTo>
                    <a:pt x="1412" y="1141"/>
                  </a:lnTo>
                  <a:lnTo>
                    <a:pt x="1737" y="1575"/>
                  </a:lnTo>
                  <a:lnTo>
                    <a:pt x="1737" y="1575"/>
                  </a:lnTo>
                  <a:lnTo>
                    <a:pt x="1357" y="1086"/>
                  </a:lnTo>
                  <a:lnTo>
                    <a:pt x="977" y="706"/>
                  </a:lnTo>
                  <a:lnTo>
                    <a:pt x="543" y="32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-4448130" y="1197232"/>
              <a:ext cx="692142" cy="1737742"/>
            </a:xfrm>
            <a:custGeom>
              <a:avLst/>
              <a:gdLst/>
              <a:ahLst/>
              <a:cxnLst/>
              <a:rect l="l" t="t" r="r" b="b"/>
              <a:pathLst>
                <a:path w="35604" h="89390" fill="none" extrusionOk="0">
                  <a:moveTo>
                    <a:pt x="0" y="1"/>
                  </a:moveTo>
                  <a:lnTo>
                    <a:pt x="55" y="163"/>
                  </a:lnTo>
                  <a:lnTo>
                    <a:pt x="55" y="163"/>
                  </a:lnTo>
                  <a:lnTo>
                    <a:pt x="489" y="489"/>
                  </a:lnTo>
                  <a:lnTo>
                    <a:pt x="923" y="815"/>
                  </a:lnTo>
                  <a:lnTo>
                    <a:pt x="1303" y="1195"/>
                  </a:lnTo>
                  <a:lnTo>
                    <a:pt x="1574" y="1574"/>
                  </a:lnTo>
                  <a:lnTo>
                    <a:pt x="1846" y="1954"/>
                  </a:lnTo>
                  <a:lnTo>
                    <a:pt x="2063" y="2389"/>
                  </a:lnTo>
                  <a:lnTo>
                    <a:pt x="2280" y="2823"/>
                  </a:lnTo>
                  <a:lnTo>
                    <a:pt x="2443" y="3311"/>
                  </a:lnTo>
                  <a:lnTo>
                    <a:pt x="4071" y="9878"/>
                  </a:lnTo>
                  <a:lnTo>
                    <a:pt x="4071" y="9878"/>
                  </a:lnTo>
                  <a:lnTo>
                    <a:pt x="4180" y="10258"/>
                  </a:lnTo>
                  <a:lnTo>
                    <a:pt x="5971" y="17260"/>
                  </a:lnTo>
                  <a:lnTo>
                    <a:pt x="5971" y="17260"/>
                  </a:lnTo>
                  <a:lnTo>
                    <a:pt x="5808" y="16771"/>
                  </a:lnTo>
                  <a:lnTo>
                    <a:pt x="5591" y="16283"/>
                  </a:lnTo>
                  <a:lnTo>
                    <a:pt x="5374" y="15903"/>
                  </a:lnTo>
                  <a:lnTo>
                    <a:pt x="5048" y="15523"/>
                  </a:lnTo>
                  <a:lnTo>
                    <a:pt x="4777" y="15143"/>
                  </a:lnTo>
                  <a:lnTo>
                    <a:pt x="4397" y="14872"/>
                  </a:lnTo>
                  <a:lnTo>
                    <a:pt x="4017" y="14546"/>
                  </a:lnTo>
                  <a:lnTo>
                    <a:pt x="3637" y="14329"/>
                  </a:lnTo>
                  <a:lnTo>
                    <a:pt x="3637" y="14437"/>
                  </a:lnTo>
                  <a:lnTo>
                    <a:pt x="3637" y="14437"/>
                  </a:lnTo>
                  <a:lnTo>
                    <a:pt x="4071" y="14709"/>
                  </a:lnTo>
                  <a:lnTo>
                    <a:pt x="4451" y="15034"/>
                  </a:lnTo>
                  <a:lnTo>
                    <a:pt x="4831" y="15360"/>
                  </a:lnTo>
                  <a:lnTo>
                    <a:pt x="5156" y="15686"/>
                  </a:lnTo>
                  <a:lnTo>
                    <a:pt x="5374" y="16066"/>
                  </a:lnTo>
                  <a:lnTo>
                    <a:pt x="5645" y="16445"/>
                  </a:lnTo>
                  <a:lnTo>
                    <a:pt x="5808" y="16825"/>
                  </a:lnTo>
                  <a:lnTo>
                    <a:pt x="5971" y="17260"/>
                  </a:lnTo>
                  <a:lnTo>
                    <a:pt x="7762" y="24207"/>
                  </a:lnTo>
                  <a:lnTo>
                    <a:pt x="7762" y="24207"/>
                  </a:lnTo>
                  <a:lnTo>
                    <a:pt x="7653" y="23881"/>
                  </a:lnTo>
                  <a:lnTo>
                    <a:pt x="7490" y="23501"/>
                  </a:lnTo>
                  <a:lnTo>
                    <a:pt x="7327" y="23121"/>
                  </a:lnTo>
                  <a:lnTo>
                    <a:pt x="7056" y="22795"/>
                  </a:lnTo>
                  <a:lnTo>
                    <a:pt x="6730" y="22416"/>
                  </a:lnTo>
                  <a:lnTo>
                    <a:pt x="6350" y="22090"/>
                  </a:lnTo>
                  <a:lnTo>
                    <a:pt x="5916" y="21764"/>
                  </a:lnTo>
                  <a:lnTo>
                    <a:pt x="5428" y="21439"/>
                  </a:lnTo>
                  <a:lnTo>
                    <a:pt x="5428" y="21601"/>
                  </a:lnTo>
                  <a:lnTo>
                    <a:pt x="5428" y="21601"/>
                  </a:lnTo>
                  <a:lnTo>
                    <a:pt x="5916" y="21873"/>
                  </a:lnTo>
                  <a:lnTo>
                    <a:pt x="6296" y="22198"/>
                  </a:lnTo>
                  <a:lnTo>
                    <a:pt x="6676" y="22524"/>
                  </a:lnTo>
                  <a:lnTo>
                    <a:pt x="6947" y="22850"/>
                  </a:lnTo>
                  <a:lnTo>
                    <a:pt x="7219" y="23175"/>
                  </a:lnTo>
                  <a:lnTo>
                    <a:pt x="7436" y="23555"/>
                  </a:lnTo>
                  <a:lnTo>
                    <a:pt x="7599" y="23881"/>
                  </a:lnTo>
                  <a:lnTo>
                    <a:pt x="7762" y="24261"/>
                  </a:lnTo>
                  <a:lnTo>
                    <a:pt x="9498" y="31208"/>
                  </a:lnTo>
                  <a:lnTo>
                    <a:pt x="9498" y="31208"/>
                  </a:lnTo>
                  <a:lnTo>
                    <a:pt x="9498" y="31208"/>
                  </a:lnTo>
                  <a:lnTo>
                    <a:pt x="11235" y="38046"/>
                  </a:lnTo>
                  <a:lnTo>
                    <a:pt x="11235" y="38046"/>
                  </a:lnTo>
                  <a:lnTo>
                    <a:pt x="11289" y="38209"/>
                  </a:lnTo>
                  <a:lnTo>
                    <a:pt x="13026" y="45156"/>
                  </a:lnTo>
                  <a:lnTo>
                    <a:pt x="13026" y="45156"/>
                  </a:lnTo>
                  <a:lnTo>
                    <a:pt x="13026" y="45102"/>
                  </a:lnTo>
                  <a:lnTo>
                    <a:pt x="13026" y="45102"/>
                  </a:lnTo>
                  <a:lnTo>
                    <a:pt x="13026" y="45210"/>
                  </a:lnTo>
                  <a:lnTo>
                    <a:pt x="14871" y="52374"/>
                  </a:lnTo>
                  <a:lnTo>
                    <a:pt x="14871" y="52374"/>
                  </a:lnTo>
                  <a:lnTo>
                    <a:pt x="14817" y="52320"/>
                  </a:lnTo>
                  <a:lnTo>
                    <a:pt x="14817" y="52320"/>
                  </a:lnTo>
                  <a:lnTo>
                    <a:pt x="14871" y="52320"/>
                  </a:lnTo>
                  <a:lnTo>
                    <a:pt x="16662" y="59430"/>
                  </a:lnTo>
                  <a:lnTo>
                    <a:pt x="16662" y="59430"/>
                  </a:lnTo>
                  <a:lnTo>
                    <a:pt x="16717" y="59593"/>
                  </a:lnTo>
                  <a:lnTo>
                    <a:pt x="18453" y="66594"/>
                  </a:lnTo>
                  <a:lnTo>
                    <a:pt x="18453" y="66594"/>
                  </a:lnTo>
                  <a:lnTo>
                    <a:pt x="18508" y="66703"/>
                  </a:lnTo>
                  <a:lnTo>
                    <a:pt x="18508" y="66703"/>
                  </a:lnTo>
                  <a:lnTo>
                    <a:pt x="18508" y="66757"/>
                  </a:lnTo>
                  <a:lnTo>
                    <a:pt x="18453" y="66594"/>
                  </a:lnTo>
                  <a:lnTo>
                    <a:pt x="18453" y="66594"/>
                  </a:lnTo>
                  <a:lnTo>
                    <a:pt x="18291" y="66269"/>
                  </a:lnTo>
                  <a:lnTo>
                    <a:pt x="18019" y="65943"/>
                  </a:lnTo>
                  <a:lnTo>
                    <a:pt x="18019" y="65943"/>
                  </a:lnTo>
                  <a:lnTo>
                    <a:pt x="18291" y="66269"/>
                  </a:lnTo>
                  <a:lnTo>
                    <a:pt x="18508" y="66703"/>
                  </a:lnTo>
                  <a:lnTo>
                    <a:pt x="18508" y="66703"/>
                  </a:lnTo>
                  <a:lnTo>
                    <a:pt x="18508" y="66757"/>
                  </a:lnTo>
                  <a:lnTo>
                    <a:pt x="20299" y="73813"/>
                  </a:lnTo>
                  <a:lnTo>
                    <a:pt x="20299" y="73813"/>
                  </a:lnTo>
                  <a:lnTo>
                    <a:pt x="20299" y="73867"/>
                  </a:lnTo>
                  <a:lnTo>
                    <a:pt x="20353" y="73921"/>
                  </a:lnTo>
                  <a:lnTo>
                    <a:pt x="20353" y="73921"/>
                  </a:lnTo>
                  <a:lnTo>
                    <a:pt x="20299" y="73813"/>
                  </a:lnTo>
                  <a:lnTo>
                    <a:pt x="20299" y="73813"/>
                  </a:lnTo>
                  <a:lnTo>
                    <a:pt x="20299" y="73758"/>
                  </a:lnTo>
                  <a:lnTo>
                    <a:pt x="20299" y="73758"/>
                  </a:lnTo>
                  <a:lnTo>
                    <a:pt x="20299" y="73758"/>
                  </a:lnTo>
                  <a:lnTo>
                    <a:pt x="20027" y="73433"/>
                  </a:lnTo>
                  <a:lnTo>
                    <a:pt x="19756" y="73161"/>
                  </a:lnTo>
                  <a:lnTo>
                    <a:pt x="19756" y="73161"/>
                  </a:lnTo>
                  <a:lnTo>
                    <a:pt x="19647" y="73107"/>
                  </a:lnTo>
                  <a:lnTo>
                    <a:pt x="19647" y="73107"/>
                  </a:lnTo>
                  <a:lnTo>
                    <a:pt x="19376" y="72944"/>
                  </a:lnTo>
                  <a:lnTo>
                    <a:pt x="19050" y="72781"/>
                  </a:lnTo>
                  <a:lnTo>
                    <a:pt x="19050" y="72781"/>
                  </a:lnTo>
                  <a:lnTo>
                    <a:pt x="19593" y="73107"/>
                  </a:lnTo>
                  <a:lnTo>
                    <a:pt x="19593" y="73107"/>
                  </a:lnTo>
                  <a:lnTo>
                    <a:pt x="19647" y="73161"/>
                  </a:lnTo>
                  <a:lnTo>
                    <a:pt x="19647" y="73161"/>
                  </a:lnTo>
                  <a:lnTo>
                    <a:pt x="19973" y="73433"/>
                  </a:lnTo>
                  <a:lnTo>
                    <a:pt x="20190" y="73758"/>
                  </a:lnTo>
                  <a:lnTo>
                    <a:pt x="20190" y="73813"/>
                  </a:lnTo>
                  <a:lnTo>
                    <a:pt x="20244" y="73867"/>
                  </a:lnTo>
                  <a:lnTo>
                    <a:pt x="20299" y="73921"/>
                  </a:lnTo>
                  <a:lnTo>
                    <a:pt x="20299" y="73975"/>
                  </a:lnTo>
                  <a:lnTo>
                    <a:pt x="22144" y="81139"/>
                  </a:lnTo>
                  <a:lnTo>
                    <a:pt x="22144" y="81139"/>
                  </a:lnTo>
                  <a:lnTo>
                    <a:pt x="22036" y="80922"/>
                  </a:lnTo>
                  <a:lnTo>
                    <a:pt x="21873" y="80705"/>
                  </a:lnTo>
                  <a:lnTo>
                    <a:pt x="21710" y="80488"/>
                  </a:lnTo>
                  <a:lnTo>
                    <a:pt x="21438" y="80325"/>
                  </a:lnTo>
                  <a:lnTo>
                    <a:pt x="21167" y="80217"/>
                  </a:lnTo>
                  <a:lnTo>
                    <a:pt x="20896" y="80054"/>
                  </a:lnTo>
                  <a:lnTo>
                    <a:pt x="20190" y="79891"/>
                  </a:lnTo>
                  <a:lnTo>
                    <a:pt x="21873" y="86567"/>
                  </a:lnTo>
                  <a:lnTo>
                    <a:pt x="21873" y="86567"/>
                  </a:lnTo>
                  <a:lnTo>
                    <a:pt x="21981" y="86730"/>
                  </a:lnTo>
                  <a:lnTo>
                    <a:pt x="22307" y="87055"/>
                  </a:lnTo>
                  <a:lnTo>
                    <a:pt x="22850" y="87489"/>
                  </a:lnTo>
                  <a:lnTo>
                    <a:pt x="23175" y="87761"/>
                  </a:lnTo>
                  <a:lnTo>
                    <a:pt x="23609" y="88032"/>
                  </a:lnTo>
                  <a:lnTo>
                    <a:pt x="24098" y="88249"/>
                  </a:lnTo>
                  <a:lnTo>
                    <a:pt x="24695" y="88521"/>
                  </a:lnTo>
                  <a:lnTo>
                    <a:pt x="25346" y="88738"/>
                  </a:lnTo>
                  <a:lnTo>
                    <a:pt x="26106" y="88955"/>
                  </a:lnTo>
                  <a:lnTo>
                    <a:pt x="26920" y="89172"/>
                  </a:lnTo>
                  <a:lnTo>
                    <a:pt x="27843" y="89280"/>
                  </a:lnTo>
                  <a:lnTo>
                    <a:pt x="28874" y="89389"/>
                  </a:lnTo>
                  <a:lnTo>
                    <a:pt x="30014" y="89389"/>
                  </a:lnTo>
                  <a:lnTo>
                    <a:pt x="30014" y="89389"/>
                  </a:lnTo>
                  <a:lnTo>
                    <a:pt x="31262" y="89389"/>
                  </a:lnTo>
                  <a:lnTo>
                    <a:pt x="32565" y="89280"/>
                  </a:lnTo>
                  <a:lnTo>
                    <a:pt x="34030" y="89063"/>
                  </a:lnTo>
                  <a:lnTo>
                    <a:pt x="35604" y="88792"/>
                  </a:lnTo>
                  <a:lnTo>
                    <a:pt x="33379" y="82116"/>
                  </a:lnTo>
                  <a:lnTo>
                    <a:pt x="31208" y="75658"/>
                  </a:lnTo>
                  <a:lnTo>
                    <a:pt x="31208" y="75658"/>
                  </a:lnTo>
                  <a:lnTo>
                    <a:pt x="29091" y="69199"/>
                  </a:lnTo>
                  <a:lnTo>
                    <a:pt x="26866" y="62524"/>
                  </a:lnTo>
                  <a:lnTo>
                    <a:pt x="24695" y="56065"/>
                  </a:lnTo>
                  <a:lnTo>
                    <a:pt x="24695" y="56011"/>
                  </a:lnTo>
                  <a:lnTo>
                    <a:pt x="22524" y="49389"/>
                  </a:lnTo>
                  <a:lnTo>
                    <a:pt x="20407" y="42985"/>
                  </a:lnTo>
                  <a:lnTo>
                    <a:pt x="20407" y="42985"/>
                  </a:lnTo>
                  <a:lnTo>
                    <a:pt x="18182" y="36364"/>
                  </a:lnTo>
                  <a:lnTo>
                    <a:pt x="18182" y="36310"/>
                  </a:lnTo>
                  <a:lnTo>
                    <a:pt x="16065" y="30014"/>
                  </a:lnTo>
                  <a:lnTo>
                    <a:pt x="16065" y="30014"/>
                  </a:lnTo>
                  <a:lnTo>
                    <a:pt x="13840" y="23338"/>
                  </a:lnTo>
                  <a:lnTo>
                    <a:pt x="13840" y="23284"/>
                  </a:lnTo>
                  <a:lnTo>
                    <a:pt x="11615" y="16608"/>
                  </a:lnTo>
                  <a:lnTo>
                    <a:pt x="11615" y="16608"/>
                  </a:lnTo>
                  <a:lnTo>
                    <a:pt x="9498" y="10095"/>
                  </a:lnTo>
                  <a:lnTo>
                    <a:pt x="9498" y="10041"/>
                  </a:lnTo>
                  <a:lnTo>
                    <a:pt x="7273" y="3311"/>
                  </a:lnTo>
                  <a:lnTo>
                    <a:pt x="7273" y="3311"/>
                  </a:lnTo>
                  <a:lnTo>
                    <a:pt x="6350" y="3148"/>
                  </a:lnTo>
                  <a:lnTo>
                    <a:pt x="5536" y="2877"/>
                  </a:lnTo>
                  <a:lnTo>
                    <a:pt x="4722" y="2606"/>
                  </a:lnTo>
                  <a:lnTo>
                    <a:pt x="4071" y="2280"/>
                  </a:lnTo>
                  <a:lnTo>
                    <a:pt x="3420" y="1954"/>
                  </a:lnTo>
                  <a:lnTo>
                    <a:pt x="2823" y="1629"/>
                  </a:lnTo>
                  <a:lnTo>
                    <a:pt x="2280" y="1249"/>
                  </a:lnTo>
                  <a:lnTo>
                    <a:pt x="1846" y="869"/>
                  </a:lnTo>
                  <a:lnTo>
                    <a:pt x="2443" y="3311"/>
                  </a:lnTo>
                  <a:lnTo>
                    <a:pt x="2443" y="3311"/>
                  </a:lnTo>
                  <a:lnTo>
                    <a:pt x="2280" y="2769"/>
                  </a:lnTo>
                  <a:lnTo>
                    <a:pt x="2063" y="2280"/>
                  </a:lnTo>
                  <a:lnTo>
                    <a:pt x="1846" y="1846"/>
                  </a:lnTo>
                  <a:lnTo>
                    <a:pt x="1520" y="1412"/>
                  </a:lnTo>
                  <a:lnTo>
                    <a:pt x="1194" y="977"/>
                  </a:lnTo>
                  <a:lnTo>
                    <a:pt x="869" y="652"/>
                  </a:lnTo>
                  <a:lnTo>
                    <a:pt x="435" y="32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5651972" y="894435"/>
              <a:ext cx="1216516" cy="386176"/>
            </a:xfrm>
            <a:custGeom>
              <a:avLst/>
              <a:gdLst/>
              <a:ahLst/>
              <a:cxnLst/>
              <a:rect l="l" t="t" r="r" b="b"/>
              <a:pathLst>
                <a:path w="62578" h="19865" extrusionOk="0">
                  <a:moveTo>
                    <a:pt x="51723" y="0"/>
                  </a:moveTo>
                  <a:lnTo>
                    <a:pt x="50692" y="54"/>
                  </a:lnTo>
                  <a:lnTo>
                    <a:pt x="49606" y="163"/>
                  </a:lnTo>
                  <a:lnTo>
                    <a:pt x="48521" y="271"/>
                  </a:lnTo>
                  <a:lnTo>
                    <a:pt x="46296" y="651"/>
                  </a:lnTo>
                  <a:lnTo>
                    <a:pt x="44071" y="1194"/>
                  </a:lnTo>
                  <a:lnTo>
                    <a:pt x="41845" y="1791"/>
                  </a:lnTo>
                  <a:lnTo>
                    <a:pt x="39620" y="2442"/>
                  </a:lnTo>
                  <a:lnTo>
                    <a:pt x="37503" y="3148"/>
                  </a:lnTo>
                  <a:lnTo>
                    <a:pt x="35495" y="3853"/>
                  </a:lnTo>
                  <a:lnTo>
                    <a:pt x="31913" y="5210"/>
                  </a:lnTo>
                  <a:lnTo>
                    <a:pt x="29634" y="6187"/>
                  </a:lnTo>
                  <a:lnTo>
                    <a:pt x="25075" y="8033"/>
                  </a:lnTo>
                  <a:lnTo>
                    <a:pt x="22741" y="8901"/>
                  </a:lnTo>
                  <a:lnTo>
                    <a:pt x="20407" y="9769"/>
                  </a:lnTo>
                  <a:lnTo>
                    <a:pt x="18074" y="10529"/>
                  </a:lnTo>
                  <a:lnTo>
                    <a:pt x="15794" y="11180"/>
                  </a:lnTo>
                  <a:lnTo>
                    <a:pt x="13569" y="11723"/>
                  </a:lnTo>
                  <a:lnTo>
                    <a:pt x="12483" y="11940"/>
                  </a:lnTo>
                  <a:lnTo>
                    <a:pt x="11452" y="12103"/>
                  </a:lnTo>
                  <a:lnTo>
                    <a:pt x="10421" y="12212"/>
                  </a:lnTo>
                  <a:lnTo>
                    <a:pt x="9444" y="12266"/>
                  </a:lnTo>
                  <a:lnTo>
                    <a:pt x="8467" y="12320"/>
                  </a:lnTo>
                  <a:lnTo>
                    <a:pt x="7544" y="12266"/>
                  </a:lnTo>
                  <a:lnTo>
                    <a:pt x="6622" y="12157"/>
                  </a:lnTo>
                  <a:lnTo>
                    <a:pt x="5753" y="11995"/>
                  </a:lnTo>
                  <a:lnTo>
                    <a:pt x="4939" y="11723"/>
                  </a:lnTo>
                  <a:lnTo>
                    <a:pt x="4179" y="11452"/>
                  </a:lnTo>
                  <a:lnTo>
                    <a:pt x="3474" y="11072"/>
                  </a:lnTo>
                  <a:lnTo>
                    <a:pt x="2823" y="10583"/>
                  </a:lnTo>
                  <a:lnTo>
                    <a:pt x="2171" y="10041"/>
                  </a:lnTo>
                  <a:lnTo>
                    <a:pt x="1629" y="9444"/>
                  </a:lnTo>
                  <a:lnTo>
                    <a:pt x="1140" y="8738"/>
                  </a:lnTo>
                  <a:lnTo>
                    <a:pt x="652" y="7924"/>
                  </a:lnTo>
                  <a:lnTo>
                    <a:pt x="272" y="7056"/>
                  </a:lnTo>
                  <a:lnTo>
                    <a:pt x="0" y="6024"/>
                  </a:lnTo>
                  <a:lnTo>
                    <a:pt x="1954" y="13786"/>
                  </a:lnTo>
                  <a:lnTo>
                    <a:pt x="2117" y="14383"/>
                  </a:lnTo>
                  <a:lnTo>
                    <a:pt x="2388" y="14980"/>
                  </a:lnTo>
                  <a:lnTo>
                    <a:pt x="2606" y="15522"/>
                  </a:lnTo>
                  <a:lnTo>
                    <a:pt x="2877" y="16011"/>
                  </a:lnTo>
                  <a:lnTo>
                    <a:pt x="3203" y="16499"/>
                  </a:lnTo>
                  <a:lnTo>
                    <a:pt x="3474" y="16933"/>
                  </a:lnTo>
                  <a:lnTo>
                    <a:pt x="3854" y="17313"/>
                  </a:lnTo>
                  <a:lnTo>
                    <a:pt x="4179" y="17693"/>
                  </a:lnTo>
                  <a:lnTo>
                    <a:pt x="4559" y="18019"/>
                  </a:lnTo>
                  <a:lnTo>
                    <a:pt x="4994" y="18345"/>
                  </a:lnTo>
                  <a:lnTo>
                    <a:pt x="5374" y="18616"/>
                  </a:lnTo>
                  <a:lnTo>
                    <a:pt x="5862" y="18833"/>
                  </a:lnTo>
                  <a:lnTo>
                    <a:pt x="6296" y="19050"/>
                  </a:lnTo>
                  <a:lnTo>
                    <a:pt x="6785" y="19267"/>
                  </a:lnTo>
                  <a:lnTo>
                    <a:pt x="7762" y="19539"/>
                  </a:lnTo>
                  <a:lnTo>
                    <a:pt x="8738" y="19756"/>
                  </a:lnTo>
                  <a:lnTo>
                    <a:pt x="9715" y="19810"/>
                  </a:lnTo>
                  <a:lnTo>
                    <a:pt x="10801" y="19864"/>
                  </a:lnTo>
                  <a:lnTo>
                    <a:pt x="11886" y="19810"/>
                  </a:lnTo>
                  <a:lnTo>
                    <a:pt x="13026" y="19701"/>
                  </a:lnTo>
                  <a:lnTo>
                    <a:pt x="14220" y="19484"/>
                  </a:lnTo>
                  <a:lnTo>
                    <a:pt x="15468" y="19267"/>
                  </a:lnTo>
                  <a:lnTo>
                    <a:pt x="16662" y="18942"/>
                  </a:lnTo>
                  <a:lnTo>
                    <a:pt x="17965" y="18616"/>
                  </a:lnTo>
                  <a:lnTo>
                    <a:pt x="19213" y="18236"/>
                  </a:lnTo>
                  <a:lnTo>
                    <a:pt x="21873" y="17368"/>
                  </a:lnTo>
                  <a:lnTo>
                    <a:pt x="24532" y="16391"/>
                  </a:lnTo>
                  <a:lnTo>
                    <a:pt x="27246" y="15305"/>
                  </a:lnTo>
                  <a:lnTo>
                    <a:pt x="31479" y="13568"/>
                  </a:lnTo>
                  <a:lnTo>
                    <a:pt x="32673" y="13026"/>
                  </a:lnTo>
                  <a:lnTo>
                    <a:pt x="33759" y="12592"/>
                  </a:lnTo>
                  <a:lnTo>
                    <a:pt x="37449" y="11180"/>
                  </a:lnTo>
                  <a:lnTo>
                    <a:pt x="39512" y="10421"/>
                  </a:lnTo>
                  <a:lnTo>
                    <a:pt x="41628" y="9715"/>
                  </a:lnTo>
                  <a:lnTo>
                    <a:pt x="43853" y="9009"/>
                  </a:lnTo>
                  <a:lnTo>
                    <a:pt x="46133" y="8412"/>
                  </a:lnTo>
                  <a:lnTo>
                    <a:pt x="48358" y="7924"/>
                  </a:lnTo>
                  <a:lnTo>
                    <a:pt x="50583" y="7490"/>
                  </a:lnTo>
                  <a:lnTo>
                    <a:pt x="51669" y="7381"/>
                  </a:lnTo>
                  <a:lnTo>
                    <a:pt x="52700" y="7273"/>
                  </a:lnTo>
                  <a:lnTo>
                    <a:pt x="53731" y="7218"/>
                  </a:lnTo>
                  <a:lnTo>
                    <a:pt x="54708" y="7164"/>
                  </a:lnTo>
                  <a:lnTo>
                    <a:pt x="55685" y="7218"/>
                  </a:lnTo>
                  <a:lnTo>
                    <a:pt x="56608" y="7327"/>
                  </a:lnTo>
                  <a:lnTo>
                    <a:pt x="57476" y="7436"/>
                  </a:lnTo>
                  <a:lnTo>
                    <a:pt x="58290" y="7653"/>
                  </a:lnTo>
                  <a:lnTo>
                    <a:pt x="59050" y="7924"/>
                  </a:lnTo>
                  <a:lnTo>
                    <a:pt x="59810" y="8250"/>
                  </a:lnTo>
                  <a:lnTo>
                    <a:pt x="60407" y="8684"/>
                  </a:lnTo>
                  <a:lnTo>
                    <a:pt x="61004" y="9172"/>
                  </a:lnTo>
                  <a:lnTo>
                    <a:pt x="61547" y="9715"/>
                  </a:lnTo>
                  <a:lnTo>
                    <a:pt x="61981" y="10366"/>
                  </a:lnTo>
                  <a:lnTo>
                    <a:pt x="62306" y="11072"/>
                  </a:lnTo>
                  <a:lnTo>
                    <a:pt x="62578" y="11886"/>
                  </a:lnTo>
                  <a:lnTo>
                    <a:pt x="60787" y="4885"/>
                  </a:lnTo>
                  <a:lnTo>
                    <a:pt x="60515" y="4071"/>
                  </a:lnTo>
                  <a:lnTo>
                    <a:pt x="60135" y="3311"/>
                  </a:lnTo>
                  <a:lnTo>
                    <a:pt x="59647" y="2659"/>
                  </a:lnTo>
                  <a:lnTo>
                    <a:pt x="59159" y="2062"/>
                  </a:lnTo>
                  <a:lnTo>
                    <a:pt x="58562" y="1574"/>
                  </a:lnTo>
                  <a:lnTo>
                    <a:pt x="57856" y="1140"/>
                  </a:lnTo>
                  <a:lnTo>
                    <a:pt x="57150" y="814"/>
                  </a:lnTo>
                  <a:lnTo>
                    <a:pt x="56336" y="543"/>
                  </a:lnTo>
                  <a:lnTo>
                    <a:pt x="55522" y="326"/>
                  </a:lnTo>
                  <a:lnTo>
                    <a:pt x="54600" y="163"/>
                  </a:lnTo>
                  <a:lnTo>
                    <a:pt x="53677" y="54"/>
                  </a:lnTo>
                  <a:lnTo>
                    <a:pt x="52700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-5651972" y="894435"/>
              <a:ext cx="1216516" cy="386176"/>
            </a:xfrm>
            <a:custGeom>
              <a:avLst/>
              <a:gdLst/>
              <a:ahLst/>
              <a:cxnLst/>
              <a:rect l="l" t="t" r="r" b="b"/>
              <a:pathLst>
                <a:path w="62578" h="19865" fill="none" extrusionOk="0">
                  <a:moveTo>
                    <a:pt x="60787" y="4885"/>
                  </a:moveTo>
                  <a:lnTo>
                    <a:pt x="60787" y="4885"/>
                  </a:lnTo>
                  <a:lnTo>
                    <a:pt x="60515" y="4071"/>
                  </a:lnTo>
                  <a:lnTo>
                    <a:pt x="60135" y="3311"/>
                  </a:lnTo>
                  <a:lnTo>
                    <a:pt x="59647" y="2659"/>
                  </a:lnTo>
                  <a:lnTo>
                    <a:pt x="59159" y="2062"/>
                  </a:lnTo>
                  <a:lnTo>
                    <a:pt x="58562" y="1574"/>
                  </a:lnTo>
                  <a:lnTo>
                    <a:pt x="57856" y="1140"/>
                  </a:lnTo>
                  <a:lnTo>
                    <a:pt x="57150" y="814"/>
                  </a:lnTo>
                  <a:lnTo>
                    <a:pt x="56336" y="543"/>
                  </a:lnTo>
                  <a:lnTo>
                    <a:pt x="55522" y="326"/>
                  </a:lnTo>
                  <a:lnTo>
                    <a:pt x="54600" y="163"/>
                  </a:lnTo>
                  <a:lnTo>
                    <a:pt x="53677" y="54"/>
                  </a:lnTo>
                  <a:lnTo>
                    <a:pt x="52700" y="0"/>
                  </a:lnTo>
                  <a:lnTo>
                    <a:pt x="51723" y="0"/>
                  </a:lnTo>
                  <a:lnTo>
                    <a:pt x="50692" y="54"/>
                  </a:lnTo>
                  <a:lnTo>
                    <a:pt x="49606" y="163"/>
                  </a:lnTo>
                  <a:lnTo>
                    <a:pt x="48521" y="271"/>
                  </a:lnTo>
                  <a:lnTo>
                    <a:pt x="46296" y="651"/>
                  </a:lnTo>
                  <a:lnTo>
                    <a:pt x="44071" y="1194"/>
                  </a:lnTo>
                  <a:lnTo>
                    <a:pt x="41845" y="1791"/>
                  </a:lnTo>
                  <a:lnTo>
                    <a:pt x="39620" y="2442"/>
                  </a:lnTo>
                  <a:lnTo>
                    <a:pt x="37503" y="3148"/>
                  </a:lnTo>
                  <a:lnTo>
                    <a:pt x="35495" y="3853"/>
                  </a:lnTo>
                  <a:lnTo>
                    <a:pt x="31913" y="5210"/>
                  </a:lnTo>
                  <a:lnTo>
                    <a:pt x="31913" y="5210"/>
                  </a:lnTo>
                  <a:lnTo>
                    <a:pt x="29634" y="6187"/>
                  </a:lnTo>
                  <a:lnTo>
                    <a:pt x="29634" y="6187"/>
                  </a:lnTo>
                  <a:lnTo>
                    <a:pt x="25075" y="8033"/>
                  </a:lnTo>
                  <a:lnTo>
                    <a:pt x="22741" y="8901"/>
                  </a:lnTo>
                  <a:lnTo>
                    <a:pt x="20407" y="9769"/>
                  </a:lnTo>
                  <a:lnTo>
                    <a:pt x="18074" y="10529"/>
                  </a:lnTo>
                  <a:lnTo>
                    <a:pt x="15794" y="11180"/>
                  </a:lnTo>
                  <a:lnTo>
                    <a:pt x="13569" y="11723"/>
                  </a:lnTo>
                  <a:lnTo>
                    <a:pt x="12483" y="11940"/>
                  </a:lnTo>
                  <a:lnTo>
                    <a:pt x="11452" y="12103"/>
                  </a:lnTo>
                  <a:lnTo>
                    <a:pt x="10421" y="12212"/>
                  </a:lnTo>
                  <a:lnTo>
                    <a:pt x="9444" y="12266"/>
                  </a:lnTo>
                  <a:lnTo>
                    <a:pt x="8467" y="12320"/>
                  </a:lnTo>
                  <a:lnTo>
                    <a:pt x="7544" y="12266"/>
                  </a:lnTo>
                  <a:lnTo>
                    <a:pt x="6622" y="12157"/>
                  </a:lnTo>
                  <a:lnTo>
                    <a:pt x="5753" y="11995"/>
                  </a:lnTo>
                  <a:lnTo>
                    <a:pt x="4939" y="11723"/>
                  </a:lnTo>
                  <a:lnTo>
                    <a:pt x="4179" y="11452"/>
                  </a:lnTo>
                  <a:lnTo>
                    <a:pt x="3474" y="11072"/>
                  </a:lnTo>
                  <a:lnTo>
                    <a:pt x="2823" y="10583"/>
                  </a:lnTo>
                  <a:lnTo>
                    <a:pt x="2171" y="10041"/>
                  </a:lnTo>
                  <a:lnTo>
                    <a:pt x="1629" y="9444"/>
                  </a:lnTo>
                  <a:lnTo>
                    <a:pt x="1140" y="8738"/>
                  </a:lnTo>
                  <a:lnTo>
                    <a:pt x="652" y="7924"/>
                  </a:lnTo>
                  <a:lnTo>
                    <a:pt x="272" y="7056"/>
                  </a:lnTo>
                  <a:lnTo>
                    <a:pt x="0" y="6024"/>
                  </a:lnTo>
                  <a:lnTo>
                    <a:pt x="1954" y="13786"/>
                  </a:lnTo>
                  <a:lnTo>
                    <a:pt x="1954" y="13786"/>
                  </a:lnTo>
                  <a:lnTo>
                    <a:pt x="2117" y="14383"/>
                  </a:lnTo>
                  <a:lnTo>
                    <a:pt x="2388" y="14980"/>
                  </a:lnTo>
                  <a:lnTo>
                    <a:pt x="2606" y="15522"/>
                  </a:lnTo>
                  <a:lnTo>
                    <a:pt x="2877" y="16011"/>
                  </a:lnTo>
                  <a:lnTo>
                    <a:pt x="3203" y="16499"/>
                  </a:lnTo>
                  <a:lnTo>
                    <a:pt x="3474" y="16933"/>
                  </a:lnTo>
                  <a:lnTo>
                    <a:pt x="3854" y="17313"/>
                  </a:lnTo>
                  <a:lnTo>
                    <a:pt x="4179" y="17693"/>
                  </a:lnTo>
                  <a:lnTo>
                    <a:pt x="4559" y="18019"/>
                  </a:lnTo>
                  <a:lnTo>
                    <a:pt x="4994" y="18345"/>
                  </a:lnTo>
                  <a:lnTo>
                    <a:pt x="5374" y="18616"/>
                  </a:lnTo>
                  <a:lnTo>
                    <a:pt x="5862" y="18833"/>
                  </a:lnTo>
                  <a:lnTo>
                    <a:pt x="6296" y="19050"/>
                  </a:lnTo>
                  <a:lnTo>
                    <a:pt x="6785" y="19267"/>
                  </a:lnTo>
                  <a:lnTo>
                    <a:pt x="7762" y="19539"/>
                  </a:lnTo>
                  <a:lnTo>
                    <a:pt x="7762" y="19539"/>
                  </a:lnTo>
                  <a:lnTo>
                    <a:pt x="8738" y="19756"/>
                  </a:lnTo>
                  <a:lnTo>
                    <a:pt x="9715" y="19810"/>
                  </a:lnTo>
                  <a:lnTo>
                    <a:pt x="10801" y="19864"/>
                  </a:lnTo>
                  <a:lnTo>
                    <a:pt x="11886" y="19810"/>
                  </a:lnTo>
                  <a:lnTo>
                    <a:pt x="13026" y="19701"/>
                  </a:lnTo>
                  <a:lnTo>
                    <a:pt x="14220" y="19484"/>
                  </a:lnTo>
                  <a:lnTo>
                    <a:pt x="15468" y="19267"/>
                  </a:lnTo>
                  <a:lnTo>
                    <a:pt x="16662" y="18942"/>
                  </a:lnTo>
                  <a:lnTo>
                    <a:pt x="17965" y="18616"/>
                  </a:lnTo>
                  <a:lnTo>
                    <a:pt x="19213" y="18236"/>
                  </a:lnTo>
                  <a:lnTo>
                    <a:pt x="21873" y="17368"/>
                  </a:lnTo>
                  <a:lnTo>
                    <a:pt x="24532" y="16391"/>
                  </a:lnTo>
                  <a:lnTo>
                    <a:pt x="27246" y="15305"/>
                  </a:lnTo>
                  <a:lnTo>
                    <a:pt x="27246" y="15305"/>
                  </a:lnTo>
                  <a:lnTo>
                    <a:pt x="31479" y="13568"/>
                  </a:lnTo>
                  <a:lnTo>
                    <a:pt x="32673" y="13026"/>
                  </a:lnTo>
                  <a:lnTo>
                    <a:pt x="33759" y="12592"/>
                  </a:lnTo>
                  <a:lnTo>
                    <a:pt x="33759" y="12592"/>
                  </a:lnTo>
                  <a:lnTo>
                    <a:pt x="37449" y="11180"/>
                  </a:lnTo>
                  <a:lnTo>
                    <a:pt x="39512" y="10421"/>
                  </a:lnTo>
                  <a:lnTo>
                    <a:pt x="41628" y="9715"/>
                  </a:lnTo>
                  <a:lnTo>
                    <a:pt x="43853" y="9009"/>
                  </a:lnTo>
                  <a:lnTo>
                    <a:pt x="46133" y="8412"/>
                  </a:lnTo>
                  <a:lnTo>
                    <a:pt x="48358" y="7924"/>
                  </a:lnTo>
                  <a:lnTo>
                    <a:pt x="50583" y="7490"/>
                  </a:lnTo>
                  <a:lnTo>
                    <a:pt x="51669" y="7381"/>
                  </a:lnTo>
                  <a:lnTo>
                    <a:pt x="52700" y="7273"/>
                  </a:lnTo>
                  <a:lnTo>
                    <a:pt x="53731" y="7218"/>
                  </a:lnTo>
                  <a:lnTo>
                    <a:pt x="54708" y="7164"/>
                  </a:lnTo>
                  <a:lnTo>
                    <a:pt x="55685" y="7218"/>
                  </a:lnTo>
                  <a:lnTo>
                    <a:pt x="56608" y="7327"/>
                  </a:lnTo>
                  <a:lnTo>
                    <a:pt x="57476" y="7436"/>
                  </a:lnTo>
                  <a:lnTo>
                    <a:pt x="58290" y="7653"/>
                  </a:lnTo>
                  <a:lnTo>
                    <a:pt x="59050" y="7924"/>
                  </a:lnTo>
                  <a:lnTo>
                    <a:pt x="59810" y="8250"/>
                  </a:lnTo>
                  <a:lnTo>
                    <a:pt x="60407" y="8684"/>
                  </a:lnTo>
                  <a:lnTo>
                    <a:pt x="61004" y="9172"/>
                  </a:lnTo>
                  <a:lnTo>
                    <a:pt x="61547" y="9715"/>
                  </a:lnTo>
                  <a:lnTo>
                    <a:pt x="61981" y="10366"/>
                  </a:lnTo>
                  <a:lnTo>
                    <a:pt x="62306" y="11072"/>
                  </a:lnTo>
                  <a:lnTo>
                    <a:pt x="62578" y="11886"/>
                  </a:lnTo>
                  <a:lnTo>
                    <a:pt x="60787" y="4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-5613986" y="1035802"/>
              <a:ext cx="1213348" cy="389344"/>
            </a:xfrm>
            <a:custGeom>
              <a:avLst/>
              <a:gdLst/>
              <a:ahLst/>
              <a:cxnLst/>
              <a:rect l="l" t="t" r="r" b="b"/>
              <a:pathLst>
                <a:path w="62415" h="20028" extrusionOk="0">
                  <a:moveTo>
                    <a:pt x="0" y="6514"/>
                  </a:moveTo>
                  <a:lnTo>
                    <a:pt x="163" y="7165"/>
                  </a:lnTo>
                  <a:lnTo>
                    <a:pt x="166" y="7173"/>
                  </a:lnTo>
                  <a:lnTo>
                    <a:pt x="0" y="6514"/>
                  </a:lnTo>
                  <a:close/>
                  <a:moveTo>
                    <a:pt x="166" y="7173"/>
                  </a:moveTo>
                  <a:lnTo>
                    <a:pt x="166" y="7173"/>
                  </a:lnTo>
                  <a:lnTo>
                    <a:pt x="166" y="7173"/>
                  </a:lnTo>
                  <a:close/>
                  <a:moveTo>
                    <a:pt x="51072" y="1"/>
                  </a:moveTo>
                  <a:lnTo>
                    <a:pt x="50095" y="109"/>
                  </a:lnTo>
                  <a:lnTo>
                    <a:pt x="49064" y="218"/>
                  </a:lnTo>
                  <a:lnTo>
                    <a:pt x="48032" y="381"/>
                  </a:lnTo>
                  <a:lnTo>
                    <a:pt x="45753" y="815"/>
                  </a:lnTo>
                  <a:lnTo>
                    <a:pt x="43311" y="1412"/>
                  </a:lnTo>
                  <a:lnTo>
                    <a:pt x="40705" y="2172"/>
                  </a:lnTo>
                  <a:lnTo>
                    <a:pt x="37937" y="3040"/>
                  </a:lnTo>
                  <a:lnTo>
                    <a:pt x="34952" y="4126"/>
                  </a:lnTo>
                  <a:lnTo>
                    <a:pt x="31805" y="5320"/>
                  </a:lnTo>
                  <a:lnTo>
                    <a:pt x="30719" y="5754"/>
                  </a:lnTo>
                  <a:lnTo>
                    <a:pt x="29525" y="6296"/>
                  </a:lnTo>
                  <a:lnTo>
                    <a:pt x="25292" y="8033"/>
                  </a:lnTo>
                  <a:lnTo>
                    <a:pt x="22632" y="9064"/>
                  </a:lnTo>
                  <a:lnTo>
                    <a:pt x="19973" y="10041"/>
                  </a:lnTo>
                  <a:lnTo>
                    <a:pt x="17368" y="10910"/>
                  </a:lnTo>
                  <a:lnTo>
                    <a:pt x="16065" y="11290"/>
                  </a:lnTo>
                  <a:lnTo>
                    <a:pt x="14817" y="11615"/>
                  </a:lnTo>
                  <a:lnTo>
                    <a:pt x="13569" y="11941"/>
                  </a:lnTo>
                  <a:lnTo>
                    <a:pt x="12320" y="12158"/>
                  </a:lnTo>
                  <a:lnTo>
                    <a:pt x="11126" y="12375"/>
                  </a:lnTo>
                  <a:lnTo>
                    <a:pt x="9987" y="12484"/>
                  </a:lnTo>
                  <a:lnTo>
                    <a:pt x="8901" y="12538"/>
                  </a:lnTo>
                  <a:lnTo>
                    <a:pt x="7816" y="12538"/>
                  </a:lnTo>
                  <a:lnTo>
                    <a:pt x="6784" y="12429"/>
                  </a:lnTo>
                  <a:lnTo>
                    <a:pt x="5808" y="12267"/>
                  </a:lnTo>
                  <a:lnTo>
                    <a:pt x="4776" y="11995"/>
                  </a:lnTo>
                  <a:lnTo>
                    <a:pt x="4288" y="11832"/>
                  </a:lnTo>
                  <a:lnTo>
                    <a:pt x="3854" y="11615"/>
                  </a:lnTo>
                  <a:lnTo>
                    <a:pt x="3420" y="11344"/>
                  </a:lnTo>
                  <a:lnTo>
                    <a:pt x="2985" y="11073"/>
                  </a:lnTo>
                  <a:lnTo>
                    <a:pt x="2551" y="10801"/>
                  </a:lnTo>
                  <a:lnTo>
                    <a:pt x="2171" y="10476"/>
                  </a:lnTo>
                  <a:lnTo>
                    <a:pt x="1846" y="10096"/>
                  </a:lnTo>
                  <a:lnTo>
                    <a:pt x="1466" y="9661"/>
                  </a:lnTo>
                  <a:lnTo>
                    <a:pt x="1194" y="9227"/>
                  </a:lnTo>
                  <a:lnTo>
                    <a:pt x="869" y="8793"/>
                  </a:lnTo>
                  <a:lnTo>
                    <a:pt x="597" y="8250"/>
                  </a:lnTo>
                  <a:lnTo>
                    <a:pt x="380" y="7708"/>
                  </a:lnTo>
                  <a:lnTo>
                    <a:pt x="166" y="7173"/>
                  </a:lnTo>
                  <a:lnTo>
                    <a:pt x="1954" y="14275"/>
                  </a:lnTo>
                  <a:lnTo>
                    <a:pt x="2334" y="15360"/>
                  </a:lnTo>
                  <a:lnTo>
                    <a:pt x="2823" y="16283"/>
                  </a:lnTo>
                  <a:lnTo>
                    <a:pt x="3365" y="17097"/>
                  </a:lnTo>
                  <a:lnTo>
                    <a:pt x="3962" y="17802"/>
                  </a:lnTo>
                  <a:lnTo>
                    <a:pt x="4668" y="18454"/>
                  </a:lnTo>
                  <a:lnTo>
                    <a:pt x="5428" y="18942"/>
                  </a:lnTo>
                  <a:lnTo>
                    <a:pt x="6242" y="19322"/>
                  </a:lnTo>
                  <a:lnTo>
                    <a:pt x="7164" y="19648"/>
                  </a:lnTo>
                  <a:lnTo>
                    <a:pt x="8087" y="19865"/>
                  </a:lnTo>
                  <a:lnTo>
                    <a:pt x="9064" y="19973"/>
                  </a:lnTo>
                  <a:lnTo>
                    <a:pt x="10149" y="20028"/>
                  </a:lnTo>
                  <a:lnTo>
                    <a:pt x="11235" y="20028"/>
                  </a:lnTo>
                  <a:lnTo>
                    <a:pt x="12320" y="19919"/>
                  </a:lnTo>
                  <a:lnTo>
                    <a:pt x="13514" y="19756"/>
                  </a:lnTo>
                  <a:lnTo>
                    <a:pt x="14708" y="19539"/>
                  </a:lnTo>
                  <a:lnTo>
                    <a:pt x="15902" y="19268"/>
                  </a:lnTo>
                  <a:lnTo>
                    <a:pt x="16771" y="19051"/>
                  </a:lnTo>
                  <a:lnTo>
                    <a:pt x="19213" y="18345"/>
                  </a:lnTo>
                  <a:lnTo>
                    <a:pt x="21655" y="17531"/>
                  </a:lnTo>
                  <a:lnTo>
                    <a:pt x="24043" y="16663"/>
                  </a:lnTo>
                  <a:lnTo>
                    <a:pt x="26377" y="15740"/>
                  </a:lnTo>
                  <a:lnTo>
                    <a:pt x="26486" y="15686"/>
                  </a:lnTo>
                  <a:lnTo>
                    <a:pt x="27191" y="15414"/>
                  </a:lnTo>
                  <a:lnTo>
                    <a:pt x="27246" y="15414"/>
                  </a:lnTo>
                  <a:lnTo>
                    <a:pt x="27951" y="15089"/>
                  </a:lnTo>
                  <a:lnTo>
                    <a:pt x="28385" y="14926"/>
                  </a:lnTo>
                  <a:lnTo>
                    <a:pt x="29851" y="14329"/>
                  </a:lnTo>
                  <a:lnTo>
                    <a:pt x="30990" y="13786"/>
                  </a:lnTo>
                  <a:lnTo>
                    <a:pt x="33650" y="12701"/>
                  </a:lnTo>
                  <a:lnTo>
                    <a:pt x="36255" y="11670"/>
                  </a:lnTo>
                  <a:lnTo>
                    <a:pt x="38914" y="10747"/>
                  </a:lnTo>
                  <a:lnTo>
                    <a:pt x="41519" y="9824"/>
                  </a:lnTo>
                  <a:lnTo>
                    <a:pt x="44233" y="9010"/>
                  </a:lnTo>
                  <a:lnTo>
                    <a:pt x="45102" y="8739"/>
                  </a:lnTo>
                  <a:lnTo>
                    <a:pt x="45536" y="8630"/>
                  </a:lnTo>
                  <a:lnTo>
                    <a:pt x="47381" y="8196"/>
                  </a:lnTo>
                  <a:lnTo>
                    <a:pt x="49064" y="7816"/>
                  </a:lnTo>
                  <a:lnTo>
                    <a:pt x="50692" y="7545"/>
                  </a:lnTo>
                  <a:lnTo>
                    <a:pt x="52211" y="7328"/>
                  </a:lnTo>
                  <a:lnTo>
                    <a:pt x="53622" y="7219"/>
                  </a:lnTo>
                  <a:lnTo>
                    <a:pt x="54925" y="7165"/>
                  </a:lnTo>
                  <a:lnTo>
                    <a:pt x="56173" y="7219"/>
                  </a:lnTo>
                  <a:lnTo>
                    <a:pt x="57259" y="7382"/>
                  </a:lnTo>
                  <a:lnTo>
                    <a:pt x="58236" y="7599"/>
                  </a:lnTo>
                  <a:lnTo>
                    <a:pt x="59158" y="7925"/>
                  </a:lnTo>
                  <a:lnTo>
                    <a:pt x="59972" y="8305"/>
                  </a:lnTo>
                  <a:lnTo>
                    <a:pt x="60678" y="8793"/>
                  </a:lnTo>
                  <a:lnTo>
                    <a:pt x="60949" y="9064"/>
                  </a:lnTo>
                  <a:lnTo>
                    <a:pt x="61275" y="9390"/>
                  </a:lnTo>
                  <a:lnTo>
                    <a:pt x="61492" y="9716"/>
                  </a:lnTo>
                  <a:lnTo>
                    <a:pt x="61763" y="10041"/>
                  </a:lnTo>
                  <a:lnTo>
                    <a:pt x="61926" y="10367"/>
                  </a:lnTo>
                  <a:lnTo>
                    <a:pt x="62143" y="10801"/>
                  </a:lnTo>
                  <a:lnTo>
                    <a:pt x="62415" y="11615"/>
                  </a:lnTo>
                  <a:lnTo>
                    <a:pt x="60624" y="4614"/>
                  </a:lnTo>
                  <a:lnTo>
                    <a:pt x="60407" y="4017"/>
                  </a:lnTo>
                  <a:lnTo>
                    <a:pt x="60190" y="3474"/>
                  </a:lnTo>
                  <a:lnTo>
                    <a:pt x="59918" y="2986"/>
                  </a:lnTo>
                  <a:lnTo>
                    <a:pt x="59538" y="2497"/>
                  </a:lnTo>
                  <a:lnTo>
                    <a:pt x="59158" y="2063"/>
                  </a:lnTo>
                  <a:lnTo>
                    <a:pt x="58778" y="1683"/>
                  </a:lnTo>
                  <a:lnTo>
                    <a:pt x="58290" y="1358"/>
                  </a:lnTo>
                  <a:lnTo>
                    <a:pt x="57747" y="1032"/>
                  </a:lnTo>
                  <a:lnTo>
                    <a:pt x="57205" y="761"/>
                  </a:lnTo>
                  <a:lnTo>
                    <a:pt x="56608" y="543"/>
                  </a:lnTo>
                  <a:lnTo>
                    <a:pt x="55956" y="326"/>
                  </a:lnTo>
                  <a:lnTo>
                    <a:pt x="55251" y="218"/>
                  </a:lnTo>
                  <a:lnTo>
                    <a:pt x="54491" y="109"/>
                  </a:lnTo>
                  <a:lnTo>
                    <a:pt x="53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-5613986" y="1035802"/>
              <a:ext cx="1213348" cy="389344"/>
            </a:xfrm>
            <a:custGeom>
              <a:avLst/>
              <a:gdLst/>
              <a:ahLst/>
              <a:cxnLst/>
              <a:rect l="l" t="t" r="r" b="b"/>
              <a:pathLst>
                <a:path w="62415" h="20028" fill="none" extrusionOk="0">
                  <a:moveTo>
                    <a:pt x="60624" y="4614"/>
                  </a:moveTo>
                  <a:lnTo>
                    <a:pt x="60624" y="4614"/>
                  </a:lnTo>
                  <a:lnTo>
                    <a:pt x="60407" y="4017"/>
                  </a:lnTo>
                  <a:lnTo>
                    <a:pt x="60190" y="3474"/>
                  </a:lnTo>
                  <a:lnTo>
                    <a:pt x="59918" y="2986"/>
                  </a:lnTo>
                  <a:lnTo>
                    <a:pt x="59538" y="2497"/>
                  </a:lnTo>
                  <a:lnTo>
                    <a:pt x="59158" y="2063"/>
                  </a:lnTo>
                  <a:lnTo>
                    <a:pt x="58778" y="1683"/>
                  </a:lnTo>
                  <a:lnTo>
                    <a:pt x="58290" y="1358"/>
                  </a:lnTo>
                  <a:lnTo>
                    <a:pt x="57747" y="1032"/>
                  </a:lnTo>
                  <a:lnTo>
                    <a:pt x="57205" y="761"/>
                  </a:lnTo>
                  <a:lnTo>
                    <a:pt x="56608" y="543"/>
                  </a:lnTo>
                  <a:lnTo>
                    <a:pt x="55956" y="326"/>
                  </a:lnTo>
                  <a:lnTo>
                    <a:pt x="55251" y="218"/>
                  </a:lnTo>
                  <a:lnTo>
                    <a:pt x="54491" y="109"/>
                  </a:lnTo>
                  <a:lnTo>
                    <a:pt x="53731" y="1"/>
                  </a:lnTo>
                  <a:lnTo>
                    <a:pt x="52863" y="1"/>
                  </a:lnTo>
                  <a:lnTo>
                    <a:pt x="51994" y="1"/>
                  </a:lnTo>
                  <a:lnTo>
                    <a:pt x="51072" y="1"/>
                  </a:lnTo>
                  <a:lnTo>
                    <a:pt x="50095" y="109"/>
                  </a:lnTo>
                  <a:lnTo>
                    <a:pt x="49064" y="218"/>
                  </a:lnTo>
                  <a:lnTo>
                    <a:pt x="48032" y="381"/>
                  </a:lnTo>
                  <a:lnTo>
                    <a:pt x="45753" y="815"/>
                  </a:lnTo>
                  <a:lnTo>
                    <a:pt x="43311" y="1412"/>
                  </a:lnTo>
                  <a:lnTo>
                    <a:pt x="40705" y="2172"/>
                  </a:lnTo>
                  <a:lnTo>
                    <a:pt x="37937" y="3040"/>
                  </a:lnTo>
                  <a:lnTo>
                    <a:pt x="34952" y="4126"/>
                  </a:lnTo>
                  <a:lnTo>
                    <a:pt x="31805" y="5320"/>
                  </a:lnTo>
                  <a:lnTo>
                    <a:pt x="30719" y="5754"/>
                  </a:lnTo>
                  <a:lnTo>
                    <a:pt x="29525" y="6296"/>
                  </a:lnTo>
                  <a:lnTo>
                    <a:pt x="29525" y="6296"/>
                  </a:lnTo>
                  <a:lnTo>
                    <a:pt x="25292" y="8033"/>
                  </a:lnTo>
                  <a:lnTo>
                    <a:pt x="25292" y="8033"/>
                  </a:lnTo>
                  <a:lnTo>
                    <a:pt x="22632" y="9064"/>
                  </a:lnTo>
                  <a:lnTo>
                    <a:pt x="19973" y="10041"/>
                  </a:lnTo>
                  <a:lnTo>
                    <a:pt x="17368" y="10910"/>
                  </a:lnTo>
                  <a:lnTo>
                    <a:pt x="16065" y="11290"/>
                  </a:lnTo>
                  <a:lnTo>
                    <a:pt x="14817" y="11615"/>
                  </a:lnTo>
                  <a:lnTo>
                    <a:pt x="13569" y="11941"/>
                  </a:lnTo>
                  <a:lnTo>
                    <a:pt x="12320" y="12158"/>
                  </a:lnTo>
                  <a:lnTo>
                    <a:pt x="11126" y="12375"/>
                  </a:lnTo>
                  <a:lnTo>
                    <a:pt x="9987" y="12484"/>
                  </a:lnTo>
                  <a:lnTo>
                    <a:pt x="8901" y="12538"/>
                  </a:lnTo>
                  <a:lnTo>
                    <a:pt x="7816" y="12538"/>
                  </a:lnTo>
                  <a:lnTo>
                    <a:pt x="6784" y="12429"/>
                  </a:lnTo>
                  <a:lnTo>
                    <a:pt x="5808" y="12267"/>
                  </a:lnTo>
                  <a:lnTo>
                    <a:pt x="5808" y="12267"/>
                  </a:lnTo>
                  <a:lnTo>
                    <a:pt x="4776" y="11995"/>
                  </a:lnTo>
                  <a:lnTo>
                    <a:pt x="4288" y="11832"/>
                  </a:lnTo>
                  <a:lnTo>
                    <a:pt x="3854" y="11615"/>
                  </a:lnTo>
                  <a:lnTo>
                    <a:pt x="3420" y="11344"/>
                  </a:lnTo>
                  <a:lnTo>
                    <a:pt x="2985" y="11073"/>
                  </a:lnTo>
                  <a:lnTo>
                    <a:pt x="2551" y="10801"/>
                  </a:lnTo>
                  <a:lnTo>
                    <a:pt x="2171" y="10476"/>
                  </a:lnTo>
                  <a:lnTo>
                    <a:pt x="1846" y="10096"/>
                  </a:lnTo>
                  <a:lnTo>
                    <a:pt x="1466" y="9661"/>
                  </a:lnTo>
                  <a:lnTo>
                    <a:pt x="1194" y="9227"/>
                  </a:lnTo>
                  <a:lnTo>
                    <a:pt x="869" y="8793"/>
                  </a:lnTo>
                  <a:lnTo>
                    <a:pt x="597" y="8250"/>
                  </a:lnTo>
                  <a:lnTo>
                    <a:pt x="380" y="7708"/>
                  </a:lnTo>
                  <a:lnTo>
                    <a:pt x="163" y="7165"/>
                  </a:lnTo>
                  <a:lnTo>
                    <a:pt x="0" y="6514"/>
                  </a:lnTo>
                  <a:lnTo>
                    <a:pt x="1954" y="14275"/>
                  </a:lnTo>
                  <a:lnTo>
                    <a:pt x="1954" y="14275"/>
                  </a:lnTo>
                  <a:lnTo>
                    <a:pt x="2334" y="15360"/>
                  </a:lnTo>
                  <a:lnTo>
                    <a:pt x="2823" y="16283"/>
                  </a:lnTo>
                  <a:lnTo>
                    <a:pt x="3365" y="17097"/>
                  </a:lnTo>
                  <a:lnTo>
                    <a:pt x="3962" y="17802"/>
                  </a:lnTo>
                  <a:lnTo>
                    <a:pt x="4668" y="18454"/>
                  </a:lnTo>
                  <a:lnTo>
                    <a:pt x="5428" y="18942"/>
                  </a:lnTo>
                  <a:lnTo>
                    <a:pt x="6242" y="19322"/>
                  </a:lnTo>
                  <a:lnTo>
                    <a:pt x="7164" y="19648"/>
                  </a:lnTo>
                  <a:lnTo>
                    <a:pt x="8087" y="19865"/>
                  </a:lnTo>
                  <a:lnTo>
                    <a:pt x="9064" y="19973"/>
                  </a:lnTo>
                  <a:lnTo>
                    <a:pt x="10149" y="20028"/>
                  </a:lnTo>
                  <a:lnTo>
                    <a:pt x="11235" y="20028"/>
                  </a:lnTo>
                  <a:lnTo>
                    <a:pt x="12320" y="19919"/>
                  </a:lnTo>
                  <a:lnTo>
                    <a:pt x="13514" y="19756"/>
                  </a:lnTo>
                  <a:lnTo>
                    <a:pt x="14708" y="19539"/>
                  </a:lnTo>
                  <a:lnTo>
                    <a:pt x="15902" y="19268"/>
                  </a:lnTo>
                  <a:lnTo>
                    <a:pt x="16771" y="19051"/>
                  </a:lnTo>
                  <a:lnTo>
                    <a:pt x="16771" y="19051"/>
                  </a:lnTo>
                  <a:lnTo>
                    <a:pt x="19213" y="18345"/>
                  </a:lnTo>
                  <a:lnTo>
                    <a:pt x="21655" y="17531"/>
                  </a:lnTo>
                  <a:lnTo>
                    <a:pt x="24043" y="16663"/>
                  </a:lnTo>
                  <a:lnTo>
                    <a:pt x="26377" y="15740"/>
                  </a:lnTo>
                  <a:lnTo>
                    <a:pt x="26377" y="15740"/>
                  </a:lnTo>
                  <a:lnTo>
                    <a:pt x="26486" y="15686"/>
                  </a:lnTo>
                  <a:lnTo>
                    <a:pt x="27191" y="15414"/>
                  </a:lnTo>
                  <a:lnTo>
                    <a:pt x="27246" y="15414"/>
                  </a:lnTo>
                  <a:lnTo>
                    <a:pt x="27246" y="15414"/>
                  </a:lnTo>
                  <a:lnTo>
                    <a:pt x="27951" y="15089"/>
                  </a:lnTo>
                  <a:lnTo>
                    <a:pt x="28385" y="14926"/>
                  </a:lnTo>
                  <a:lnTo>
                    <a:pt x="29851" y="14329"/>
                  </a:lnTo>
                  <a:lnTo>
                    <a:pt x="30990" y="13786"/>
                  </a:lnTo>
                  <a:lnTo>
                    <a:pt x="30990" y="13786"/>
                  </a:lnTo>
                  <a:lnTo>
                    <a:pt x="33650" y="12701"/>
                  </a:lnTo>
                  <a:lnTo>
                    <a:pt x="33650" y="12701"/>
                  </a:lnTo>
                  <a:lnTo>
                    <a:pt x="36255" y="11670"/>
                  </a:lnTo>
                  <a:lnTo>
                    <a:pt x="38914" y="10747"/>
                  </a:lnTo>
                  <a:lnTo>
                    <a:pt x="41519" y="9824"/>
                  </a:lnTo>
                  <a:lnTo>
                    <a:pt x="44233" y="9010"/>
                  </a:lnTo>
                  <a:lnTo>
                    <a:pt x="44233" y="9010"/>
                  </a:lnTo>
                  <a:lnTo>
                    <a:pt x="45102" y="8739"/>
                  </a:lnTo>
                  <a:lnTo>
                    <a:pt x="45536" y="8630"/>
                  </a:lnTo>
                  <a:lnTo>
                    <a:pt x="45536" y="8630"/>
                  </a:lnTo>
                  <a:lnTo>
                    <a:pt x="47381" y="8196"/>
                  </a:lnTo>
                  <a:lnTo>
                    <a:pt x="49064" y="7816"/>
                  </a:lnTo>
                  <a:lnTo>
                    <a:pt x="50692" y="7545"/>
                  </a:lnTo>
                  <a:lnTo>
                    <a:pt x="52211" y="7328"/>
                  </a:lnTo>
                  <a:lnTo>
                    <a:pt x="53622" y="7219"/>
                  </a:lnTo>
                  <a:lnTo>
                    <a:pt x="54925" y="7165"/>
                  </a:lnTo>
                  <a:lnTo>
                    <a:pt x="56173" y="7219"/>
                  </a:lnTo>
                  <a:lnTo>
                    <a:pt x="57259" y="7382"/>
                  </a:lnTo>
                  <a:lnTo>
                    <a:pt x="58236" y="7599"/>
                  </a:lnTo>
                  <a:lnTo>
                    <a:pt x="59158" y="7925"/>
                  </a:lnTo>
                  <a:lnTo>
                    <a:pt x="59972" y="8305"/>
                  </a:lnTo>
                  <a:lnTo>
                    <a:pt x="60678" y="8793"/>
                  </a:lnTo>
                  <a:lnTo>
                    <a:pt x="60949" y="9064"/>
                  </a:lnTo>
                  <a:lnTo>
                    <a:pt x="61275" y="9390"/>
                  </a:lnTo>
                  <a:lnTo>
                    <a:pt x="61492" y="9716"/>
                  </a:lnTo>
                  <a:lnTo>
                    <a:pt x="61763" y="10041"/>
                  </a:lnTo>
                  <a:lnTo>
                    <a:pt x="61926" y="10367"/>
                  </a:lnTo>
                  <a:lnTo>
                    <a:pt x="62143" y="10801"/>
                  </a:lnTo>
                  <a:lnTo>
                    <a:pt x="62415" y="11615"/>
                  </a:lnTo>
                  <a:lnTo>
                    <a:pt x="60624" y="4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-5536965" y="1315408"/>
              <a:ext cx="1204911" cy="402000"/>
            </a:xfrm>
            <a:custGeom>
              <a:avLst/>
              <a:gdLst/>
              <a:ahLst/>
              <a:cxnLst/>
              <a:rect l="l" t="t" r="r" b="b"/>
              <a:pathLst>
                <a:path w="61981" h="20679" extrusionOk="0">
                  <a:moveTo>
                    <a:pt x="52374" y="0"/>
                  </a:moveTo>
                  <a:lnTo>
                    <a:pt x="51506" y="54"/>
                  </a:lnTo>
                  <a:lnTo>
                    <a:pt x="50637" y="109"/>
                  </a:lnTo>
                  <a:lnTo>
                    <a:pt x="48629" y="380"/>
                  </a:lnTo>
                  <a:lnTo>
                    <a:pt x="46458" y="760"/>
                  </a:lnTo>
                  <a:lnTo>
                    <a:pt x="44016" y="1357"/>
                  </a:lnTo>
                  <a:lnTo>
                    <a:pt x="41302" y="2117"/>
                  </a:lnTo>
                  <a:lnTo>
                    <a:pt x="38317" y="3094"/>
                  </a:lnTo>
                  <a:lnTo>
                    <a:pt x="35061" y="4288"/>
                  </a:lnTo>
                  <a:lnTo>
                    <a:pt x="31533" y="5699"/>
                  </a:lnTo>
                  <a:lnTo>
                    <a:pt x="29308" y="6622"/>
                  </a:lnTo>
                  <a:lnTo>
                    <a:pt x="28819" y="6839"/>
                  </a:lnTo>
                  <a:lnTo>
                    <a:pt x="28440" y="7001"/>
                  </a:lnTo>
                  <a:lnTo>
                    <a:pt x="27788" y="7273"/>
                  </a:lnTo>
                  <a:lnTo>
                    <a:pt x="27408" y="7436"/>
                  </a:lnTo>
                  <a:lnTo>
                    <a:pt x="27083" y="7598"/>
                  </a:lnTo>
                  <a:lnTo>
                    <a:pt x="26920" y="7653"/>
                  </a:lnTo>
                  <a:lnTo>
                    <a:pt x="26269" y="7924"/>
                  </a:lnTo>
                  <a:lnTo>
                    <a:pt x="25509" y="8250"/>
                  </a:lnTo>
                  <a:lnTo>
                    <a:pt x="25455" y="8250"/>
                  </a:lnTo>
                  <a:lnTo>
                    <a:pt x="23066" y="9281"/>
                  </a:lnTo>
                  <a:lnTo>
                    <a:pt x="20624" y="10204"/>
                  </a:lnTo>
                  <a:lnTo>
                    <a:pt x="18182" y="11072"/>
                  </a:lnTo>
                  <a:lnTo>
                    <a:pt x="15685" y="11886"/>
                  </a:lnTo>
                  <a:lnTo>
                    <a:pt x="15305" y="11995"/>
                  </a:lnTo>
                  <a:lnTo>
                    <a:pt x="14925" y="12103"/>
                  </a:lnTo>
                  <a:lnTo>
                    <a:pt x="14546" y="12212"/>
                  </a:lnTo>
                  <a:lnTo>
                    <a:pt x="13243" y="12537"/>
                  </a:lnTo>
                  <a:lnTo>
                    <a:pt x="11995" y="12809"/>
                  </a:lnTo>
                  <a:lnTo>
                    <a:pt x="10746" y="13026"/>
                  </a:lnTo>
                  <a:lnTo>
                    <a:pt x="9552" y="13134"/>
                  </a:lnTo>
                  <a:lnTo>
                    <a:pt x="8413" y="13189"/>
                  </a:lnTo>
                  <a:lnTo>
                    <a:pt x="7273" y="13189"/>
                  </a:lnTo>
                  <a:lnTo>
                    <a:pt x="6242" y="13134"/>
                  </a:lnTo>
                  <a:lnTo>
                    <a:pt x="5265" y="12917"/>
                  </a:lnTo>
                  <a:lnTo>
                    <a:pt x="4342" y="12646"/>
                  </a:lnTo>
                  <a:lnTo>
                    <a:pt x="3474" y="12266"/>
                  </a:lnTo>
                  <a:lnTo>
                    <a:pt x="3040" y="12049"/>
                  </a:lnTo>
                  <a:lnTo>
                    <a:pt x="2660" y="11778"/>
                  </a:lnTo>
                  <a:lnTo>
                    <a:pt x="2334" y="11506"/>
                  </a:lnTo>
                  <a:lnTo>
                    <a:pt x="1954" y="11181"/>
                  </a:lnTo>
                  <a:lnTo>
                    <a:pt x="1628" y="10855"/>
                  </a:lnTo>
                  <a:lnTo>
                    <a:pt x="1357" y="10475"/>
                  </a:lnTo>
                  <a:lnTo>
                    <a:pt x="1031" y="10095"/>
                  </a:lnTo>
                  <a:lnTo>
                    <a:pt x="814" y="9661"/>
                  </a:lnTo>
                  <a:lnTo>
                    <a:pt x="543" y="9172"/>
                  </a:lnTo>
                  <a:lnTo>
                    <a:pt x="326" y="8684"/>
                  </a:lnTo>
                  <a:lnTo>
                    <a:pt x="163" y="8195"/>
                  </a:lnTo>
                  <a:lnTo>
                    <a:pt x="0" y="7598"/>
                  </a:lnTo>
                  <a:lnTo>
                    <a:pt x="1954" y="15360"/>
                  </a:lnTo>
                  <a:lnTo>
                    <a:pt x="2117" y="15902"/>
                  </a:lnTo>
                  <a:lnTo>
                    <a:pt x="2334" y="16445"/>
                  </a:lnTo>
                  <a:lnTo>
                    <a:pt x="2551" y="16934"/>
                  </a:lnTo>
                  <a:lnTo>
                    <a:pt x="2822" y="17368"/>
                  </a:lnTo>
                  <a:lnTo>
                    <a:pt x="3094" y="17802"/>
                  </a:lnTo>
                  <a:lnTo>
                    <a:pt x="3419" y="18182"/>
                  </a:lnTo>
                  <a:lnTo>
                    <a:pt x="3745" y="18562"/>
                  </a:lnTo>
                  <a:lnTo>
                    <a:pt x="4071" y="18887"/>
                  </a:lnTo>
                  <a:lnTo>
                    <a:pt x="4451" y="19159"/>
                  </a:lnTo>
                  <a:lnTo>
                    <a:pt x="4831" y="19430"/>
                  </a:lnTo>
                  <a:lnTo>
                    <a:pt x="5211" y="19701"/>
                  </a:lnTo>
                  <a:lnTo>
                    <a:pt x="5645" y="19919"/>
                  </a:lnTo>
                  <a:lnTo>
                    <a:pt x="6513" y="20244"/>
                  </a:lnTo>
                  <a:lnTo>
                    <a:pt x="7436" y="20516"/>
                  </a:lnTo>
                  <a:lnTo>
                    <a:pt x="7599" y="20516"/>
                  </a:lnTo>
                  <a:lnTo>
                    <a:pt x="8575" y="20624"/>
                  </a:lnTo>
                  <a:lnTo>
                    <a:pt x="9552" y="20678"/>
                  </a:lnTo>
                  <a:lnTo>
                    <a:pt x="10584" y="20678"/>
                  </a:lnTo>
                  <a:lnTo>
                    <a:pt x="11669" y="20570"/>
                  </a:lnTo>
                  <a:lnTo>
                    <a:pt x="12809" y="20407"/>
                  </a:lnTo>
                  <a:lnTo>
                    <a:pt x="14003" y="20244"/>
                  </a:lnTo>
                  <a:lnTo>
                    <a:pt x="15197" y="19973"/>
                  </a:lnTo>
                  <a:lnTo>
                    <a:pt x="16391" y="19647"/>
                  </a:lnTo>
                  <a:lnTo>
                    <a:pt x="17639" y="19267"/>
                  </a:lnTo>
                  <a:lnTo>
                    <a:pt x="18887" y="18887"/>
                  </a:lnTo>
                  <a:lnTo>
                    <a:pt x="21438" y="18019"/>
                  </a:lnTo>
                  <a:lnTo>
                    <a:pt x="23989" y="16988"/>
                  </a:lnTo>
                  <a:lnTo>
                    <a:pt x="26594" y="15957"/>
                  </a:lnTo>
                  <a:lnTo>
                    <a:pt x="26649" y="15902"/>
                  </a:lnTo>
                  <a:lnTo>
                    <a:pt x="28494" y="15143"/>
                  </a:lnTo>
                  <a:lnTo>
                    <a:pt x="28602" y="15088"/>
                  </a:lnTo>
                  <a:lnTo>
                    <a:pt x="29905" y="14545"/>
                  </a:lnTo>
                  <a:lnTo>
                    <a:pt x="31153" y="13948"/>
                  </a:lnTo>
                  <a:lnTo>
                    <a:pt x="33378" y="13026"/>
                  </a:lnTo>
                  <a:lnTo>
                    <a:pt x="36038" y="11940"/>
                  </a:lnTo>
                  <a:lnTo>
                    <a:pt x="38752" y="10963"/>
                  </a:lnTo>
                  <a:lnTo>
                    <a:pt x="41411" y="10041"/>
                  </a:lnTo>
                  <a:lnTo>
                    <a:pt x="44016" y="9172"/>
                  </a:lnTo>
                  <a:lnTo>
                    <a:pt x="46567" y="8467"/>
                  </a:lnTo>
                  <a:lnTo>
                    <a:pt x="49063" y="7870"/>
                  </a:lnTo>
                  <a:lnTo>
                    <a:pt x="50203" y="7653"/>
                  </a:lnTo>
                  <a:lnTo>
                    <a:pt x="51397" y="7490"/>
                  </a:lnTo>
                  <a:lnTo>
                    <a:pt x="52483" y="7327"/>
                  </a:lnTo>
                  <a:lnTo>
                    <a:pt x="53568" y="7273"/>
                  </a:lnTo>
                  <a:lnTo>
                    <a:pt x="56119" y="7273"/>
                  </a:lnTo>
                  <a:lnTo>
                    <a:pt x="56770" y="7381"/>
                  </a:lnTo>
                  <a:lnTo>
                    <a:pt x="57422" y="7490"/>
                  </a:lnTo>
                  <a:lnTo>
                    <a:pt x="58019" y="7598"/>
                  </a:lnTo>
                  <a:lnTo>
                    <a:pt x="58616" y="7816"/>
                  </a:lnTo>
                  <a:lnTo>
                    <a:pt x="59158" y="8033"/>
                  </a:lnTo>
                  <a:lnTo>
                    <a:pt x="59647" y="8250"/>
                  </a:lnTo>
                  <a:lnTo>
                    <a:pt x="60135" y="8521"/>
                  </a:lnTo>
                  <a:lnTo>
                    <a:pt x="60515" y="8901"/>
                  </a:lnTo>
                  <a:lnTo>
                    <a:pt x="60895" y="9227"/>
                  </a:lnTo>
                  <a:lnTo>
                    <a:pt x="61275" y="9661"/>
                  </a:lnTo>
                  <a:lnTo>
                    <a:pt x="61546" y="10095"/>
                  </a:lnTo>
                  <a:lnTo>
                    <a:pt x="61763" y="10638"/>
                  </a:lnTo>
                  <a:lnTo>
                    <a:pt x="61981" y="11181"/>
                  </a:lnTo>
                  <a:lnTo>
                    <a:pt x="60190" y="4179"/>
                  </a:lnTo>
                  <a:lnTo>
                    <a:pt x="60081" y="3745"/>
                  </a:lnTo>
                  <a:lnTo>
                    <a:pt x="59864" y="3365"/>
                  </a:lnTo>
                  <a:lnTo>
                    <a:pt x="59701" y="2985"/>
                  </a:lnTo>
                  <a:lnTo>
                    <a:pt x="59430" y="2605"/>
                  </a:lnTo>
                  <a:lnTo>
                    <a:pt x="59158" y="2225"/>
                  </a:lnTo>
                  <a:lnTo>
                    <a:pt x="58778" y="1845"/>
                  </a:lnTo>
                  <a:lnTo>
                    <a:pt x="58399" y="1520"/>
                  </a:lnTo>
                  <a:lnTo>
                    <a:pt x="57964" y="1248"/>
                  </a:lnTo>
                  <a:lnTo>
                    <a:pt x="57476" y="977"/>
                  </a:lnTo>
                  <a:lnTo>
                    <a:pt x="56987" y="706"/>
                  </a:lnTo>
                  <a:lnTo>
                    <a:pt x="56390" y="543"/>
                  </a:lnTo>
                  <a:lnTo>
                    <a:pt x="55739" y="326"/>
                  </a:lnTo>
                  <a:lnTo>
                    <a:pt x="55034" y="217"/>
                  </a:lnTo>
                  <a:lnTo>
                    <a:pt x="54274" y="109"/>
                  </a:lnTo>
                  <a:lnTo>
                    <a:pt x="53405" y="54"/>
                  </a:lnTo>
                  <a:lnTo>
                    <a:pt x="52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-5536965" y="1315408"/>
              <a:ext cx="1204911" cy="402000"/>
            </a:xfrm>
            <a:custGeom>
              <a:avLst/>
              <a:gdLst/>
              <a:ahLst/>
              <a:cxnLst/>
              <a:rect l="l" t="t" r="r" b="b"/>
              <a:pathLst>
                <a:path w="61981" h="20679" fill="none" extrusionOk="0">
                  <a:moveTo>
                    <a:pt x="60190" y="4179"/>
                  </a:moveTo>
                  <a:lnTo>
                    <a:pt x="60190" y="4179"/>
                  </a:lnTo>
                  <a:lnTo>
                    <a:pt x="60081" y="3745"/>
                  </a:lnTo>
                  <a:lnTo>
                    <a:pt x="59864" y="3365"/>
                  </a:lnTo>
                  <a:lnTo>
                    <a:pt x="59701" y="2985"/>
                  </a:lnTo>
                  <a:lnTo>
                    <a:pt x="59430" y="2605"/>
                  </a:lnTo>
                  <a:lnTo>
                    <a:pt x="59158" y="2225"/>
                  </a:lnTo>
                  <a:lnTo>
                    <a:pt x="58778" y="1845"/>
                  </a:lnTo>
                  <a:lnTo>
                    <a:pt x="58399" y="1520"/>
                  </a:lnTo>
                  <a:lnTo>
                    <a:pt x="57964" y="1248"/>
                  </a:lnTo>
                  <a:lnTo>
                    <a:pt x="57476" y="977"/>
                  </a:lnTo>
                  <a:lnTo>
                    <a:pt x="56987" y="706"/>
                  </a:lnTo>
                  <a:lnTo>
                    <a:pt x="56390" y="543"/>
                  </a:lnTo>
                  <a:lnTo>
                    <a:pt x="55739" y="326"/>
                  </a:lnTo>
                  <a:lnTo>
                    <a:pt x="55034" y="217"/>
                  </a:lnTo>
                  <a:lnTo>
                    <a:pt x="54274" y="109"/>
                  </a:lnTo>
                  <a:lnTo>
                    <a:pt x="53405" y="54"/>
                  </a:lnTo>
                  <a:lnTo>
                    <a:pt x="52537" y="0"/>
                  </a:lnTo>
                  <a:lnTo>
                    <a:pt x="52537" y="0"/>
                  </a:lnTo>
                  <a:lnTo>
                    <a:pt x="52374" y="0"/>
                  </a:lnTo>
                  <a:lnTo>
                    <a:pt x="52374" y="0"/>
                  </a:lnTo>
                  <a:lnTo>
                    <a:pt x="51506" y="54"/>
                  </a:lnTo>
                  <a:lnTo>
                    <a:pt x="50637" y="109"/>
                  </a:lnTo>
                  <a:lnTo>
                    <a:pt x="48629" y="380"/>
                  </a:lnTo>
                  <a:lnTo>
                    <a:pt x="46458" y="760"/>
                  </a:lnTo>
                  <a:lnTo>
                    <a:pt x="44016" y="1357"/>
                  </a:lnTo>
                  <a:lnTo>
                    <a:pt x="41302" y="2117"/>
                  </a:lnTo>
                  <a:lnTo>
                    <a:pt x="38317" y="3094"/>
                  </a:lnTo>
                  <a:lnTo>
                    <a:pt x="35061" y="4288"/>
                  </a:lnTo>
                  <a:lnTo>
                    <a:pt x="31533" y="5699"/>
                  </a:lnTo>
                  <a:lnTo>
                    <a:pt x="29308" y="6622"/>
                  </a:lnTo>
                  <a:lnTo>
                    <a:pt x="28819" y="6839"/>
                  </a:lnTo>
                  <a:lnTo>
                    <a:pt x="28440" y="7001"/>
                  </a:lnTo>
                  <a:lnTo>
                    <a:pt x="27788" y="7273"/>
                  </a:lnTo>
                  <a:lnTo>
                    <a:pt x="27408" y="7436"/>
                  </a:lnTo>
                  <a:lnTo>
                    <a:pt x="27083" y="7598"/>
                  </a:lnTo>
                  <a:lnTo>
                    <a:pt x="26920" y="7653"/>
                  </a:lnTo>
                  <a:lnTo>
                    <a:pt x="26269" y="7924"/>
                  </a:lnTo>
                  <a:lnTo>
                    <a:pt x="25509" y="8250"/>
                  </a:lnTo>
                  <a:lnTo>
                    <a:pt x="25455" y="8250"/>
                  </a:lnTo>
                  <a:lnTo>
                    <a:pt x="25455" y="8250"/>
                  </a:lnTo>
                  <a:lnTo>
                    <a:pt x="23066" y="9281"/>
                  </a:lnTo>
                  <a:lnTo>
                    <a:pt x="20624" y="10204"/>
                  </a:lnTo>
                  <a:lnTo>
                    <a:pt x="18182" y="11072"/>
                  </a:lnTo>
                  <a:lnTo>
                    <a:pt x="15685" y="11886"/>
                  </a:lnTo>
                  <a:lnTo>
                    <a:pt x="15305" y="11995"/>
                  </a:lnTo>
                  <a:lnTo>
                    <a:pt x="14925" y="12103"/>
                  </a:lnTo>
                  <a:lnTo>
                    <a:pt x="14546" y="12212"/>
                  </a:lnTo>
                  <a:lnTo>
                    <a:pt x="14546" y="12212"/>
                  </a:lnTo>
                  <a:lnTo>
                    <a:pt x="13243" y="12537"/>
                  </a:lnTo>
                  <a:lnTo>
                    <a:pt x="11995" y="12809"/>
                  </a:lnTo>
                  <a:lnTo>
                    <a:pt x="10746" y="13026"/>
                  </a:lnTo>
                  <a:lnTo>
                    <a:pt x="9552" y="13134"/>
                  </a:lnTo>
                  <a:lnTo>
                    <a:pt x="8413" y="13189"/>
                  </a:lnTo>
                  <a:lnTo>
                    <a:pt x="7273" y="13189"/>
                  </a:lnTo>
                  <a:lnTo>
                    <a:pt x="6242" y="13134"/>
                  </a:lnTo>
                  <a:lnTo>
                    <a:pt x="5265" y="12917"/>
                  </a:lnTo>
                  <a:lnTo>
                    <a:pt x="4342" y="12646"/>
                  </a:lnTo>
                  <a:lnTo>
                    <a:pt x="3474" y="12266"/>
                  </a:lnTo>
                  <a:lnTo>
                    <a:pt x="3040" y="12049"/>
                  </a:lnTo>
                  <a:lnTo>
                    <a:pt x="2660" y="11778"/>
                  </a:lnTo>
                  <a:lnTo>
                    <a:pt x="2334" y="11506"/>
                  </a:lnTo>
                  <a:lnTo>
                    <a:pt x="1954" y="11181"/>
                  </a:lnTo>
                  <a:lnTo>
                    <a:pt x="1628" y="10855"/>
                  </a:lnTo>
                  <a:lnTo>
                    <a:pt x="1357" y="10475"/>
                  </a:lnTo>
                  <a:lnTo>
                    <a:pt x="1031" y="10095"/>
                  </a:lnTo>
                  <a:lnTo>
                    <a:pt x="814" y="9661"/>
                  </a:lnTo>
                  <a:lnTo>
                    <a:pt x="543" y="9172"/>
                  </a:lnTo>
                  <a:lnTo>
                    <a:pt x="326" y="8684"/>
                  </a:lnTo>
                  <a:lnTo>
                    <a:pt x="163" y="8195"/>
                  </a:lnTo>
                  <a:lnTo>
                    <a:pt x="0" y="7598"/>
                  </a:lnTo>
                  <a:lnTo>
                    <a:pt x="1954" y="15360"/>
                  </a:lnTo>
                  <a:lnTo>
                    <a:pt x="1954" y="15360"/>
                  </a:lnTo>
                  <a:lnTo>
                    <a:pt x="2117" y="15902"/>
                  </a:lnTo>
                  <a:lnTo>
                    <a:pt x="2334" y="16445"/>
                  </a:lnTo>
                  <a:lnTo>
                    <a:pt x="2551" y="16934"/>
                  </a:lnTo>
                  <a:lnTo>
                    <a:pt x="2822" y="17368"/>
                  </a:lnTo>
                  <a:lnTo>
                    <a:pt x="3094" y="17802"/>
                  </a:lnTo>
                  <a:lnTo>
                    <a:pt x="3419" y="18182"/>
                  </a:lnTo>
                  <a:lnTo>
                    <a:pt x="3745" y="18562"/>
                  </a:lnTo>
                  <a:lnTo>
                    <a:pt x="4071" y="18887"/>
                  </a:lnTo>
                  <a:lnTo>
                    <a:pt x="4451" y="19159"/>
                  </a:lnTo>
                  <a:lnTo>
                    <a:pt x="4831" y="19430"/>
                  </a:lnTo>
                  <a:lnTo>
                    <a:pt x="5211" y="19701"/>
                  </a:lnTo>
                  <a:lnTo>
                    <a:pt x="5645" y="19919"/>
                  </a:lnTo>
                  <a:lnTo>
                    <a:pt x="6513" y="20244"/>
                  </a:lnTo>
                  <a:lnTo>
                    <a:pt x="7436" y="20516"/>
                  </a:lnTo>
                  <a:lnTo>
                    <a:pt x="7599" y="20516"/>
                  </a:lnTo>
                  <a:lnTo>
                    <a:pt x="7599" y="20516"/>
                  </a:lnTo>
                  <a:lnTo>
                    <a:pt x="8575" y="20624"/>
                  </a:lnTo>
                  <a:lnTo>
                    <a:pt x="9552" y="20678"/>
                  </a:lnTo>
                  <a:lnTo>
                    <a:pt x="10584" y="20678"/>
                  </a:lnTo>
                  <a:lnTo>
                    <a:pt x="11669" y="20570"/>
                  </a:lnTo>
                  <a:lnTo>
                    <a:pt x="12809" y="20407"/>
                  </a:lnTo>
                  <a:lnTo>
                    <a:pt x="14003" y="20244"/>
                  </a:lnTo>
                  <a:lnTo>
                    <a:pt x="15197" y="19973"/>
                  </a:lnTo>
                  <a:lnTo>
                    <a:pt x="16391" y="19647"/>
                  </a:lnTo>
                  <a:lnTo>
                    <a:pt x="17639" y="19267"/>
                  </a:lnTo>
                  <a:lnTo>
                    <a:pt x="18887" y="18887"/>
                  </a:lnTo>
                  <a:lnTo>
                    <a:pt x="21438" y="18019"/>
                  </a:lnTo>
                  <a:lnTo>
                    <a:pt x="23989" y="16988"/>
                  </a:lnTo>
                  <a:lnTo>
                    <a:pt x="26594" y="15957"/>
                  </a:lnTo>
                  <a:lnTo>
                    <a:pt x="26649" y="15902"/>
                  </a:lnTo>
                  <a:lnTo>
                    <a:pt x="28494" y="15143"/>
                  </a:lnTo>
                  <a:lnTo>
                    <a:pt x="28602" y="15088"/>
                  </a:lnTo>
                  <a:lnTo>
                    <a:pt x="29905" y="14545"/>
                  </a:lnTo>
                  <a:lnTo>
                    <a:pt x="31153" y="13948"/>
                  </a:lnTo>
                  <a:lnTo>
                    <a:pt x="33378" y="13026"/>
                  </a:lnTo>
                  <a:lnTo>
                    <a:pt x="33378" y="13026"/>
                  </a:lnTo>
                  <a:lnTo>
                    <a:pt x="36038" y="11940"/>
                  </a:lnTo>
                  <a:lnTo>
                    <a:pt x="38752" y="10963"/>
                  </a:lnTo>
                  <a:lnTo>
                    <a:pt x="41411" y="10041"/>
                  </a:lnTo>
                  <a:lnTo>
                    <a:pt x="44016" y="9172"/>
                  </a:lnTo>
                  <a:lnTo>
                    <a:pt x="46567" y="8467"/>
                  </a:lnTo>
                  <a:lnTo>
                    <a:pt x="49063" y="7870"/>
                  </a:lnTo>
                  <a:lnTo>
                    <a:pt x="50203" y="7653"/>
                  </a:lnTo>
                  <a:lnTo>
                    <a:pt x="51397" y="7490"/>
                  </a:lnTo>
                  <a:lnTo>
                    <a:pt x="52483" y="7327"/>
                  </a:lnTo>
                  <a:lnTo>
                    <a:pt x="53568" y="7273"/>
                  </a:lnTo>
                  <a:lnTo>
                    <a:pt x="53948" y="7273"/>
                  </a:lnTo>
                  <a:lnTo>
                    <a:pt x="53948" y="7273"/>
                  </a:lnTo>
                  <a:lnTo>
                    <a:pt x="55413" y="7273"/>
                  </a:lnTo>
                  <a:lnTo>
                    <a:pt x="56119" y="7273"/>
                  </a:lnTo>
                  <a:lnTo>
                    <a:pt x="56770" y="7381"/>
                  </a:lnTo>
                  <a:lnTo>
                    <a:pt x="57422" y="7490"/>
                  </a:lnTo>
                  <a:lnTo>
                    <a:pt x="58019" y="7598"/>
                  </a:lnTo>
                  <a:lnTo>
                    <a:pt x="58616" y="7816"/>
                  </a:lnTo>
                  <a:lnTo>
                    <a:pt x="59158" y="8033"/>
                  </a:lnTo>
                  <a:lnTo>
                    <a:pt x="59647" y="8250"/>
                  </a:lnTo>
                  <a:lnTo>
                    <a:pt x="60135" y="8521"/>
                  </a:lnTo>
                  <a:lnTo>
                    <a:pt x="60515" y="8901"/>
                  </a:lnTo>
                  <a:lnTo>
                    <a:pt x="60895" y="9227"/>
                  </a:lnTo>
                  <a:lnTo>
                    <a:pt x="61275" y="9661"/>
                  </a:lnTo>
                  <a:lnTo>
                    <a:pt x="61546" y="10095"/>
                  </a:lnTo>
                  <a:lnTo>
                    <a:pt x="61763" y="10638"/>
                  </a:lnTo>
                  <a:lnTo>
                    <a:pt x="61981" y="11181"/>
                  </a:lnTo>
                  <a:lnTo>
                    <a:pt x="60190" y="41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-5462062" y="1598163"/>
              <a:ext cx="1198593" cy="412556"/>
            </a:xfrm>
            <a:custGeom>
              <a:avLst/>
              <a:gdLst/>
              <a:ahLst/>
              <a:cxnLst/>
              <a:rect l="l" t="t" r="r" b="b"/>
              <a:pathLst>
                <a:path w="61656" h="21222" extrusionOk="0">
                  <a:moveTo>
                    <a:pt x="51343" y="0"/>
                  </a:moveTo>
                  <a:lnTo>
                    <a:pt x="50366" y="109"/>
                  </a:lnTo>
                  <a:lnTo>
                    <a:pt x="49390" y="218"/>
                  </a:lnTo>
                  <a:lnTo>
                    <a:pt x="48304" y="380"/>
                  </a:lnTo>
                  <a:lnTo>
                    <a:pt x="47164" y="598"/>
                  </a:lnTo>
                  <a:lnTo>
                    <a:pt x="45916" y="869"/>
                  </a:lnTo>
                  <a:lnTo>
                    <a:pt x="44613" y="1195"/>
                  </a:lnTo>
                  <a:lnTo>
                    <a:pt x="43257" y="1574"/>
                  </a:lnTo>
                  <a:lnTo>
                    <a:pt x="41791" y="2009"/>
                  </a:lnTo>
                  <a:lnTo>
                    <a:pt x="40272" y="2497"/>
                  </a:lnTo>
                  <a:lnTo>
                    <a:pt x="38698" y="3040"/>
                  </a:lnTo>
                  <a:lnTo>
                    <a:pt x="35224" y="4342"/>
                  </a:lnTo>
                  <a:lnTo>
                    <a:pt x="31371" y="5862"/>
                  </a:lnTo>
                  <a:lnTo>
                    <a:pt x="29200" y="6839"/>
                  </a:lnTo>
                  <a:lnTo>
                    <a:pt x="28440" y="7165"/>
                  </a:lnTo>
                  <a:lnTo>
                    <a:pt x="28006" y="7382"/>
                  </a:lnTo>
                  <a:lnTo>
                    <a:pt x="27354" y="7653"/>
                  </a:lnTo>
                  <a:lnTo>
                    <a:pt x="26486" y="8033"/>
                  </a:lnTo>
                  <a:lnTo>
                    <a:pt x="23664" y="9227"/>
                  </a:lnTo>
                  <a:lnTo>
                    <a:pt x="20842" y="10367"/>
                  </a:lnTo>
                  <a:lnTo>
                    <a:pt x="17965" y="11452"/>
                  </a:lnTo>
                  <a:lnTo>
                    <a:pt x="16554" y="11941"/>
                  </a:lnTo>
                  <a:lnTo>
                    <a:pt x="15143" y="12375"/>
                  </a:lnTo>
                  <a:lnTo>
                    <a:pt x="13732" y="12755"/>
                  </a:lnTo>
                  <a:lnTo>
                    <a:pt x="12429" y="13080"/>
                  </a:lnTo>
                  <a:lnTo>
                    <a:pt x="11072" y="13352"/>
                  </a:lnTo>
                  <a:lnTo>
                    <a:pt x="9824" y="13515"/>
                  </a:lnTo>
                  <a:lnTo>
                    <a:pt x="8576" y="13677"/>
                  </a:lnTo>
                  <a:lnTo>
                    <a:pt x="7436" y="13677"/>
                  </a:lnTo>
                  <a:lnTo>
                    <a:pt x="6296" y="13623"/>
                  </a:lnTo>
                  <a:lnTo>
                    <a:pt x="5265" y="13515"/>
                  </a:lnTo>
                  <a:lnTo>
                    <a:pt x="5157" y="13515"/>
                  </a:lnTo>
                  <a:lnTo>
                    <a:pt x="4234" y="13243"/>
                  </a:lnTo>
                  <a:lnTo>
                    <a:pt x="3420" y="12918"/>
                  </a:lnTo>
                  <a:lnTo>
                    <a:pt x="2606" y="12483"/>
                  </a:lnTo>
                  <a:lnTo>
                    <a:pt x="2280" y="12212"/>
                  </a:lnTo>
                  <a:lnTo>
                    <a:pt x="1955" y="11941"/>
                  </a:lnTo>
                  <a:lnTo>
                    <a:pt x="1629" y="11615"/>
                  </a:lnTo>
                  <a:lnTo>
                    <a:pt x="1303" y="11289"/>
                  </a:lnTo>
                  <a:lnTo>
                    <a:pt x="1032" y="10909"/>
                  </a:lnTo>
                  <a:lnTo>
                    <a:pt x="815" y="10530"/>
                  </a:lnTo>
                  <a:lnTo>
                    <a:pt x="543" y="10095"/>
                  </a:lnTo>
                  <a:lnTo>
                    <a:pt x="381" y="9607"/>
                  </a:lnTo>
                  <a:lnTo>
                    <a:pt x="163" y="9118"/>
                  </a:lnTo>
                  <a:lnTo>
                    <a:pt x="1" y="8576"/>
                  </a:lnTo>
                  <a:lnTo>
                    <a:pt x="2009" y="16337"/>
                  </a:lnTo>
                  <a:lnTo>
                    <a:pt x="2226" y="17097"/>
                  </a:lnTo>
                  <a:lnTo>
                    <a:pt x="2552" y="17748"/>
                  </a:lnTo>
                  <a:lnTo>
                    <a:pt x="2931" y="18399"/>
                  </a:lnTo>
                  <a:lnTo>
                    <a:pt x="3420" y="18996"/>
                  </a:lnTo>
                  <a:lnTo>
                    <a:pt x="3963" y="19539"/>
                  </a:lnTo>
                  <a:lnTo>
                    <a:pt x="4560" y="20027"/>
                  </a:lnTo>
                  <a:lnTo>
                    <a:pt x="5265" y="20407"/>
                  </a:lnTo>
                  <a:lnTo>
                    <a:pt x="5971" y="20679"/>
                  </a:lnTo>
                  <a:lnTo>
                    <a:pt x="6134" y="20733"/>
                  </a:lnTo>
                  <a:lnTo>
                    <a:pt x="6839" y="20950"/>
                  </a:lnTo>
                  <a:lnTo>
                    <a:pt x="7599" y="21113"/>
                  </a:lnTo>
                  <a:lnTo>
                    <a:pt x="8413" y="21167"/>
                  </a:lnTo>
                  <a:lnTo>
                    <a:pt x="9227" y="21221"/>
                  </a:lnTo>
                  <a:lnTo>
                    <a:pt x="10096" y="21221"/>
                  </a:lnTo>
                  <a:lnTo>
                    <a:pt x="11018" y="21167"/>
                  </a:lnTo>
                  <a:lnTo>
                    <a:pt x="11941" y="21059"/>
                  </a:lnTo>
                  <a:lnTo>
                    <a:pt x="12918" y="20896"/>
                  </a:lnTo>
                  <a:lnTo>
                    <a:pt x="13840" y="20679"/>
                  </a:lnTo>
                  <a:lnTo>
                    <a:pt x="14872" y="20462"/>
                  </a:lnTo>
                  <a:lnTo>
                    <a:pt x="16880" y="19865"/>
                  </a:lnTo>
                  <a:lnTo>
                    <a:pt x="18996" y="19213"/>
                  </a:lnTo>
                  <a:lnTo>
                    <a:pt x="21113" y="18453"/>
                  </a:lnTo>
                  <a:lnTo>
                    <a:pt x="21873" y="18128"/>
                  </a:lnTo>
                  <a:lnTo>
                    <a:pt x="25184" y="16825"/>
                  </a:lnTo>
                  <a:lnTo>
                    <a:pt x="28440" y="15414"/>
                  </a:lnTo>
                  <a:lnTo>
                    <a:pt x="29037" y="15143"/>
                  </a:lnTo>
                  <a:lnTo>
                    <a:pt x="29634" y="14871"/>
                  </a:lnTo>
                  <a:lnTo>
                    <a:pt x="30611" y="14437"/>
                  </a:lnTo>
                  <a:lnTo>
                    <a:pt x="33216" y="13298"/>
                  </a:lnTo>
                  <a:lnTo>
                    <a:pt x="35496" y="12321"/>
                  </a:lnTo>
                  <a:lnTo>
                    <a:pt x="37612" y="11506"/>
                  </a:lnTo>
                  <a:lnTo>
                    <a:pt x="39620" y="10747"/>
                  </a:lnTo>
                  <a:lnTo>
                    <a:pt x="41520" y="10041"/>
                  </a:lnTo>
                  <a:lnTo>
                    <a:pt x="43311" y="9444"/>
                  </a:lnTo>
                  <a:lnTo>
                    <a:pt x="44993" y="8956"/>
                  </a:lnTo>
                  <a:lnTo>
                    <a:pt x="46567" y="8467"/>
                  </a:lnTo>
                  <a:lnTo>
                    <a:pt x="48033" y="8087"/>
                  </a:lnTo>
                  <a:lnTo>
                    <a:pt x="48358" y="8033"/>
                  </a:lnTo>
                  <a:lnTo>
                    <a:pt x="50421" y="7599"/>
                  </a:lnTo>
                  <a:lnTo>
                    <a:pt x="52266" y="7327"/>
                  </a:lnTo>
                  <a:lnTo>
                    <a:pt x="53948" y="7219"/>
                  </a:lnTo>
                  <a:lnTo>
                    <a:pt x="55360" y="7165"/>
                  </a:lnTo>
                  <a:lnTo>
                    <a:pt x="56608" y="7273"/>
                  </a:lnTo>
                  <a:lnTo>
                    <a:pt x="57693" y="7436"/>
                  </a:lnTo>
                  <a:lnTo>
                    <a:pt x="58616" y="7707"/>
                  </a:lnTo>
                  <a:lnTo>
                    <a:pt x="59430" y="8033"/>
                  </a:lnTo>
                  <a:lnTo>
                    <a:pt x="59484" y="8033"/>
                  </a:lnTo>
                  <a:lnTo>
                    <a:pt x="59864" y="8250"/>
                  </a:lnTo>
                  <a:lnTo>
                    <a:pt x="60244" y="8521"/>
                  </a:lnTo>
                  <a:lnTo>
                    <a:pt x="60570" y="8793"/>
                  </a:lnTo>
                  <a:lnTo>
                    <a:pt x="60841" y="9118"/>
                  </a:lnTo>
                  <a:lnTo>
                    <a:pt x="61113" y="9444"/>
                  </a:lnTo>
                  <a:lnTo>
                    <a:pt x="61330" y="9824"/>
                  </a:lnTo>
                  <a:lnTo>
                    <a:pt x="61547" y="10204"/>
                  </a:lnTo>
                  <a:lnTo>
                    <a:pt x="61655" y="10638"/>
                  </a:lnTo>
                  <a:lnTo>
                    <a:pt x="59919" y="3637"/>
                  </a:lnTo>
                  <a:lnTo>
                    <a:pt x="59647" y="2986"/>
                  </a:lnTo>
                  <a:lnTo>
                    <a:pt x="59213" y="2334"/>
                  </a:lnTo>
                  <a:lnTo>
                    <a:pt x="58996" y="2063"/>
                  </a:lnTo>
                  <a:lnTo>
                    <a:pt x="58670" y="1737"/>
                  </a:lnTo>
                  <a:lnTo>
                    <a:pt x="58345" y="1466"/>
                  </a:lnTo>
                  <a:lnTo>
                    <a:pt x="58019" y="1195"/>
                  </a:lnTo>
                  <a:lnTo>
                    <a:pt x="57585" y="977"/>
                  </a:lnTo>
                  <a:lnTo>
                    <a:pt x="57096" y="760"/>
                  </a:lnTo>
                  <a:lnTo>
                    <a:pt x="56608" y="543"/>
                  </a:lnTo>
                  <a:lnTo>
                    <a:pt x="56011" y="380"/>
                  </a:lnTo>
                  <a:lnTo>
                    <a:pt x="55414" y="218"/>
                  </a:lnTo>
                  <a:lnTo>
                    <a:pt x="54708" y="109"/>
                  </a:lnTo>
                  <a:lnTo>
                    <a:pt x="53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-5462062" y="1598163"/>
              <a:ext cx="1198593" cy="412556"/>
            </a:xfrm>
            <a:custGeom>
              <a:avLst/>
              <a:gdLst/>
              <a:ahLst/>
              <a:cxnLst/>
              <a:rect l="l" t="t" r="r" b="b"/>
              <a:pathLst>
                <a:path w="61656" h="21222" fill="none" extrusionOk="0">
                  <a:moveTo>
                    <a:pt x="59919" y="3637"/>
                  </a:moveTo>
                  <a:lnTo>
                    <a:pt x="59919" y="3637"/>
                  </a:lnTo>
                  <a:lnTo>
                    <a:pt x="59647" y="2986"/>
                  </a:lnTo>
                  <a:lnTo>
                    <a:pt x="59213" y="2334"/>
                  </a:lnTo>
                  <a:lnTo>
                    <a:pt x="58996" y="2063"/>
                  </a:lnTo>
                  <a:lnTo>
                    <a:pt x="58670" y="1737"/>
                  </a:lnTo>
                  <a:lnTo>
                    <a:pt x="58345" y="1466"/>
                  </a:lnTo>
                  <a:lnTo>
                    <a:pt x="58019" y="1195"/>
                  </a:lnTo>
                  <a:lnTo>
                    <a:pt x="57585" y="977"/>
                  </a:lnTo>
                  <a:lnTo>
                    <a:pt x="57096" y="760"/>
                  </a:lnTo>
                  <a:lnTo>
                    <a:pt x="56608" y="543"/>
                  </a:lnTo>
                  <a:lnTo>
                    <a:pt x="56011" y="380"/>
                  </a:lnTo>
                  <a:lnTo>
                    <a:pt x="55414" y="218"/>
                  </a:lnTo>
                  <a:lnTo>
                    <a:pt x="54708" y="109"/>
                  </a:lnTo>
                  <a:lnTo>
                    <a:pt x="53948" y="0"/>
                  </a:lnTo>
                  <a:lnTo>
                    <a:pt x="53134" y="0"/>
                  </a:lnTo>
                  <a:lnTo>
                    <a:pt x="53026" y="0"/>
                  </a:lnTo>
                  <a:lnTo>
                    <a:pt x="53026" y="0"/>
                  </a:lnTo>
                  <a:lnTo>
                    <a:pt x="52212" y="0"/>
                  </a:lnTo>
                  <a:lnTo>
                    <a:pt x="51343" y="0"/>
                  </a:lnTo>
                  <a:lnTo>
                    <a:pt x="50366" y="109"/>
                  </a:lnTo>
                  <a:lnTo>
                    <a:pt x="49390" y="218"/>
                  </a:lnTo>
                  <a:lnTo>
                    <a:pt x="48304" y="380"/>
                  </a:lnTo>
                  <a:lnTo>
                    <a:pt x="47164" y="598"/>
                  </a:lnTo>
                  <a:lnTo>
                    <a:pt x="45916" y="869"/>
                  </a:lnTo>
                  <a:lnTo>
                    <a:pt x="44613" y="1195"/>
                  </a:lnTo>
                  <a:lnTo>
                    <a:pt x="43257" y="1574"/>
                  </a:lnTo>
                  <a:lnTo>
                    <a:pt x="41791" y="2009"/>
                  </a:lnTo>
                  <a:lnTo>
                    <a:pt x="40272" y="2497"/>
                  </a:lnTo>
                  <a:lnTo>
                    <a:pt x="38698" y="3040"/>
                  </a:lnTo>
                  <a:lnTo>
                    <a:pt x="35224" y="4342"/>
                  </a:lnTo>
                  <a:lnTo>
                    <a:pt x="31371" y="5862"/>
                  </a:lnTo>
                  <a:lnTo>
                    <a:pt x="31371" y="5862"/>
                  </a:lnTo>
                  <a:lnTo>
                    <a:pt x="29200" y="6839"/>
                  </a:lnTo>
                  <a:lnTo>
                    <a:pt x="28440" y="7165"/>
                  </a:lnTo>
                  <a:lnTo>
                    <a:pt x="28006" y="7382"/>
                  </a:lnTo>
                  <a:lnTo>
                    <a:pt x="27354" y="7653"/>
                  </a:lnTo>
                  <a:lnTo>
                    <a:pt x="26486" y="8033"/>
                  </a:lnTo>
                  <a:lnTo>
                    <a:pt x="26486" y="8033"/>
                  </a:lnTo>
                  <a:lnTo>
                    <a:pt x="23664" y="9227"/>
                  </a:lnTo>
                  <a:lnTo>
                    <a:pt x="20842" y="10367"/>
                  </a:lnTo>
                  <a:lnTo>
                    <a:pt x="17965" y="11452"/>
                  </a:lnTo>
                  <a:lnTo>
                    <a:pt x="16554" y="11941"/>
                  </a:lnTo>
                  <a:lnTo>
                    <a:pt x="15143" y="12375"/>
                  </a:lnTo>
                  <a:lnTo>
                    <a:pt x="13732" y="12755"/>
                  </a:lnTo>
                  <a:lnTo>
                    <a:pt x="12429" y="13080"/>
                  </a:lnTo>
                  <a:lnTo>
                    <a:pt x="11072" y="13352"/>
                  </a:lnTo>
                  <a:lnTo>
                    <a:pt x="9824" y="13515"/>
                  </a:lnTo>
                  <a:lnTo>
                    <a:pt x="8576" y="13677"/>
                  </a:lnTo>
                  <a:lnTo>
                    <a:pt x="7436" y="13677"/>
                  </a:lnTo>
                  <a:lnTo>
                    <a:pt x="6296" y="13623"/>
                  </a:lnTo>
                  <a:lnTo>
                    <a:pt x="5265" y="13515"/>
                  </a:lnTo>
                  <a:lnTo>
                    <a:pt x="5157" y="13515"/>
                  </a:lnTo>
                  <a:lnTo>
                    <a:pt x="5157" y="13515"/>
                  </a:lnTo>
                  <a:lnTo>
                    <a:pt x="4234" y="13243"/>
                  </a:lnTo>
                  <a:lnTo>
                    <a:pt x="3420" y="12918"/>
                  </a:lnTo>
                  <a:lnTo>
                    <a:pt x="2606" y="12483"/>
                  </a:lnTo>
                  <a:lnTo>
                    <a:pt x="2280" y="12212"/>
                  </a:lnTo>
                  <a:lnTo>
                    <a:pt x="1955" y="11941"/>
                  </a:lnTo>
                  <a:lnTo>
                    <a:pt x="1629" y="11615"/>
                  </a:lnTo>
                  <a:lnTo>
                    <a:pt x="1303" y="11289"/>
                  </a:lnTo>
                  <a:lnTo>
                    <a:pt x="1032" y="10909"/>
                  </a:lnTo>
                  <a:lnTo>
                    <a:pt x="815" y="10530"/>
                  </a:lnTo>
                  <a:lnTo>
                    <a:pt x="543" y="10095"/>
                  </a:lnTo>
                  <a:lnTo>
                    <a:pt x="381" y="9607"/>
                  </a:lnTo>
                  <a:lnTo>
                    <a:pt x="163" y="9118"/>
                  </a:lnTo>
                  <a:lnTo>
                    <a:pt x="1" y="8576"/>
                  </a:lnTo>
                  <a:lnTo>
                    <a:pt x="2009" y="16337"/>
                  </a:lnTo>
                  <a:lnTo>
                    <a:pt x="2009" y="16337"/>
                  </a:lnTo>
                  <a:lnTo>
                    <a:pt x="2226" y="17097"/>
                  </a:lnTo>
                  <a:lnTo>
                    <a:pt x="2552" y="17748"/>
                  </a:lnTo>
                  <a:lnTo>
                    <a:pt x="2931" y="18399"/>
                  </a:lnTo>
                  <a:lnTo>
                    <a:pt x="3420" y="18996"/>
                  </a:lnTo>
                  <a:lnTo>
                    <a:pt x="3963" y="19539"/>
                  </a:lnTo>
                  <a:lnTo>
                    <a:pt x="4560" y="20027"/>
                  </a:lnTo>
                  <a:lnTo>
                    <a:pt x="5265" y="20407"/>
                  </a:lnTo>
                  <a:lnTo>
                    <a:pt x="5971" y="20679"/>
                  </a:lnTo>
                  <a:lnTo>
                    <a:pt x="6134" y="20733"/>
                  </a:lnTo>
                  <a:lnTo>
                    <a:pt x="6134" y="20733"/>
                  </a:lnTo>
                  <a:lnTo>
                    <a:pt x="6839" y="20950"/>
                  </a:lnTo>
                  <a:lnTo>
                    <a:pt x="7599" y="21113"/>
                  </a:lnTo>
                  <a:lnTo>
                    <a:pt x="8413" y="21167"/>
                  </a:lnTo>
                  <a:lnTo>
                    <a:pt x="9227" y="21221"/>
                  </a:lnTo>
                  <a:lnTo>
                    <a:pt x="10096" y="21221"/>
                  </a:lnTo>
                  <a:lnTo>
                    <a:pt x="11018" y="21167"/>
                  </a:lnTo>
                  <a:lnTo>
                    <a:pt x="11941" y="21059"/>
                  </a:lnTo>
                  <a:lnTo>
                    <a:pt x="12918" y="20896"/>
                  </a:lnTo>
                  <a:lnTo>
                    <a:pt x="13840" y="20679"/>
                  </a:lnTo>
                  <a:lnTo>
                    <a:pt x="14872" y="20462"/>
                  </a:lnTo>
                  <a:lnTo>
                    <a:pt x="16880" y="19865"/>
                  </a:lnTo>
                  <a:lnTo>
                    <a:pt x="18996" y="19213"/>
                  </a:lnTo>
                  <a:lnTo>
                    <a:pt x="21113" y="18453"/>
                  </a:lnTo>
                  <a:lnTo>
                    <a:pt x="21873" y="18128"/>
                  </a:lnTo>
                  <a:lnTo>
                    <a:pt x="21873" y="18128"/>
                  </a:lnTo>
                  <a:lnTo>
                    <a:pt x="25184" y="16825"/>
                  </a:lnTo>
                  <a:lnTo>
                    <a:pt x="28440" y="15414"/>
                  </a:lnTo>
                  <a:lnTo>
                    <a:pt x="29037" y="15143"/>
                  </a:lnTo>
                  <a:lnTo>
                    <a:pt x="29634" y="14871"/>
                  </a:lnTo>
                  <a:lnTo>
                    <a:pt x="30611" y="14437"/>
                  </a:lnTo>
                  <a:lnTo>
                    <a:pt x="30611" y="14437"/>
                  </a:lnTo>
                  <a:lnTo>
                    <a:pt x="33216" y="13298"/>
                  </a:lnTo>
                  <a:lnTo>
                    <a:pt x="33216" y="13298"/>
                  </a:lnTo>
                  <a:lnTo>
                    <a:pt x="35496" y="12321"/>
                  </a:lnTo>
                  <a:lnTo>
                    <a:pt x="37612" y="11506"/>
                  </a:lnTo>
                  <a:lnTo>
                    <a:pt x="39620" y="10747"/>
                  </a:lnTo>
                  <a:lnTo>
                    <a:pt x="41520" y="10041"/>
                  </a:lnTo>
                  <a:lnTo>
                    <a:pt x="43311" y="9444"/>
                  </a:lnTo>
                  <a:lnTo>
                    <a:pt x="44993" y="8956"/>
                  </a:lnTo>
                  <a:lnTo>
                    <a:pt x="46567" y="8467"/>
                  </a:lnTo>
                  <a:lnTo>
                    <a:pt x="48033" y="8087"/>
                  </a:lnTo>
                  <a:lnTo>
                    <a:pt x="48358" y="8033"/>
                  </a:lnTo>
                  <a:lnTo>
                    <a:pt x="48358" y="8033"/>
                  </a:lnTo>
                  <a:lnTo>
                    <a:pt x="50421" y="7599"/>
                  </a:lnTo>
                  <a:lnTo>
                    <a:pt x="52266" y="7327"/>
                  </a:lnTo>
                  <a:lnTo>
                    <a:pt x="53948" y="7219"/>
                  </a:lnTo>
                  <a:lnTo>
                    <a:pt x="55360" y="7165"/>
                  </a:lnTo>
                  <a:lnTo>
                    <a:pt x="56608" y="7273"/>
                  </a:lnTo>
                  <a:lnTo>
                    <a:pt x="57693" y="7436"/>
                  </a:lnTo>
                  <a:lnTo>
                    <a:pt x="58616" y="7707"/>
                  </a:lnTo>
                  <a:lnTo>
                    <a:pt x="59430" y="8033"/>
                  </a:lnTo>
                  <a:lnTo>
                    <a:pt x="59484" y="8033"/>
                  </a:lnTo>
                  <a:lnTo>
                    <a:pt x="59484" y="8033"/>
                  </a:lnTo>
                  <a:lnTo>
                    <a:pt x="59864" y="8250"/>
                  </a:lnTo>
                  <a:lnTo>
                    <a:pt x="60244" y="8521"/>
                  </a:lnTo>
                  <a:lnTo>
                    <a:pt x="60570" y="8793"/>
                  </a:lnTo>
                  <a:lnTo>
                    <a:pt x="60841" y="9118"/>
                  </a:lnTo>
                  <a:lnTo>
                    <a:pt x="61113" y="9444"/>
                  </a:lnTo>
                  <a:lnTo>
                    <a:pt x="61330" y="9824"/>
                  </a:lnTo>
                  <a:lnTo>
                    <a:pt x="61547" y="10204"/>
                  </a:lnTo>
                  <a:lnTo>
                    <a:pt x="61655" y="10638"/>
                  </a:lnTo>
                  <a:lnTo>
                    <a:pt x="59919" y="3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5385041" y="1877749"/>
              <a:ext cx="1190156" cy="424161"/>
            </a:xfrm>
            <a:custGeom>
              <a:avLst/>
              <a:gdLst/>
              <a:ahLst/>
              <a:cxnLst/>
              <a:rect l="l" t="t" r="r" b="b"/>
              <a:pathLst>
                <a:path w="61222" h="21819" extrusionOk="0">
                  <a:moveTo>
                    <a:pt x="51615" y="1"/>
                  </a:moveTo>
                  <a:lnTo>
                    <a:pt x="50584" y="110"/>
                  </a:lnTo>
                  <a:lnTo>
                    <a:pt x="49498" y="272"/>
                  </a:lnTo>
                  <a:lnTo>
                    <a:pt x="48304" y="435"/>
                  </a:lnTo>
                  <a:lnTo>
                    <a:pt x="47056" y="707"/>
                  </a:lnTo>
                  <a:lnTo>
                    <a:pt x="45699" y="1032"/>
                  </a:lnTo>
                  <a:lnTo>
                    <a:pt x="44234" y="1412"/>
                  </a:lnTo>
                  <a:lnTo>
                    <a:pt x="42660" y="1846"/>
                  </a:lnTo>
                  <a:lnTo>
                    <a:pt x="41031" y="2389"/>
                  </a:lnTo>
                  <a:lnTo>
                    <a:pt x="39240" y="2986"/>
                  </a:lnTo>
                  <a:lnTo>
                    <a:pt x="37395" y="3692"/>
                  </a:lnTo>
                  <a:lnTo>
                    <a:pt x="35441" y="4451"/>
                  </a:lnTo>
                  <a:lnTo>
                    <a:pt x="33325" y="5266"/>
                  </a:lnTo>
                  <a:lnTo>
                    <a:pt x="31099" y="6242"/>
                  </a:lnTo>
                  <a:lnTo>
                    <a:pt x="28494" y="7382"/>
                  </a:lnTo>
                  <a:lnTo>
                    <a:pt x="24261" y="9282"/>
                  </a:lnTo>
                  <a:lnTo>
                    <a:pt x="22090" y="10204"/>
                  </a:lnTo>
                  <a:lnTo>
                    <a:pt x="19865" y="11127"/>
                  </a:lnTo>
                  <a:lnTo>
                    <a:pt x="17640" y="11995"/>
                  </a:lnTo>
                  <a:lnTo>
                    <a:pt x="15469" y="12701"/>
                  </a:lnTo>
                  <a:lnTo>
                    <a:pt x="13352" y="13352"/>
                  </a:lnTo>
                  <a:lnTo>
                    <a:pt x="12266" y="13624"/>
                  </a:lnTo>
                  <a:lnTo>
                    <a:pt x="11235" y="13895"/>
                  </a:lnTo>
                  <a:lnTo>
                    <a:pt x="10258" y="14058"/>
                  </a:lnTo>
                  <a:lnTo>
                    <a:pt x="9281" y="14221"/>
                  </a:lnTo>
                  <a:lnTo>
                    <a:pt x="8304" y="14275"/>
                  </a:lnTo>
                  <a:lnTo>
                    <a:pt x="7436" y="14329"/>
                  </a:lnTo>
                  <a:lnTo>
                    <a:pt x="6513" y="14329"/>
                  </a:lnTo>
                  <a:lnTo>
                    <a:pt x="5699" y="14275"/>
                  </a:lnTo>
                  <a:lnTo>
                    <a:pt x="4885" y="14112"/>
                  </a:lnTo>
                  <a:lnTo>
                    <a:pt x="4125" y="13949"/>
                  </a:lnTo>
                  <a:lnTo>
                    <a:pt x="3420" y="13678"/>
                  </a:lnTo>
                  <a:lnTo>
                    <a:pt x="2769" y="13352"/>
                  </a:lnTo>
                  <a:lnTo>
                    <a:pt x="2117" y="12918"/>
                  </a:lnTo>
                  <a:lnTo>
                    <a:pt x="1575" y="12430"/>
                  </a:lnTo>
                  <a:lnTo>
                    <a:pt x="1086" y="11887"/>
                  </a:lnTo>
                  <a:lnTo>
                    <a:pt x="652" y="11236"/>
                  </a:lnTo>
                  <a:lnTo>
                    <a:pt x="272" y="10476"/>
                  </a:lnTo>
                  <a:lnTo>
                    <a:pt x="1" y="9662"/>
                  </a:lnTo>
                  <a:lnTo>
                    <a:pt x="1954" y="17368"/>
                  </a:lnTo>
                  <a:lnTo>
                    <a:pt x="2226" y="18183"/>
                  </a:lnTo>
                  <a:lnTo>
                    <a:pt x="2551" y="18942"/>
                  </a:lnTo>
                  <a:lnTo>
                    <a:pt x="2986" y="19594"/>
                  </a:lnTo>
                  <a:lnTo>
                    <a:pt x="3528" y="20136"/>
                  </a:lnTo>
                  <a:lnTo>
                    <a:pt x="4071" y="20625"/>
                  </a:lnTo>
                  <a:lnTo>
                    <a:pt x="4722" y="21005"/>
                  </a:lnTo>
                  <a:lnTo>
                    <a:pt x="5374" y="21276"/>
                  </a:lnTo>
                  <a:lnTo>
                    <a:pt x="6134" y="21548"/>
                  </a:lnTo>
                  <a:lnTo>
                    <a:pt x="6948" y="21710"/>
                  </a:lnTo>
                  <a:lnTo>
                    <a:pt x="7762" y="21819"/>
                  </a:lnTo>
                  <a:lnTo>
                    <a:pt x="9553" y="21819"/>
                  </a:lnTo>
                  <a:lnTo>
                    <a:pt x="10530" y="21710"/>
                  </a:lnTo>
                  <a:lnTo>
                    <a:pt x="11507" y="21602"/>
                  </a:lnTo>
                  <a:lnTo>
                    <a:pt x="12484" y="21439"/>
                  </a:lnTo>
                  <a:lnTo>
                    <a:pt x="13515" y="21222"/>
                  </a:lnTo>
                  <a:lnTo>
                    <a:pt x="13623" y="21222"/>
                  </a:lnTo>
                  <a:lnTo>
                    <a:pt x="15360" y="20788"/>
                  </a:lnTo>
                  <a:lnTo>
                    <a:pt x="17097" y="20245"/>
                  </a:lnTo>
                  <a:lnTo>
                    <a:pt x="18834" y="19648"/>
                  </a:lnTo>
                  <a:lnTo>
                    <a:pt x="20570" y="18997"/>
                  </a:lnTo>
                  <a:lnTo>
                    <a:pt x="22307" y="18291"/>
                  </a:lnTo>
                  <a:lnTo>
                    <a:pt x="23990" y="17586"/>
                  </a:lnTo>
                  <a:lnTo>
                    <a:pt x="27192" y="16174"/>
                  </a:lnTo>
                  <a:lnTo>
                    <a:pt x="28494" y="15632"/>
                  </a:lnTo>
                  <a:lnTo>
                    <a:pt x="28983" y="15360"/>
                  </a:lnTo>
                  <a:lnTo>
                    <a:pt x="30502" y="14709"/>
                  </a:lnTo>
                  <a:lnTo>
                    <a:pt x="32945" y="13569"/>
                  </a:lnTo>
                  <a:lnTo>
                    <a:pt x="36201" y="12213"/>
                  </a:lnTo>
                  <a:lnTo>
                    <a:pt x="39186" y="11018"/>
                  </a:lnTo>
                  <a:lnTo>
                    <a:pt x="41954" y="10042"/>
                  </a:lnTo>
                  <a:lnTo>
                    <a:pt x="44451" y="9173"/>
                  </a:lnTo>
                  <a:lnTo>
                    <a:pt x="46784" y="8522"/>
                  </a:lnTo>
                  <a:lnTo>
                    <a:pt x="48847" y="7979"/>
                  </a:lnTo>
                  <a:lnTo>
                    <a:pt x="50692" y="7599"/>
                  </a:lnTo>
                  <a:lnTo>
                    <a:pt x="52375" y="7328"/>
                  </a:lnTo>
                  <a:lnTo>
                    <a:pt x="52429" y="7328"/>
                  </a:lnTo>
                  <a:lnTo>
                    <a:pt x="53569" y="7219"/>
                  </a:lnTo>
                  <a:lnTo>
                    <a:pt x="54545" y="7165"/>
                  </a:lnTo>
                  <a:lnTo>
                    <a:pt x="55468" y="7165"/>
                  </a:lnTo>
                  <a:lnTo>
                    <a:pt x="56336" y="7219"/>
                  </a:lnTo>
                  <a:lnTo>
                    <a:pt x="57096" y="7328"/>
                  </a:lnTo>
                  <a:lnTo>
                    <a:pt x="57748" y="7436"/>
                  </a:lnTo>
                  <a:lnTo>
                    <a:pt x="58399" y="7599"/>
                  </a:lnTo>
                  <a:lnTo>
                    <a:pt x="58942" y="7816"/>
                  </a:lnTo>
                  <a:lnTo>
                    <a:pt x="59376" y="8033"/>
                  </a:lnTo>
                  <a:lnTo>
                    <a:pt x="59810" y="8305"/>
                  </a:lnTo>
                  <a:lnTo>
                    <a:pt x="60190" y="8576"/>
                  </a:lnTo>
                  <a:lnTo>
                    <a:pt x="60461" y="8902"/>
                  </a:lnTo>
                  <a:lnTo>
                    <a:pt x="60733" y="9173"/>
                  </a:lnTo>
                  <a:lnTo>
                    <a:pt x="60950" y="9499"/>
                  </a:lnTo>
                  <a:lnTo>
                    <a:pt x="61113" y="9824"/>
                  </a:lnTo>
                  <a:lnTo>
                    <a:pt x="61221" y="10150"/>
                  </a:lnTo>
                  <a:lnTo>
                    <a:pt x="59484" y="3203"/>
                  </a:lnTo>
                  <a:lnTo>
                    <a:pt x="59322" y="2769"/>
                  </a:lnTo>
                  <a:lnTo>
                    <a:pt x="59104" y="2335"/>
                  </a:lnTo>
                  <a:lnTo>
                    <a:pt x="58725" y="1846"/>
                  </a:lnTo>
                  <a:lnTo>
                    <a:pt x="58507" y="1575"/>
                  </a:lnTo>
                  <a:lnTo>
                    <a:pt x="58236" y="1358"/>
                  </a:lnTo>
                  <a:lnTo>
                    <a:pt x="57910" y="1141"/>
                  </a:lnTo>
                  <a:lnTo>
                    <a:pt x="57531" y="869"/>
                  </a:lnTo>
                  <a:lnTo>
                    <a:pt x="57096" y="707"/>
                  </a:lnTo>
                  <a:lnTo>
                    <a:pt x="56662" y="489"/>
                  </a:lnTo>
                  <a:lnTo>
                    <a:pt x="56119" y="327"/>
                  </a:lnTo>
                  <a:lnTo>
                    <a:pt x="55522" y="218"/>
                  </a:lnTo>
                  <a:lnTo>
                    <a:pt x="54871" y="110"/>
                  </a:lnTo>
                  <a:lnTo>
                    <a:pt x="54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5385041" y="1877749"/>
              <a:ext cx="1190156" cy="424161"/>
            </a:xfrm>
            <a:custGeom>
              <a:avLst/>
              <a:gdLst/>
              <a:ahLst/>
              <a:cxnLst/>
              <a:rect l="l" t="t" r="r" b="b"/>
              <a:pathLst>
                <a:path w="61222" h="21819" fill="none" extrusionOk="0">
                  <a:moveTo>
                    <a:pt x="61221" y="10150"/>
                  </a:moveTo>
                  <a:lnTo>
                    <a:pt x="61221" y="10150"/>
                  </a:lnTo>
                  <a:lnTo>
                    <a:pt x="61113" y="9824"/>
                  </a:lnTo>
                  <a:lnTo>
                    <a:pt x="60950" y="9499"/>
                  </a:lnTo>
                  <a:lnTo>
                    <a:pt x="60733" y="9173"/>
                  </a:lnTo>
                  <a:lnTo>
                    <a:pt x="60461" y="8902"/>
                  </a:lnTo>
                  <a:lnTo>
                    <a:pt x="60190" y="8576"/>
                  </a:lnTo>
                  <a:lnTo>
                    <a:pt x="59810" y="8305"/>
                  </a:lnTo>
                  <a:lnTo>
                    <a:pt x="59376" y="8033"/>
                  </a:lnTo>
                  <a:lnTo>
                    <a:pt x="58942" y="7816"/>
                  </a:lnTo>
                  <a:lnTo>
                    <a:pt x="58399" y="7599"/>
                  </a:lnTo>
                  <a:lnTo>
                    <a:pt x="57748" y="7436"/>
                  </a:lnTo>
                  <a:lnTo>
                    <a:pt x="57096" y="7328"/>
                  </a:lnTo>
                  <a:lnTo>
                    <a:pt x="56336" y="7219"/>
                  </a:lnTo>
                  <a:lnTo>
                    <a:pt x="55468" y="7165"/>
                  </a:lnTo>
                  <a:lnTo>
                    <a:pt x="54545" y="7165"/>
                  </a:lnTo>
                  <a:lnTo>
                    <a:pt x="53569" y="7219"/>
                  </a:lnTo>
                  <a:lnTo>
                    <a:pt x="52429" y="7328"/>
                  </a:lnTo>
                  <a:lnTo>
                    <a:pt x="52375" y="7328"/>
                  </a:lnTo>
                  <a:lnTo>
                    <a:pt x="52375" y="7328"/>
                  </a:lnTo>
                  <a:lnTo>
                    <a:pt x="50692" y="7599"/>
                  </a:lnTo>
                  <a:lnTo>
                    <a:pt x="48847" y="7979"/>
                  </a:lnTo>
                  <a:lnTo>
                    <a:pt x="46784" y="8522"/>
                  </a:lnTo>
                  <a:lnTo>
                    <a:pt x="44451" y="9173"/>
                  </a:lnTo>
                  <a:lnTo>
                    <a:pt x="41954" y="10042"/>
                  </a:lnTo>
                  <a:lnTo>
                    <a:pt x="39186" y="11018"/>
                  </a:lnTo>
                  <a:lnTo>
                    <a:pt x="36201" y="12213"/>
                  </a:lnTo>
                  <a:lnTo>
                    <a:pt x="32945" y="13569"/>
                  </a:lnTo>
                  <a:lnTo>
                    <a:pt x="32945" y="13569"/>
                  </a:lnTo>
                  <a:lnTo>
                    <a:pt x="30502" y="14709"/>
                  </a:lnTo>
                  <a:lnTo>
                    <a:pt x="30502" y="14709"/>
                  </a:lnTo>
                  <a:lnTo>
                    <a:pt x="28983" y="15360"/>
                  </a:lnTo>
                  <a:lnTo>
                    <a:pt x="28494" y="15632"/>
                  </a:lnTo>
                  <a:lnTo>
                    <a:pt x="27192" y="16174"/>
                  </a:lnTo>
                  <a:lnTo>
                    <a:pt x="27192" y="16174"/>
                  </a:lnTo>
                  <a:lnTo>
                    <a:pt x="23990" y="17586"/>
                  </a:lnTo>
                  <a:lnTo>
                    <a:pt x="22307" y="18291"/>
                  </a:lnTo>
                  <a:lnTo>
                    <a:pt x="20570" y="18997"/>
                  </a:lnTo>
                  <a:lnTo>
                    <a:pt x="18834" y="19648"/>
                  </a:lnTo>
                  <a:lnTo>
                    <a:pt x="17097" y="20245"/>
                  </a:lnTo>
                  <a:lnTo>
                    <a:pt x="15360" y="20788"/>
                  </a:lnTo>
                  <a:lnTo>
                    <a:pt x="13623" y="21222"/>
                  </a:lnTo>
                  <a:lnTo>
                    <a:pt x="13515" y="21222"/>
                  </a:lnTo>
                  <a:lnTo>
                    <a:pt x="13515" y="21222"/>
                  </a:lnTo>
                  <a:lnTo>
                    <a:pt x="12484" y="21439"/>
                  </a:lnTo>
                  <a:lnTo>
                    <a:pt x="11507" y="21602"/>
                  </a:lnTo>
                  <a:lnTo>
                    <a:pt x="10530" y="21710"/>
                  </a:lnTo>
                  <a:lnTo>
                    <a:pt x="9553" y="21819"/>
                  </a:lnTo>
                  <a:lnTo>
                    <a:pt x="8630" y="21819"/>
                  </a:lnTo>
                  <a:lnTo>
                    <a:pt x="7762" y="21819"/>
                  </a:lnTo>
                  <a:lnTo>
                    <a:pt x="6948" y="21710"/>
                  </a:lnTo>
                  <a:lnTo>
                    <a:pt x="6134" y="21548"/>
                  </a:lnTo>
                  <a:lnTo>
                    <a:pt x="5374" y="21276"/>
                  </a:lnTo>
                  <a:lnTo>
                    <a:pt x="4722" y="21005"/>
                  </a:lnTo>
                  <a:lnTo>
                    <a:pt x="4071" y="20625"/>
                  </a:lnTo>
                  <a:lnTo>
                    <a:pt x="3528" y="20136"/>
                  </a:lnTo>
                  <a:lnTo>
                    <a:pt x="2986" y="19594"/>
                  </a:lnTo>
                  <a:lnTo>
                    <a:pt x="2551" y="18942"/>
                  </a:lnTo>
                  <a:lnTo>
                    <a:pt x="2226" y="18183"/>
                  </a:lnTo>
                  <a:lnTo>
                    <a:pt x="1954" y="17368"/>
                  </a:lnTo>
                  <a:lnTo>
                    <a:pt x="1" y="9662"/>
                  </a:lnTo>
                  <a:lnTo>
                    <a:pt x="1" y="9662"/>
                  </a:lnTo>
                  <a:lnTo>
                    <a:pt x="272" y="10476"/>
                  </a:lnTo>
                  <a:lnTo>
                    <a:pt x="652" y="11236"/>
                  </a:lnTo>
                  <a:lnTo>
                    <a:pt x="1086" y="11887"/>
                  </a:lnTo>
                  <a:lnTo>
                    <a:pt x="1575" y="12430"/>
                  </a:lnTo>
                  <a:lnTo>
                    <a:pt x="2117" y="12918"/>
                  </a:lnTo>
                  <a:lnTo>
                    <a:pt x="2769" y="13352"/>
                  </a:lnTo>
                  <a:lnTo>
                    <a:pt x="3420" y="13678"/>
                  </a:lnTo>
                  <a:lnTo>
                    <a:pt x="4125" y="13949"/>
                  </a:lnTo>
                  <a:lnTo>
                    <a:pt x="4885" y="14112"/>
                  </a:lnTo>
                  <a:lnTo>
                    <a:pt x="5699" y="14275"/>
                  </a:lnTo>
                  <a:lnTo>
                    <a:pt x="6513" y="14329"/>
                  </a:lnTo>
                  <a:lnTo>
                    <a:pt x="7436" y="14329"/>
                  </a:lnTo>
                  <a:lnTo>
                    <a:pt x="8304" y="14275"/>
                  </a:lnTo>
                  <a:lnTo>
                    <a:pt x="9281" y="14221"/>
                  </a:lnTo>
                  <a:lnTo>
                    <a:pt x="10258" y="14058"/>
                  </a:lnTo>
                  <a:lnTo>
                    <a:pt x="11235" y="13895"/>
                  </a:lnTo>
                  <a:lnTo>
                    <a:pt x="12266" y="13624"/>
                  </a:lnTo>
                  <a:lnTo>
                    <a:pt x="13352" y="13352"/>
                  </a:lnTo>
                  <a:lnTo>
                    <a:pt x="15469" y="12701"/>
                  </a:lnTo>
                  <a:lnTo>
                    <a:pt x="17640" y="11995"/>
                  </a:lnTo>
                  <a:lnTo>
                    <a:pt x="19865" y="11127"/>
                  </a:lnTo>
                  <a:lnTo>
                    <a:pt x="22090" y="10204"/>
                  </a:lnTo>
                  <a:lnTo>
                    <a:pt x="24261" y="9282"/>
                  </a:lnTo>
                  <a:lnTo>
                    <a:pt x="28494" y="7382"/>
                  </a:lnTo>
                  <a:lnTo>
                    <a:pt x="28494" y="7382"/>
                  </a:lnTo>
                  <a:lnTo>
                    <a:pt x="31099" y="6242"/>
                  </a:lnTo>
                  <a:lnTo>
                    <a:pt x="31099" y="6242"/>
                  </a:lnTo>
                  <a:lnTo>
                    <a:pt x="33325" y="5266"/>
                  </a:lnTo>
                  <a:lnTo>
                    <a:pt x="35441" y="4451"/>
                  </a:lnTo>
                  <a:lnTo>
                    <a:pt x="37395" y="3692"/>
                  </a:lnTo>
                  <a:lnTo>
                    <a:pt x="39240" y="2986"/>
                  </a:lnTo>
                  <a:lnTo>
                    <a:pt x="41031" y="2389"/>
                  </a:lnTo>
                  <a:lnTo>
                    <a:pt x="42660" y="1846"/>
                  </a:lnTo>
                  <a:lnTo>
                    <a:pt x="44234" y="1412"/>
                  </a:lnTo>
                  <a:lnTo>
                    <a:pt x="45699" y="1032"/>
                  </a:lnTo>
                  <a:lnTo>
                    <a:pt x="47056" y="707"/>
                  </a:lnTo>
                  <a:lnTo>
                    <a:pt x="48304" y="435"/>
                  </a:lnTo>
                  <a:lnTo>
                    <a:pt x="49498" y="272"/>
                  </a:lnTo>
                  <a:lnTo>
                    <a:pt x="50584" y="110"/>
                  </a:lnTo>
                  <a:lnTo>
                    <a:pt x="51615" y="1"/>
                  </a:lnTo>
                  <a:lnTo>
                    <a:pt x="52537" y="1"/>
                  </a:lnTo>
                  <a:lnTo>
                    <a:pt x="53406" y="1"/>
                  </a:lnTo>
                  <a:lnTo>
                    <a:pt x="54166" y="1"/>
                  </a:lnTo>
                  <a:lnTo>
                    <a:pt x="54871" y="110"/>
                  </a:lnTo>
                  <a:lnTo>
                    <a:pt x="55522" y="218"/>
                  </a:lnTo>
                  <a:lnTo>
                    <a:pt x="56119" y="327"/>
                  </a:lnTo>
                  <a:lnTo>
                    <a:pt x="56662" y="489"/>
                  </a:lnTo>
                  <a:lnTo>
                    <a:pt x="57096" y="707"/>
                  </a:lnTo>
                  <a:lnTo>
                    <a:pt x="57531" y="869"/>
                  </a:lnTo>
                  <a:lnTo>
                    <a:pt x="57910" y="1141"/>
                  </a:lnTo>
                  <a:lnTo>
                    <a:pt x="58236" y="1358"/>
                  </a:lnTo>
                  <a:lnTo>
                    <a:pt x="58507" y="1575"/>
                  </a:lnTo>
                  <a:lnTo>
                    <a:pt x="58725" y="1846"/>
                  </a:lnTo>
                  <a:lnTo>
                    <a:pt x="59104" y="2335"/>
                  </a:lnTo>
                  <a:lnTo>
                    <a:pt x="59322" y="2769"/>
                  </a:lnTo>
                  <a:lnTo>
                    <a:pt x="59484" y="3203"/>
                  </a:lnTo>
                  <a:lnTo>
                    <a:pt x="61221" y="101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-5306970" y="2161573"/>
              <a:ext cx="1183818" cy="449492"/>
            </a:xfrm>
            <a:custGeom>
              <a:avLst/>
              <a:gdLst/>
              <a:ahLst/>
              <a:cxnLst/>
              <a:rect l="l" t="t" r="r" b="b"/>
              <a:pathLst>
                <a:path w="60896" h="23122" extrusionOk="0">
                  <a:moveTo>
                    <a:pt x="60896" y="9933"/>
                  </a:moveTo>
                  <a:lnTo>
                    <a:pt x="60896" y="9933"/>
                  </a:lnTo>
                  <a:lnTo>
                    <a:pt x="60896" y="9933"/>
                  </a:lnTo>
                  <a:close/>
                  <a:moveTo>
                    <a:pt x="52266" y="1"/>
                  </a:moveTo>
                  <a:lnTo>
                    <a:pt x="51181" y="109"/>
                  </a:lnTo>
                  <a:lnTo>
                    <a:pt x="49932" y="272"/>
                  </a:lnTo>
                  <a:lnTo>
                    <a:pt x="48901" y="489"/>
                  </a:lnTo>
                  <a:lnTo>
                    <a:pt x="47273" y="815"/>
                  </a:lnTo>
                  <a:lnTo>
                    <a:pt x="45482" y="1249"/>
                  </a:lnTo>
                  <a:lnTo>
                    <a:pt x="43528" y="1846"/>
                  </a:lnTo>
                  <a:lnTo>
                    <a:pt x="41412" y="2497"/>
                  </a:lnTo>
                  <a:lnTo>
                    <a:pt x="39078" y="3311"/>
                  </a:lnTo>
                  <a:lnTo>
                    <a:pt x="36527" y="4288"/>
                  </a:lnTo>
                  <a:lnTo>
                    <a:pt x="33813" y="5428"/>
                  </a:lnTo>
                  <a:lnTo>
                    <a:pt x="30882" y="6676"/>
                  </a:lnTo>
                  <a:lnTo>
                    <a:pt x="28060" y="7924"/>
                  </a:lnTo>
                  <a:lnTo>
                    <a:pt x="27355" y="8304"/>
                  </a:lnTo>
                  <a:lnTo>
                    <a:pt x="26649" y="8630"/>
                  </a:lnTo>
                  <a:lnTo>
                    <a:pt x="26378" y="8739"/>
                  </a:lnTo>
                  <a:lnTo>
                    <a:pt x="26052" y="8901"/>
                  </a:lnTo>
                  <a:lnTo>
                    <a:pt x="23556" y="10041"/>
                  </a:lnTo>
                  <a:lnTo>
                    <a:pt x="20896" y="11235"/>
                  </a:lnTo>
                  <a:lnTo>
                    <a:pt x="18020" y="12375"/>
                  </a:lnTo>
                  <a:lnTo>
                    <a:pt x="16609" y="12918"/>
                  </a:lnTo>
                  <a:lnTo>
                    <a:pt x="15143" y="13406"/>
                  </a:lnTo>
                  <a:lnTo>
                    <a:pt x="13732" y="13895"/>
                  </a:lnTo>
                  <a:lnTo>
                    <a:pt x="12267" y="14274"/>
                  </a:lnTo>
                  <a:lnTo>
                    <a:pt x="10856" y="14654"/>
                  </a:lnTo>
                  <a:lnTo>
                    <a:pt x="9499" y="14871"/>
                  </a:lnTo>
                  <a:lnTo>
                    <a:pt x="8196" y="15034"/>
                  </a:lnTo>
                  <a:lnTo>
                    <a:pt x="6948" y="15143"/>
                  </a:lnTo>
                  <a:lnTo>
                    <a:pt x="5754" y="15089"/>
                  </a:lnTo>
                  <a:lnTo>
                    <a:pt x="5157" y="15034"/>
                  </a:lnTo>
                  <a:lnTo>
                    <a:pt x="4614" y="14980"/>
                  </a:lnTo>
                  <a:lnTo>
                    <a:pt x="4506" y="14980"/>
                  </a:lnTo>
                  <a:lnTo>
                    <a:pt x="3746" y="14763"/>
                  </a:lnTo>
                  <a:lnTo>
                    <a:pt x="2986" y="14492"/>
                  </a:lnTo>
                  <a:lnTo>
                    <a:pt x="2335" y="14112"/>
                  </a:lnTo>
                  <a:lnTo>
                    <a:pt x="1738" y="13677"/>
                  </a:lnTo>
                  <a:lnTo>
                    <a:pt x="1195" y="13135"/>
                  </a:lnTo>
                  <a:lnTo>
                    <a:pt x="706" y="12538"/>
                  </a:lnTo>
                  <a:lnTo>
                    <a:pt x="327" y="11832"/>
                  </a:lnTo>
                  <a:lnTo>
                    <a:pt x="1" y="10964"/>
                  </a:lnTo>
                  <a:lnTo>
                    <a:pt x="2063" y="19213"/>
                  </a:lnTo>
                  <a:lnTo>
                    <a:pt x="2335" y="19973"/>
                  </a:lnTo>
                  <a:lnTo>
                    <a:pt x="2715" y="20679"/>
                  </a:lnTo>
                  <a:lnTo>
                    <a:pt x="3149" y="21276"/>
                  </a:lnTo>
                  <a:lnTo>
                    <a:pt x="3691" y="21818"/>
                  </a:lnTo>
                  <a:lnTo>
                    <a:pt x="4288" y="22253"/>
                  </a:lnTo>
                  <a:lnTo>
                    <a:pt x="4994" y="22578"/>
                  </a:lnTo>
                  <a:lnTo>
                    <a:pt x="5700" y="22795"/>
                  </a:lnTo>
                  <a:lnTo>
                    <a:pt x="6514" y="22958"/>
                  </a:lnTo>
                  <a:lnTo>
                    <a:pt x="7382" y="23067"/>
                  </a:lnTo>
                  <a:lnTo>
                    <a:pt x="8250" y="23121"/>
                  </a:lnTo>
                  <a:lnTo>
                    <a:pt x="9173" y="23067"/>
                  </a:lnTo>
                  <a:lnTo>
                    <a:pt x="10150" y="22958"/>
                  </a:lnTo>
                  <a:lnTo>
                    <a:pt x="11181" y="22850"/>
                  </a:lnTo>
                  <a:lnTo>
                    <a:pt x="12212" y="22633"/>
                  </a:lnTo>
                  <a:lnTo>
                    <a:pt x="13298" y="22361"/>
                  </a:lnTo>
                  <a:lnTo>
                    <a:pt x="14383" y="22090"/>
                  </a:lnTo>
                  <a:lnTo>
                    <a:pt x="15577" y="21764"/>
                  </a:lnTo>
                  <a:lnTo>
                    <a:pt x="16283" y="21547"/>
                  </a:lnTo>
                  <a:lnTo>
                    <a:pt x="16337" y="21547"/>
                  </a:lnTo>
                  <a:lnTo>
                    <a:pt x="18834" y="20624"/>
                  </a:lnTo>
                  <a:lnTo>
                    <a:pt x="21330" y="19648"/>
                  </a:lnTo>
                  <a:lnTo>
                    <a:pt x="23773" y="18616"/>
                  </a:lnTo>
                  <a:lnTo>
                    <a:pt x="26161" y="17477"/>
                  </a:lnTo>
                  <a:lnTo>
                    <a:pt x="28440" y="16445"/>
                  </a:lnTo>
                  <a:lnTo>
                    <a:pt x="28712" y="16283"/>
                  </a:lnTo>
                  <a:lnTo>
                    <a:pt x="28874" y="16228"/>
                  </a:lnTo>
                  <a:lnTo>
                    <a:pt x="28983" y="16174"/>
                  </a:lnTo>
                  <a:lnTo>
                    <a:pt x="29309" y="16011"/>
                  </a:lnTo>
                  <a:lnTo>
                    <a:pt x="32782" y="14383"/>
                  </a:lnTo>
                  <a:lnTo>
                    <a:pt x="35821" y="13080"/>
                  </a:lnTo>
                  <a:lnTo>
                    <a:pt x="38589" y="11886"/>
                  </a:lnTo>
                  <a:lnTo>
                    <a:pt x="41194" y="10910"/>
                  </a:lnTo>
                  <a:lnTo>
                    <a:pt x="43528" y="10041"/>
                  </a:lnTo>
                  <a:lnTo>
                    <a:pt x="45699" y="9336"/>
                  </a:lnTo>
                  <a:lnTo>
                    <a:pt x="47707" y="8739"/>
                  </a:lnTo>
                  <a:lnTo>
                    <a:pt x="49498" y="8304"/>
                  </a:lnTo>
                  <a:lnTo>
                    <a:pt x="51126" y="7979"/>
                  </a:lnTo>
                  <a:lnTo>
                    <a:pt x="51506" y="7870"/>
                  </a:lnTo>
                  <a:lnTo>
                    <a:pt x="52158" y="7816"/>
                  </a:lnTo>
                  <a:lnTo>
                    <a:pt x="53352" y="7653"/>
                  </a:lnTo>
                  <a:lnTo>
                    <a:pt x="54437" y="7545"/>
                  </a:lnTo>
                  <a:lnTo>
                    <a:pt x="55414" y="7490"/>
                  </a:lnTo>
                  <a:lnTo>
                    <a:pt x="56282" y="7545"/>
                  </a:lnTo>
                  <a:lnTo>
                    <a:pt x="57042" y="7599"/>
                  </a:lnTo>
                  <a:lnTo>
                    <a:pt x="57748" y="7762"/>
                  </a:lnTo>
                  <a:lnTo>
                    <a:pt x="58345" y="7870"/>
                  </a:lnTo>
                  <a:lnTo>
                    <a:pt x="58888" y="8087"/>
                  </a:lnTo>
                  <a:lnTo>
                    <a:pt x="59322" y="8304"/>
                  </a:lnTo>
                  <a:lnTo>
                    <a:pt x="59702" y="8521"/>
                  </a:lnTo>
                  <a:lnTo>
                    <a:pt x="60027" y="8793"/>
                  </a:lnTo>
                  <a:lnTo>
                    <a:pt x="60299" y="9010"/>
                  </a:lnTo>
                  <a:lnTo>
                    <a:pt x="60516" y="9281"/>
                  </a:lnTo>
                  <a:lnTo>
                    <a:pt x="60679" y="9498"/>
                  </a:lnTo>
                  <a:lnTo>
                    <a:pt x="60896" y="9933"/>
                  </a:lnTo>
                  <a:lnTo>
                    <a:pt x="59050" y="2714"/>
                  </a:lnTo>
                  <a:lnTo>
                    <a:pt x="58942" y="2443"/>
                  </a:lnTo>
                  <a:lnTo>
                    <a:pt x="58779" y="2171"/>
                  </a:lnTo>
                  <a:lnTo>
                    <a:pt x="58616" y="1900"/>
                  </a:lnTo>
                  <a:lnTo>
                    <a:pt x="58399" y="1574"/>
                  </a:lnTo>
                  <a:lnTo>
                    <a:pt x="58073" y="1303"/>
                  </a:lnTo>
                  <a:lnTo>
                    <a:pt x="57748" y="1032"/>
                  </a:lnTo>
                  <a:lnTo>
                    <a:pt x="57368" y="815"/>
                  </a:lnTo>
                  <a:lnTo>
                    <a:pt x="56879" y="543"/>
                  </a:lnTo>
                  <a:lnTo>
                    <a:pt x="56337" y="380"/>
                  </a:lnTo>
                  <a:lnTo>
                    <a:pt x="55685" y="218"/>
                  </a:lnTo>
                  <a:lnTo>
                    <a:pt x="54980" y="109"/>
                  </a:lnTo>
                  <a:lnTo>
                    <a:pt x="54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-5306970" y="2161573"/>
              <a:ext cx="1183818" cy="449492"/>
            </a:xfrm>
            <a:custGeom>
              <a:avLst/>
              <a:gdLst/>
              <a:ahLst/>
              <a:cxnLst/>
              <a:rect l="l" t="t" r="r" b="b"/>
              <a:pathLst>
                <a:path w="60896" h="23122" fill="none" extrusionOk="0">
                  <a:moveTo>
                    <a:pt x="60896" y="9933"/>
                  </a:moveTo>
                  <a:lnTo>
                    <a:pt x="60896" y="9933"/>
                  </a:lnTo>
                  <a:lnTo>
                    <a:pt x="60679" y="9498"/>
                  </a:lnTo>
                  <a:lnTo>
                    <a:pt x="60516" y="9281"/>
                  </a:lnTo>
                  <a:lnTo>
                    <a:pt x="60299" y="9010"/>
                  </a:lnTo>
                  <a:lnTo>
                    <a:pt x="60027" y="8793"/>
                  </a:lnTo>
                  <a:lnTo>
                    <a:pt x="59702" y="8521"/>
                  </a:lnTo>
                  <a:lnTo>
                    <a:pt x="59322" y="8304"/>
                  </a:lnTo>
                  <a:lnTo>
                    <a:pt x="58888" y="8087"/>
                  </a:lnTo>
                  <a:lnTo>
                    <a:pt x="58345" y="7870"/>
                  </a:lnTo>
                  <a:lnTo>
                    <a:pt x="57748" y="7762"/>
                  </a:lnTo>
                  <a:lnTo>
                    <a:pt x="57042" y="7599"/>
                  </a:lnTo>
                  <a:lnTo>
                    <a:pt x="56282" y="7545"/>
                  </a:lnTo>
                  <a:lnTo>
                    <a:pt x="55414" y="7490"/>
                  </a:lnTo>
                  <a:lnTo>
                    <a:pt x="54437" y="7545"/>
                  </a:lnTo>
                  <a:lnTo>
                    <a:pt x="53352" y="7653"/>
                  </a:lnTo>
                  <a:lnTo>
                    <a:pt x="52158" y="7816"/>
                  </a:lnTo>
                  <a:lnTo>
                    <a:pt x="51506" y="7870"/>
                  </a:lnTo>
                  <a:lnTo>
                    <a:pt x="51126" y="7979"/>
                  </a:lnTo>
                  <a:lnTo>
                    <a:pt x="51126" y="7979"/>
                  </a:lnTo>
                  <a:lnTo>
                    <a:pt x="49498" y="8304"/>
                  </a:lnTo>
                  <a:lnTo>
                    <a:pt x="47707" y="8739"/>
                  </a:lnTo>
                  <a:lnTo>
                    <a:pt x="45699" y="9336"/>
                  </a:lnTo>
                  <a:lnTo>
                    <a:pt x="43528" y="10041"/>
                  </a:lnTo>
                  <a:lnTo>
                    <a:pt x="41194" y="10910"/>
                  </a:lnTo>
                  <a:lnTo>
                    <a:pt x="38589" y="11886"/>
                  </a:lnTo>
                  <a:lnTo>
                    <a:pt x="35821" y="13080"/>
                  </a:lnTo>
                  <a:lnTo>
                    <a:pt x="32782" y="14383"/>
                  </a:lnTo>
                  <a:lnTo>
                    <a:pt x="32782" y="14383"/>
                  </a:lnTo>
                  <a:lnTo>
                    <a:pt x="29309" y="16011"/>
                  </a:lnTo>
                  <a:lnTo>
                    <a:pt x="28983" y="16174"/>
                  </a:lnTo>
                  <a:lnTo>
                    <a:pt x="28874" y="16228"/>
                  </a:lnTo>
                  <a:lnTo>
                    <a:pt x="28712" y="16283"/>
                  </a:lnTo>
                  <a:lnTo>
                    <a:pt x="28440" y="16445"/>
                  </a:lnTo>
                  <a:lnTo>
                    <a:pt x="28440" y="16445"/>
                  </a:lnTo>
                  <a:lnTo>
                    <a:pt x="26161" y="17477"/>
                  </a:lnTo>
                  <a:lnTo>
                    <a:pt x="26161" y="17477"/>
                  </a:lnTo>
                  <a:lnTo>
                    <a:pt x="23773" y="18616"/>
                  </a:lnTo>
                  <a:lnTo>
                    <a:pt x="21330" y="19648"/>
                  </a:lnTo>
                  <a:lnTo>
                    <a:pt x="18834" y="20624"/>
                  </a:lnTo>
                  <a:lnTo>
                    <a:pt x="16337" y="21547"/>
                  </a:lnTo>
                  <a:lnTo>
                    <a:pt x="16283" y="21547"/>
                  </a:lnTo>
                  <a:lnTo>
                    <a:pt x="15577" y="21764"/>
                  </a:lnTo>
                  <a:lnTo>
                    <a:pt x="15577" y="21764"/>
                  </a:lnTo>
                  <a:lnTo>
                    <a:pt x="14383" y="22090"/>
                  </a:lnTo>
                  <a:lnTo>
                    <a:pt x="14383" y="22090"/>
                  </a:lnTo>
                  <a:lnTo>
                    <a:pt x="13298" y="22361"/>
                  </a:lnTo>
                  <a:lnTo>
                    <a:pt x="12212" y="22633"/>
                  </a:lnTo>
                  <a:lnTo>
                    <a:pt x="11181" y="22850"/>
                  </a:lnTo>
                  <a:lnTo>
                    <a:pt x="10150" y="22958"/>
                  </a:lnTo>
                  <a:lnTo>
                    <a:pt x="9173" y="23067"/>
                  </a:lnTo>
                  <a:lnTo>
                    <a:pt x="8250" y="23121"/>
                  </a:lnTo>
                  <a:lnTo>
                    <a:pt x="7382" y="23067"/>
                  </a:lnTo>
                  <a:lnTo>
                    <a:pt x="6514" y="22958"/>
                  </a:lnTo>
                  <a:lnTo>
                    <a:pt x="5700" y="22795"/>
                  </a:lnTo>
                  <a:lnTo>
                    <a:pt x="4994" y="22578"/>
                  </a:lnTo>
                  <a:lnTo>
                    <a:pt x="4288" y="22253"/>
                  </a:lnTo>
                  <a:lnTo>
                    <a:pt x="3691" y="21818"/>
                  </a:lnTo>
                  <a:lnTo>
                    <a:pt x="3149" y="21276"/>
                  </a:lnTo>
                  <a:lnTo>
                    <a:pt x="2715" y="20679"/>
                  </a:lnTo>
                  <a:lnTo>
                    <a:pt x="2335" y="19973"/>
                  </a:lnTo>
                  <a:lnTo>
                    <a:pt x="2063" y="19213"/>
                  </a:lnTo>
                  <a:lnTo>
                    <a:pt x="1" y="10964"/>
                  </a:lnTo>
                  <a:lnTo>
                    <a:pt x="1" y="10964"/>
                  </a:lnTo>
                  <a:lnTo>
                    <a:pt x="327" y="11832"/>
                  </a:lnTo>
                  <a:lnTo>
                    <a:pt x="706" y="12538"/>
                  </a:lnTo>
                  <a:lnTo>
                    <a:pt x="1195" y="13135"/>
                  </a:lnTo>
                  <a:lnTo>
                    <a:pt x="1738" y="13677"/>
                  </a:lnTo>
                  <a:lnTo>
                    <a:pt x="2335" y="14112"/>
                  </a:lnTo>
                  <a:lnTo>
                    <a:pt x="2986" y="14492"/>
                  </a:lnTo>
                  <a:lnTo>
                    <a:pt x="3746" y="14763"/>
                  </a:lnTo>
                  <a:lnTo>
                    <a:pt x="4506" y="14980"/>
                  </a:lnTo>
                  <a:lnTo>
                    <a:pt x="4614" y="14980"/>
                  </a:lnTo>
                  <a:lnTo>
                    <a:pt x="4614" y="14980"/>
                  </a:lnTo>
                  <a:lnTo>
                    <a:pt x="5157" y="15034"/>
                  </a:lnTo>
                  <a:lnTo>
                    <a:pt x="5754" y="15089"/>
                  </a:lnTo>
                  <a:lnTo>
                    <a:pt x="6948" y="15143"/>
                  </a:lnTo>
                  <a:lnTo>
                    <a:pt x="8196" y="15034"/>
                  </a:lnTo>
                  <a:lnTo>
                    <a:pt x="9499" y="14871"/>
                  </a:lnTo>
                  <a:lnTo>
                    <a:pt x="10856" y="14654"/>
                  </a:lnTo>
                  <a:lnTo>
                    <a:pt x="12267" y="14274"/>
                  </a:lnTo>
                  <a:lnTo>
                    <a:pt x="13732" y="13895"/>
                  </a:lnTo>
                  <a:lnTo>
                    <a:pt x="15143" y="13406"/>
                  </a:lnTo>
                  <a:lnTo>
                    <a:pt x="16609" y="12918"/>
                  </a:lnTo>
                  <a:lnTo>
                    <a:pt x="18020" y="12375"/>
                  </a:lnTo>
                  <a:lnTo>
                    <a:pt x="20896" y="11235"/>
                  </a:lnTo>
                  <a:lnTo>
                    <a:pt x="23556" y="10041"/>
                  </a:lnTo>
                  <a:lnTo>
                    <a:pt x="26052" y="8901"/>
                  </a:lnTo>
                  <a:lnTo>
                    <a:pt x="26378" y="8739"/>
                  </a:lnTo>
                  <a:lnTo>
                    <a:pt x="26378" y="8739"/>
                  </a:lnTo>
                  <a:lnTo>
                    <a:pt x="26649" y="8630"/>
                  </a:lnTo>
                  <a:lnTo>
                    <a:pt x="27355" y="8304"/>
                  </a:lnTo>
                  <a:lnTo>
                    <a:pt x="28060" y="7924"/>
                  </a:lnTo>
                  <a:lnTo>
                    <a:pt x="28060" y="7924"/>
                  </a:lnTo>
                  <a:lnTo>
                    <a:pt x="30882" y="6676"/>
                  </a:lnTo>
                  <a:lnTo>
                    <a:pt x="30882" y="6676"/>
                  </a:lnTo>
                  <a:lnTo>
                    <a:pt x="33813" y="5428"/>
                  </a:lnTo>
                  <a:lnTo>
                    <a:pt x="36527" y="4288"/>
                  </a:lnTo>
                  <a:lnTo>
                    <a:pt x="39078" y="3311"/>
                  </a:lnTo>
                  <a:lnTo>
                    <a:pt x="41412" y="2497"/>
                  </a:lnTo>
                  <a:lnTo>
                    <a:pt x="43528" y="1846"/>
                  </a:lnTo>
                  <a:lnTo>
                    <a:pt x="45482" y="1249"/>
                  </a:lnTo>
                  <a:lnTo>
                    <a:pt x="47273" y="815"/>
                  </a:lnTo>
                  <a:lnTo>
                    <a:pt x="48901" y="489"/>
                  </a:lnTo>
                  <a:lnTo>
                    <a:pt x="48901" y="489"/>
                  </a:lnTo>
                  <a:lnTo>
                    <a:pt x="49932" y="272"/>
                  </a:lnTo>
                  <a:lnTo>
                    <a:pt x="49932" y="272"/>
                  </a:lnTo>
                  <a:lnTo>
                    <a:pt x="51181" y="109"/>
                  </a:lnTo>
                  <a:lnTo>
                    <a:pt x="52266" y="1"/>
                  </a:lnTo>
                  <a:lnTo>
                    <a:pt x="53243" y="1"/>
                  </a:lnTo>
                  <a:lnTo>
                    <a:pt x="54166" y="1"/>
                  </a:lnTo>
                  <a:lnTo>
                    <a:pt x="54980" y="109"/>
                  </a:lnTo>
                  <a:lnTo>
                    <a:pt x="55685" y="218"/>
                  </a:lnTo>
                  <a:lnTo>
                    <a:pt x="56337" y="380"/>
                  </a:lnTo>
                  <a:lnTo>
                    <a:pt x="56879" y="543"/>
                  </a:lnTo>
                  <a:lnTo>
                    <a:pt x="57368" y="815"/>
                  </a:lnTo>
                  <a:lnTo>
                    <a:pt x="57748" y="1032"/>
                  </a:lnTo>
                  <a:lnTo>
                    <a:pt x="58073" y="1303"/>
                  </a:lnTo>
                  <a:lnTo>
                    <a:pt x="58399" y="1574"/>
                  </a:lnTo>
                  <a:lnTo>
                    <a:pt x="58616" y="1900"/>
                  </a:lnTo>
                  <a:lnTo>
                    <a:pt x="58779" y="2171"/>
                  </a:lnTo>
                  <a:lnTo>
                    <a:pt x="58942" y="2443"/>
                  </a:lnTo>
                  <a:lnTo>
                    <a:pt x="59050" y="2714"/>
                  </a:lnTo>
                  <a:lnTo>
                    <a:pt x="60896" y="99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-5225730" y="2451715"/>
              <a:ext cx="1173282" cy="467415"/>
            </a:xfrm>
            <a:custGeom>
              <a:avLst/>
              <a:gdLst/>
              <a:ahLst/>
              <a:cxnLst/>
              <a:rect l="l" t="t" r="r" b="b"/>
              <a:pathLst>
                <a:path w="60354" h="24044" extrusionOk="0">
                  <a:moveTo>
                    <a:pt x="53677" y="1"/>
                  </a:moveTo>
                  <a:lnTo>
                    <a:pt x="52646" y="55"/>
                  </a:lnTo>
                  <a:lnTo>
                    <a:pt x="51506" y="109"/>
                  </a:lnTo>
                  <a:lnTo>
                    <a:pt x="50150" y="326"/>
                  </a:lnTo>
                  <a:lnTo>
                    <a:pt x="48684" y="598"/>
                  </a:lnTo>
                  <a:lnTo>
                    <a:pt x="47110" y="978"/>
                  </a:lnTo>
                  <a:lnTo>
                    <a:pt x="45319" y="1412"/>
                  </a:lnTo>
                  <a:lnTo>
                    <a:pt x="43311" y="2063"/>
                  </a:lnTo>
                  <a:lnTo>
                    <a:pt x="41194" y="2769"/>
                  </a:lnTo>
                  <a:lnTo>
                    <a:pt x="38861" y="3637"/>
                  </a:lnTo>
                  <a:lnTo>
                    <a:pt x="36310" y="4668"/>
                  </a:lnTo>
                  <a:lnTo>
                    <a:pt x="33542" y="5808"/>
                  </a:lnTo>
                  <a:lnTo>
                    <a:pt x="30557" y="7165"/>
                  </a:lnTo>
                  <a:lnTo>
                    <a:pt x="27463" y="8630"/>
                  </a:lnTo>
                  <a:lnTo>
                    <a:pt x="25835" y="9444"/>
                  </a:lnTo>
                  <a:lnTo>
                    <a:pt x="25075" y="9770"/>
                  </a:lnTo>
                  <a:lnTo>
                    <a:pt x="24261" y="10150"/>
                  </a:lnTo>
                  <a:lnTo>
                    <a:pt x="23936" y="10313"/>
                  </a:lnTo>
                  <a:lnTo>
                    <a:pt x="23881" y="10367"/>
                  </a:lnTo>
                  <a:lnTo>
                    <a:pt x="21873" y="11290"/>
                  </a:lnTo>
                  <a:lnTo>
                    <a:pt x="21439" y="11507"/>
                  </a:lnTo>
                  <a:lnTo>
                    <a:pt x="20842" y="11778"/>
                  </a:lnTo>
                  <a:lnTo>
                    <a:pt x="20082" y="12104"/>
                  </a:lnTo>
                  <a:lnTo>
                    <a:pt x="17857" y="13026"/>
                  </a:lnTo>
                  <a:lnTo>
                    <a:pt x="15632" y="13895"/>
                  </a:lnTo>
                  <a:lnTo>
                    <a:pt x="13352" y="14709"/>
                  </a:lnTo>
                  <a:lnTo>
                    <a:pt x="12212" y="15035"/>
                  </a:lnTo>
                  <a:lnTo>
                    <a:pt x="11127" y="15360"/>
                  </a:lnTo>
                  <a:lnTo>
                    <a:pt x="10042" y="15632"/>
                  </a:lnTo>
                  <a:lnTo>
                    <a:pt x="8956" y="15794"/>
                  </a:lnTo>
                  <a:lnTo>
                    <a:pt x="7925" y="15957"/>
                  </a:lnTo>
                  <a:lnTo>
                    <a:pt x="6948" y="16066"/>
                  </a:lnTo>
                  <a:lnTo>
                    <a:pt x="5971" y="16120"/>
                  </a:lnTo>
                  <a:lnTo>
                    <a:pt x="5103" y="16066"/>
                  </a:lnTo>
                  <a:lnTo>
                    <a:pt x="4234" y="15957"/>
                  </a:lnTo>
                  <a:lnTo>
                    <a:pt x="3420" y="15794"/>
                  </a:lnTo>
                  <a:lnTo>
                    <a:pt x="2823" y="15632"/>
                  </a:lnTo>
                  <a:lnTo>
                    <a:pt x="2226" y="15360"/>
                  </a:lnTo>
                  <a:lnTo>
                    <a:pt x="1738" y="14980"/>
                  </a:lnTo>
                  <a:lnTo>
                    <a:pt x="1249" y="14600"/>
                  </a:lnTo>
                  <a:lnTo>
                    <a:pt x="815" y="14166"/>
                  </a:lnTo>
                  <a:lnTo>
                    <a:pt x="489" y="13623"/>
                  </a:lnTo>
                  <a:lnTo>
                    <a:pt x="218" y="13081"/>
                  </a:lnTo>
                  <a:lnTo>
                    <a:pt x="1" y="12484"/>
                  </a:lnTo>
                  <a:lnTo>
                    <a:pt x="2118" y="20679"/>
                  </a:lnTo>
                  <a:lnTo>
                    <a:pt x="2389" y="21385"/>
                  </a:lnTo>
                  <a:lnTo>
                    <a:pt x="2660" y="21982"/>
                  </a:lnTo>
                  <a:lnTo>
                    <a:pt x="3095" y="22470"/>
                  </a:lnTo>
                  <a:lnTo>
                    <a:pt x="3529" y="22904"/>
                  </a:lnTo>
                  <a:lnTo>
                    <a:pt x="4071" y="23284"/>
                  </a:lnTo>
                  <a:lnTo>
                    <a:pt x="4614" y="23555"/>
                  </a:lnTo>
                  <a:lnTo>
                    <a:pt x="5265" y="23773"/>
                  </a:lnTo>
                  <a:lnTo>
                    <a:pt x="5971" y="23935"/>
                  </a:lnTo>
                  <a:lnTo>
                    <a:pt x="6731" y="24044"/>
                  </a:lnTo>
                  <a:lnTo>
                    <a:pt x="8305" y="24044"/>
                  </a:lnTo>
                  <a:lnTo>
                    <a:pt x="9173" y="23990"/>
                  </a:lnTo>
                  <a:lnTo>
                    <a:pt x="10042" y="23881"/>
                  </a:lnTo>
                  <a:lnTo>
                    <a:pt x="10964" y="23718"/>
                  </a:lnTo>
                  <a:lnTo>
                    <a:pt x="12864" y="23284"/>
                  </a:lnTo>
                  <a:lnTo>
                    <a:pt x="14818" y="22741"/>
                  </a:lnTo>
                  <a:lnTo>
                    <a:pt x="16771" y="22036"/>
                  </a:lnTo>
                  <a:lnTo>
                    <a:pt x="18725" y="21330"/>
                  </a:lnTo>
                  <a:lnTo>
                    <a:pt x="20571" y="20570"/>
                  </a:lnTo>
                  <a:lnTo>
                    <a:pt x="22416" y="19756"/>
                  </a:lnTo>
                  <a:lnTo>
                    <a:pt x="24098" y="18996"/>
                  </a:lnTo>
                  <a:lnTo>
                    <a:pt x="26921" y="17640"/>
                  </a:lnTo>
                  <a:lnTo>
                    <a:pt x="27029" y="17585"/>
                  </a:lnTo>
                  <a:lnTo>
                    <a:pt x="27300" y="17423"/>
                  </a:lnTo>
                  <a:lnTo>
                    <a:pt x="27626" y="17260"/>
                  </a:lnTo>
                  <a:lnTo>
                    <a:pt x="27843" y="17151"/>
                  </a:lnTo>
                  <a:lnTo>
                    <a:pt x="27897" y="17151"/>
                  </a:lnTo>
                  <a:lnTo>
                    <a:pt x="28440" y="16880"/>
                  </a:lnTo>
                  <a:lnTo>
                    <a:pt x="28712" y="16717"/>
                  </a:lnTo>
                  <a:lnTo>
                    <a:pt x="32565" y="14817"/>
                  </a:lnTo>
                  <a:lnTo>
                    <a:pt x="36418" y="13026"/>
                  </a:lnTo>
                  <a:lnTo>
                    <a:pt x="38372" y="12158"/>
                  </a:lnTo>
                  <a:lnTo>
                    <a:pt x="40326" y="11344"/>
                  </a:lnTo>
                  <a:lnTo>
                    <a:pt x="42171" y="10584"/>
                  </a:lnTo>
                  <a:lnTo>
                    <a:pt x="44017" y="9933"/>
                  </a:lnTo>
                  <a:lnTo>
                    <a:pt x="45808" y="9336"/>
                  </a:lnTo>
                  <a:lnTo>
                    <a:pt x="47490" y="8902"/>
                  </a:lnTo>
                  <a:lnTo>
                    <a:pt x="49064" y="8576"/>
                  </a:lnTo>
                  <a:lnTo>
                    <a:pt x="50204" y="8359"/>
                  </a:lnTo>
                  <a:lnTo>
                    <a:pt x="51561" y="8142"/>
                  </a:lnTo>
                  <a:lnTo>
                    <a:pt x="53080" y="7979"/>
                  </a:lnTo>
                  <a:lnTo>
                    <a:pt x="54600" y="7816"/>
                  </a:lnTo>
                  <a:lnTo>
                    <a:pt x="56825" y="7816"/>
                  </a:lnTo>
                  <a:lnTo>
                    <a:pt x="57477" y="7870"/>
                  </a:lnTo>
                  <a:lnTo>
                    <a:pt x="58128" y="7979"/>
                  </a:lnTo>
                  <a:lnTo>
                    <a:pt x="58671" y="8142"/>
                  </a:lnTo>
                  <a:lnTo>
                    <a:pt x="59213" y="8305"/>
                  </a:lnTo>
                  <a:lnTo>
                    <a:pt x="59647" y="8576"/>
                  </a:lnTo>
                  <a:lnTo>
                    <a:pt x="59756" y="8630"/>
                  </a:lnTo>
                  <a:lnTo>
                    <a:pt x="60027" y="8902"/>
                  </a:lnTo>
                  <a:lnTo>
                    <a:pt x="60299" y="9227"/>
                  </a:lnTo>
                  <a:lnTo>
                    <a:pt x="60299" y="9336"/>
                  </a:lnTo>
                  <a:lnTo>
                    <a:pt x="60353" y="9390"/>
                  </a:lnTo>
                  <a:lnTo>
                    <a:pt x="58508" y="2226"/>
                  </a:lnTo>
                  <a:lnTo>
                    <a:pt x="58508" y="2172"/>
                  </a:lnTo>
                  <a:lnTo>
                    <a:pt x="58236" y="1738"/>
                  </a:lnTo>
                  <a:lnTo>
                    <a:pt x="57965" y="1303"/>
                  </a:lnTo>
                  <a:lnTo>
                    <a:pt x="57585" y="978"/>
                  </a:lnTo>
                  <a:lnTo>
                    <a:pt x="57151" y="761"/>
                  </a:lnTo>
                  <a:lnTo>
                    <a:pt x="56771" y="543"/>
                  </a:lnTo>
                  <a:lnTo>
                    <a:pt x="56608" y="489"/>
                  </a:lnTo>
                  <a:lnTo>
                    <a:pt x="56065" y="326"/>
                  </a:lnTo>
                  <a:lnTo>
                    <a:pt x="55360" y="164"/>
                  </a:lnTo>
                  <a:lnTo>
                    <a:pt x="54600" y="55"/>
                  </a:lnTo>
                  <a:lnTo>
                    <a:pt x="536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-5225730" y="2451715"/>
              <a:ext cx="1173282" cy="467415"/>
            </a:xfrm>
            <a:custGeom>
              <a:avLst/>
              <a:gdLst/>
              <a:ahLst/>
              <a:cxnLst/>
              <a:rect l="l" t="t" r="r" b="b"/>
              <a:pathLst>
                <a:path w="60354" h="24044" fill="none" extrusionOk="0">
                  <a:moveTo>
                    <a:pt x="60353" y="9390"/>
                  </a:moveTo>
                  <a:lnTo>
                    <a:pt x="60353" y="9390"/>
                  </a:lnTo>
                  <a:lnTo>
                    <a:pt x="60299" y="9336"/>
                  </a:lnTo>
                  <a:lnTo>
                    <a:pt x="60299" y="9336"/>
                  </a:lnTo>
                  <a:lnTo>
                    <a:pt x="60299" y="9227"/>
                  </a:lnTo>
                  <a:lnTo>
                    <a:pt x="60299" y="9227"/>
                  </a:lnTo>
                  <a:lnTo>
                    <a:pt x="60299" y="9227"/>
                  </a:lnTo>
                  <a:lnTo>
                    <a:pt x="60027" y="8902"/>
                  </a:lnTo>
                  <a:lnTo>
                    <a:pt x="59756" y="8630"/>
                  </a:lnTo>
                  <a:lnTo>
                    <a:pt x="59756" y="8630"/>
                  </a:lnTo>
                  <a:lnTo>
                    <a:pt x="59647" y="8576"/>
                  </a:lnTo>
                  <a:lnTo>
                    <a:pt x="59647" y="8576"/>
                  </a:lnTo>
                  <a:lnTo>
                    <a:pt x="59213" y="8305"/>
                  </a:lnTo>
                  <a:lnTo>
                    <a:pt x="58671" y="8142"/>
                  </a:lnTo>
                  <a:lnTo>
                    <a:pt x="58128" y="7979"/>
                  </a:lnTo>
                  <a:lnTo>
                    <a:pt x="57477" y="7870"/>
                  </a:lnTo>
                  <a:lnTo>
                    <a:pt x="56825" y="7816"/>
                  </a:lnTo>
                  <a:lnTo>
                    <a:pt x="56065" y="7816"/>
                  </a:lnTo>
                  <a:lnTo>
                    <a:pt x="54600" y="7816"/>
                  </a:lnTo>
                  <a:lnTo>
                    <a:pt x="53080" y="7979"/>
                  </a:lnTo>
                  <a:lnTo>
                    <a:pt x="51561" y="8142"/>
                  </a:lnTo>
                  <a:lnTo>
                    <a:pt x="50204" y="8359"/>
                  </a:lnTo>
                  <a:lnTo>
                    <a:pt x="49064" y="8576"/>
                  </a:lnTo>
                  <a:lnTo>
                    <a:pt x="49064" y="8576"/>
                  </a:lnTo>
                  <a:lnTo>
                    <a:pt x="47490" y="8902"/>
                  </a:lnTo>
                  <a:lnTo>
                    <a:pt x="47490" y="8902"/>
                  </a:lnTo>
                  <a:lnTo>
                    <a:pt x="45808" y="9336"/>
                  </a:lnTo>
                  <a:lnTo>
                    <a:pt x="44017" y="9933"/>
                  </a:lnTo>
                  <a:lnTo>
                    <a:pt x="42171" y="10584"/>
                  </a:lnTo>
                  <a:lnTo>
                    <a:pt x="40326" y="11344"/>
                  </a:lnTo>
                  <a:lnTo>
                    <a:pt x="38372" y="12158"/>
                  </a:lnTo>
                  <a:lnTo>
                    <a:pt x="36418" y="13026"/>
                  </a:lnTo>
                  <a:lnTo>
                    <a:pt x="32565" y="14817"/>
                  </a:lnTo>
                  <a:lnTo>
                    <a:pt x="32565" y="14817"/>
                  </a:lnTo>
                  <a:lnTo>
                    <a:pt x="28712" y="16717"/>
                  </a:lnTo>
                  <a:lnTo>
                    <a:pt x="28712" y="16717"/>
                  </a:lnTo>
                  <a:lnTo>
                    <a:pt x="28440" y="16880"/>
                  </a:lnTo>
                  <a:lnTo>
                    <a:pt x="27897" y="17151"/>
                  </a:lnTo>
                  <a:lnTo>
                    <a:pt x="27843" y="17151"/>
                  </a:lnTo>
                  <a:lnTo>
                    <a:pt x="27626" y="17260"/>
                  </a:lnTo>
                  <a:lnTo>
                    <a:pt x="27626" y="17260"/>
                  </a:lnTo>
                  <a:lnTo>
                    <a:pt x="27300" y="17423"/>
                  </a:lnTo>
                  <a:lnTo>
                    <a:pt x="27029" y="17585"/>
                  </a:lnTo>
                  <a:lnTo>
                    <a:pt x="27029" y="17585"/>
                  </a:lnTo>
                  <a:lnTo>
                    <a:pt x="26921" y="17640"/>
                  </a:lnTo>
                  <a:lnTo>
                    <a:pt x="26921" y="17640"/>
                  </a:lnTo>
                  <a:lnTo>
                    <a:pt x="24098" y="18996"/>
                  </a:lnTo>
                  <a:lnTo>
                    <a:pt x="22416" y="19756"/>
                  </a:lnTo>
                  <a:lnTo>
                    <a:pt x="20571" y="20570"/>
                  </a:lnTo>
                  <a:lnTo>
                    <a:pt x="18725" y="21330"/>
                  </a:lnTo>
                  <a:lnTo>
                    <a:pt x="16771" y="22036"/>
                  </a:lnTo>
                  <a:lnTo>
                    <a:pt x="14818" y="22741"/>
                  </a:lnTo>
                  <a:lnTo>
                    <a:pt x="12864" y="23284"/>
                  </a:lnTo>
                  <a:lnTo>
                    <a:pt x="10964" y="23718"/>
                  </a:lnTo>
                  <a:lnTo>
                    <a:pt x="10042" y="23881"/>
                  </a:lnTo>
                  <a:lnTo>
                    <a:pt x="9173" y="23990"/>
                  </a:lnTo>
                  <a:lnTo>
                    <a:pt x="8305" y="24044"/>
                  </a:lnTo>
                  <a:lnTo>
                    <a:pt x="7491" y="24044"/>
                  </a:lnTo>
                  <a:lnTo>
                    <a:pt x="6731" y="24044"/>
                  </a:lnTo>
                  <a:lnTo>
                    <a:pt x="5971" y="23935"/>
                  </a:lnTo>
                  <a:lnTo>
                    <a:pt x="5265" y="23773"/>
                  </a:lnTo>
                  <a:lnTo>
                    <a:pt x="4614" y="23555"/>
                  </a:lnTo>
                  <a:lnTo>
                    <a:pt x="4071" y="23284"/>
                  </a:lnTo>
                  <a:lnTo>
                    <a:pt x="3529" y="22904"/>
                  </a:lnTo>
                  <a:lnTo>
                    <a:pt x="3095" y="22470"/>
                  </a:lnTo>
                  <a:lnTo>
                    <a:pt x="2660" y="21982"/>
                  </a:lnTo>
                  <a:lnTo>
                    <a:pt x="2389" y="21385"/>
                  </a:lnTo>
                  <a:lnTo>
                    <a:pt x="2118" y="20679"/>
                  </a:lnTo>
                  <a:lnTo>
                    <a:pt x="1" y="12484"/>
                  </a:lnTo>
                  <a:lnTo>
                    <a:pt x="1" y="12484"/>
                  </a:lnTo>
                  <a:lnTo>
                    <a:pt x="218" y="13081"/>
                  </a:lnTo>
                  <a:lnTo>
                    <a:pt x="489" y="13623"/>
                  </a:lnTo>
                  <a:lnTo>
                    <a:pt x="815" y="14166"/>
                  </a:lnTo>
                  <a:lnTo>
                    <a:pt x="1249" y="14600"/>
                  </a:lnTo>
                  <a:lnTo>
                    <a:pt x="1738" y="14980"/>
                  </a:lnTo>
                  <a:lnTo>
                    <a:pt x="2226" y="15360"/>
                  </a:lnTo>
                  <a:lnTo>
                    <a:pt x="2823" y="15632"/>
                  </a:lnTo>
                  <a:lnTo>
                    <a:pt x="3420" y="15794"/>
                  </a:lnTo>
                  <a:lnTo>
                    <a:pt x="3420" y="15794"/>
                  </a:lnTo>
                  <a:lnTo>
                    <a:pt x="4234" y="15957"/>
                  </a:lnTo>
                  <a:lnTo>
                    <a:pt x="5103" y="16066"/>
                  </a:lnTo>
                  <a:lnTo>
                    <a:pt x="5971" y="16120"/>
                  </a:lnTo>
                  <a:lnTo>
                    <a:pt x="6948" y="16066"/>
                  </a:lnTo>
                  <a:lnTo>
                    <a:pt x="7925" y="15957"/>
                  </a:lnTo>
                  <a:lnTo>
                    <a:pt x="8956" y="15794"/>
                  </a:lnTo>
                  <a:lnTo>
                    <a:pt x="10042" y="15632"/>
                  </a:lnTo>
                  <a:lnTo>
                    <a:pt x="11127" y="15360"/>
                  </a:lnTo>
                  <a:lnTo>
                    <a:pt x="12212" y="15035"/>
                  </a:lnTo>
                  <a:lnTo>
                    <a:pt x="13352" y="14709"/>
                  </a:lnTo>
                  <a:lnTo>
                    <a:pt x="15632" y="13895"/>
                  </a:lnTo>
                  <a:lnTo>
                    <a:pt x="17857" y="13026"/>
                  </a:lnTo>
                  <a:lnTo>
                    <a:pt x="20082" y="12104"/>
                  </a:lnTo>
                  <a:lnTo>
                    <a:pt x="20842" y="11778"/>
                  </a:lnTo>
                  <a:lnTo>
                    <a:pt x="21439" y="11507"/>
                  </a:lnTo>
                  <a:lnTo>
                    <a:pt x="21873" y="11290"/>
                  </a:lnTo>
                  <a:lnTo>
                    <a:pt x="21873" y="11290"/>
                  </a:lnTo>
                  <a:lnTo>
                    <a:pt x="23881" y="10367"/>
                  </a:lnTo>
                  <a:lnTo>
                    <a:pt x="23936" y="10313"/>
                  </a:lnTo>
                  <a:lnTo>
                    <a:pt x="24261" y="10150"/>
                  </a:lnTo>
                  <a:lnTo>
                    <a:pt x="24261" y="10150"/>
                  </a:lnTo>
                  <a:lnTo>
                    <a:pt x="25075" y="9770"/>
                  </a:lnTo>
                  <a:lnTo>
                    <a:pt x="25835" y="9444"/>
                  </a:lnTo>
                  <a:lnTo>
                    <a:pt x="25835" y="9444"/>
                  </a:lnTo>
                  <a:lnTo>
                    <a:pt x="27463" y="8630"/>
                  </a:lnTo>
                  <a:lnTo>
                    <a:pt x="27463" y="8630"/>
                  </a:lnTo>
                  <a:lnTo>
                    <a:pt x="30557" y="7165"/>
                  </a:lnTo>
                  <a:lnTo>
                    <a:pt x="30557" y="7165"/>
                  </a:lnTo>
                  <a:lnTo>
                    <a:pt x="33542" y="5808"/>
                  </a:lnTo>
                  <a:lnTo>
                    <a:pt x="36310" y="4668"/>
                  </a:lnTo>
                  <a:lnTo>
                    <a:pt x="38861" y="3637"/>
                  </a:lnTo>
                  <a:lnTo>
                    <a:pt x="41194" y="2769"/>
                  </a:lnTo>
                  <a:lnTo>
                    <a:pt x="43311" y="2063"/>
                  </a:lnTo>
                  <a:lnTo>
                    <a:pt x="45319" y="1412"/>
                  </a:lnTo>
                  <a:lnTo>
                    <a:pt x="47110" y="978"/>
                  </a:lnTo>
                  <a:lnTo>
                    <a:pt x="48684" y="598"/>
                  </a:lnTo>
                  <a:lnTo>
                    <a:pt x="50150" y="326"/>
                  </a:lnTo>
                  <a:lnTo>
                    <a:pt x="51506" y="109"/>
                  </a:lnTo>
                  <a:lnTo>
                    <a:pt x="52646" y="55"/>
                  </a:lnTo>
                  <a:lnTo>
                    <a:pt x="53677" y="1"/>
                  </a:lnTo>
                  <a:lnTo>
                    <a:pt x="54600" y="55"/>
                  </a:lnTo>
                  <a:lnTo>
                    <a:pt x="55360" y="164"/>
                  </a:lnTo>
                  <a:lnTo>
                    <a:pt x="56065" y="326"/>
                  </a:lnTo>
                  <a:lnTo>
                    <a:pt x="56608" y="489"/>
                  </a:lnTo>
                  <a:lnTo>
                    <a:pt x="56771" y="543"/>
                  </a:lnTo>
                  <a:lnTo>
                    <a:pt x="56771" y="543"/>
                  </a:lnTo>
                  <a:lnTo>
                    <a:pt x="57151" y="761"/>
                  </a:lnTo>
                  <a:lnTo>
                    <a:pt x="57151" y="761"/>
                  </a:lnTo>
                  <a:lnTo>
                    <a:pt x="57585" y="978"/>
                  </a:lnTo>
                  <a:lnTo>
                    <a:pt x="57965" y="1303"/>
                  </a:lnTo>
                  <a:lnTo>
                    <a:pt x="58236" y="1738"/>
                  </a:lnTo>
                  <a:lnTo>
                    <a:pt x="58508" y="2172"/>
                  </a:lnTo>
                  <a:lnTo>
                    <a:pt x="58508" y="2172"/>
                  </a:lnTo>
                  <a:lnTo>
                    <a:pt x="58508" y="2226"/>
                  </a:lnTo>
                  <a:lnTo>
                    <a:pt x="60353" y="93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-5576000" y="1176140"/>
              <a:ext cx="1209129" cy="395662"/>
            </a:xfrm>
            <a:custGeom>
              <a:avLst/>
              <a:gdLst/>
              <a:ahLst/>
              <a:cxnLst/>
              <a:rect l="l" t="t" r="r" b="b"/>
              <a:pathLst>
                <a:path w="62198" h="20353" extrusionOk="0">
                  <a:moveTo>
                    <a:pt x="52591" y="0"/>
                  </a:moveTo>
                  <a:lnTo>
                    <a:pt x="51126" y="54"/>
                  </a:lnTo>
                  <a:lnTo>
                    <a:pt x="49498" y="217"/>
                  </a:lnTo>
                  <a:lnTo>
                    <a:pt x="47707" y="489"/>
                  </a:lnTo>
                  <a:lnTo>
                    <a:pt x="45698" y="868"/>
                  </a:lnTo>
                  <a:lnTo>
                    <a:pt x="43582" y="1411"/>
                  </a:lnTo>
                  <a:lnTo>
                    <a:pt x="43093" y="1520"/>
                  </a:lnTo>
                  <a:lnTo>
                    <a:pt x="42279" y="1791"/>
                  </a:lnTo>
                  <a:lnTo>
                    <a:pt x="42225" y="1791"/>
                  </a:lnTo>
                  <a:lnTo>
                    <a:pt x="39565" y="2605"/>
                  </a:lnTo>
                  <a:lnTo>
                    <a:pt x="36906" y="3474"/>
                  </a:lnTo>
                  <a:lnTo>
                    <a:pt x="34301" y="4451"/>
                  </a:lnTo>
                  <a:lnTo>
                    <a:pt x="31696" y="5482"/>
                  </a:lnTo>
                  <a:lnTo>
                    <a:pt x="29416" y="6404"/>
                  </a:lnTo>
                  <a:lnTo>
                    <a:pt x="29036" y="6567"/>
                  </a:lnTo>
                  <a:lnTo>
                    <a:pt x="27842" y="7056"/>
                  </a:lnTo>
                  <a:lnTo>
                    <a:pt x="26431" y="7707"/>
                  </a:lnTo>
                  <a:lnTo>
                    <a:pt x="25997" y="7870"/>
                  </a:lnTo>
                  <a:lnTo>
                    <a:pt x="25292" y="8141"/>
                  </a:lnTo>
                  <a:lnTo>
                    <a:pt x="25237" y="8141"/>
                  </a:lnTo>
                  <a:lnTo>
                    <a:pt x="24532" y="8467"/>
                  </a:lnTo>
                  <a:lnTo>
                    <a:pt x="24423" y="8467"/>
                  </a:lnTo>
                  <a:lnTo>
                    <a:pt x="22089" y="9444"/>
                  </a:lnTo>
                  <a:lnTo>
                    <a:pt x="19701" y="10312"/>
                  </a:lnTo>
                  <a:lnTo>
                    <a:pt x="17259" y="11126"/>
                  </a:lnTo>
                  <a:lnTo>
                    <a:pt x="14817" y="11832"/>
                  </a:lnTo>
                  <a:lnTo>
                    <a:pt x="13948" y="12049"/>
                  </a:lnTo>
                  <a:lnTo>
                    <a:pt x="12700" y="12320"/>
                  </a:lnTo>
                  <a:lnTo>
                    <a:pt x="11506" y="12537"/>
                  </a:lnTo>
                  <a:lnTo>
                    <a:pt x="10312" y="12700"/>
                  </a:lnTo>
                  <a:lnTo>
                    <a:pt x="9172" y="12809"/>
                  </a:lnTo>
                  <a:lnTo>
                    <a:pt x="8087" y="12863"/>
                  </a:lnTo>
                  <a:lnTo>
                    <a:pt x="7001" y="12809"/>
                  </a:lnTo>
                  <a:lnTo>
                    <a:pt x="6024" y="12646"/>
                  </a:lnTo>
                  <a:lnTo>
                    <a:pt x="5048" y="12429"/>
                  </a:lnTo>
                  <a:lnTo>
                    <a:pt x="4179" y="12157"/>
                  </a:lnTo>
                  <a:lnTo>
                    <a:pt x="3365" y="11723"/>
                  </a:lnTo>
                  <a:lnTo>
                    <a:pt x="2605" y="11235"/>
                  </a:lnTo>
                  <a:lnTo>
                    <a:pt x="2225" y="10963"/>
                  </a:lnTo>
                  <a:lnTo>
                    <a:pt x="1900" y="10638"/>
                  </a:lnTo>
                  <a:lnTo>
                    <a:pt x="1628" y="10258"/>
                  </a:lnTo>
                  <a:lnTo>
                    <a:pt x="1303" y="9932"/>
                  </a:lnTo>
                  <a:lnTo>
                    <a:pt x="1031" y="9498"/>
                  </a:lnTo>
                  <a:lnTo>
                    <a:pt x="760" y="9064"/>
                  </a:lnTo>
                  <a:lnTo>
                    <a:pt x="543" y="8630"/>
                  </a:lnTo>
                  <a:lnTo>
                    <a:pt x="326" y="8087"/>
                  </a:lnTo>
                  <a:lnTo>
                    <a:pt x="0" y="7056"/>
                  </a:lnTo>
                  <a:lnTo>
                    <a:pt x="1954" y="14817"/>
                  </a:lnTo>
                  <a:lnTo>
                    <a:pt x="2117" y="15359"/>
                  </a:lnTo>
                  <a:lnTo>
                    <a:pt x="2334" y="15902"/>
                  </a:lnTo>
                  <a:lnTo>
                    <a:pt x="2605" y="16391"/>
                  </a:lnTo>
                  <a:lnTo>
                    <a:pt x="2822" y="16825"/>
                  </a:lnTo>
                  <a:lnTo>
                    <a:pt x="3094" y="17259"/>
                  </a:lnTo>
                  <a:lnTo>
                    <a:pt x="3419" y="17639"/>
                  </a:lnTo>
                  <a:lnTo>
                    <a:pt x="3745" y="18019"/>
                  </a:lnTo>
                  <a:lnTo>
                    <a:pt x="4071" y="18345"/>
                  </a:lnTo>
                  <a:lnTo>
                    <a:pt x="4396" y="18670"/>
                  </a:lnTo>
                  <a:lnTo>
                    <a:pt x="4776" y="18942"/>
                  </a:lnTo>
                  <a:lnTo>
                    <a:pt x="5590" y="19430"/>
                  </a:lnTo>
                  <a:lnTo>
                    <a:pt x="6459" y="19810"/>
                  </a:lnTo>
                  <a:lnTo>
                    <a:pt x="7381" y="20081"/>
                  </a:lnTo>
                  <a:lnTo>
                    <a:pt x="8358" y="20244"/>
                  </a:lnTo>
                  <a:lnTo>
                    <a:pt x="9389" y="20353"/>
                  </a:lnTo>
                  <a:lnTo>
                    <a:pt x="10475" y="20353"/>
                  </a:lnTo>
                  <a:lnTo>
                    <a:pt x="11615" y="20298"/>
                  </a:lnTo>
                  <a:lnTo>
                    <a:pt x="12809" y="20190"/>
                  </a:lnTo>
                  <a:lnTo>
                    <a:pt x="14003" y="19973"/>
                  </a:lnTo>
                  <a:lnTo>
                    <a:pt x="15251" y="19701"/>
                  </a:lnTo>
                  <a:lnTo>
                    <a:pt x="16499" y="19376"/>
                  </a:lnTo>
                  <a:lnTo>
                    <a:pt x="16879" y="19321"/>
                  </a:lnTo>
                  <a:lnTo>
                    <a:pt x="17313" y="19159"/>
                  </a:lnTo>
                  <a:lnTo>
                    <a:pt x="17693" y="19050"/>
                  </a:lnTo>
                  <a:lnTo>
                    <a:pt x="20136" y="18290"/>
                  </a:lnTo>
                  <a:lnTo>
                    <a:pt x="22632" y="17422"/>
                  </a:lnTo>
                  <a:lnTo>
                    <a:pt x="25020" y="16445"/>
                  </a:lnTo>
                  <a:lnTo>
                    <a:pt x="27463" y="15468"/>
                  </a:lnTo>
                  <a:lnTo>
                    <a:pt x="28222" y="15142"/>
                  </a:lnTo>
                  <a:lnTo>
                    <a:pt x="28928" y="14871"/>
                  </a:lnTo>
                  <a:lnTo>
                    <a:pt x="29036" y="14762"/>
                  </a:lnTo>
                  <a:lnTo>
                    <a:pt x="29362" y="14654"/>
                  </a:lnTo>
                  <a:lnTo>
                    <a:pt x="29742" y="14491"/>
                  </a:lnTo>
                  <a:lnTo>
                    <a:pt x="30448" y="14220"/>
                  </a:lnTo>
                  <a:lnTo>
                    <a:pt x="30827" y="14057"/>
                  </a:lnTo>
                  <a:lnTo>
                    <a:pt x="31262" y="13840"/>
                  </a:lnTo>
                  <a:lnTo>
                    <a:pt x="33541" y="12917"/>
                  </a:lnTo>
                  <a:lnTo>
                    <a:pt x="36309" y="11832"/>
                  </a:lnTo>
                  <a:lnTo>
                    <a:pt x="39077" y="10801"/>
                  </a:lnTo>
                  <a:lnTo>
                    <a:pt x="41845" y="9824"/>
                  </a:lnTo>
                  <a:lnTo>
                    <a:pt x="44559" y="9009"/>
                  </a:lnTo>
                  <a:lnTo>
                    <a:pt x="47218" y="8304"/>
                  </a:lnTo>
                  <a:lnTo>
                    <a:pt x="48466" y="8033"/>
                  </a:lnTo>
                  <a:lnTo>
                    <a:pt x="49715" y="7761"/>
                  </a:lnTo>
                  <a:lnTo>
                    <a:pt x="50963" y="7544"/>
                  </a:lnTo>
                  <a:lnTo>
                    <a:pt x="52103" y="7381"/>
                  </a:lnTo>
                  <a:lnTo>
                    <a:pt x="53242" y="7273"/>
                  </a:lnTo>
                  <a:lnTo>
                    <a:pt x="54328" y="7218"/>
                  </a:lnTo>
                  <a:lnTo>
                    <a:pt x="54491" y="7218"/>
                  </a:lnTo>
                  <a:lnTo>
                    <a:pt x="55956" y="7273"/>
                  </a:lnTo>
                  <a:lnTo>
                    <a:pt x="56607" y="7327"/>
                  </a:lnTo>
                  <a:lnTo>
                    <a:pt x="57259" y="7436"/>
                  </a:lnTo>
                  <a:lnTo>
                    <a:pt x="57856" y="7544"/>
                  </a:lnTo>
                  <a:lnTo>
                    <a:pt x="58453" y="7707"/>
                  </a:lnTo>
                  <a:lnTo>
                    <a:pt x="58995" y="7870"/>
                  </a:lnTo>
                  <a:lnTo>
                    <a:pt x="59538" y="8141"/>
                  </a:lnTo>
                  <a:lnTo>
                    <a:pt x="60027" y="8412"/>
                  </a:lnTo>
                  <a:lnTo>
                    <a:pt x="60461" y="8684"/>
                  </a:lnTo>
                  <a:lnTo>
                    <a:pt x="60841" y="9064"/>
                  </a:lnTo>
                  <a:lnTo>
                    <a:pt x="61221" y="9444"/>
                  </a:lnTo>
                  <a:lnTo>
                    <a:pt x="61492" y="9878"/>
                  </a:lnTo>
                  <a:lnTo>
                    <a:pt x="61763" y="10312"/>
                  </a:lnTo>
                  <a:lnTo>
                    <a:pt x="62035" y="10855"/>
                  </a:lnTo>
                  <a:lnTo>
                    <a:pt x="62198" y="11398"/>
                  </a:lnTo>
                  <a:lnTo>
                    <a:pt x="60461" y="4396"/>
                  </a:lnTo>
                  <a:lnTo>
                    <a:pt x="60244" y="3745"/>
                  </a:lnTo>
                  <a:lnTo>
                    <a:pt x="59918" y="3148"/>
                  </a:lnTo>
                  <a:lnTo>
                    <a:pt x="59538" y="2551"/>
                  </a:lnTo>
                  <a:lnTo>
                    <a:pt x="59050" y="2008"/>
                  </a:lnTo>
                  <a:lnTo>
                    <a:pt x="58507" y="1520"/>
                  </a:lnTo>
                  <a:lnTo>
                    <a:pt x="57801" y="1086"/>
                  </a:lnTo>
                  <a:lnTo>
                    <a:pt x="57042" y="760"/>
                  </a:lnTo>
                  <a:lnTo>
                    <a:pt x="56119" y="434"/>
                  </a:lnTo>
                  <a:lnTo>
                    <a:pt x="55088" y="217"/>
                  </a:lnTo>
                  <a:lnTo>
                    <a:pt x="53894" y="54"/>
                  </a:lnTo>
                  <a:lnTo>
                    <a:pt x="5259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-5576000" y="1176140"/>
              <a:ext cx="1209129" cy="395662"/>
            </a:xfrm>
            <a:custGeom>
              <a:avLst/>
              <a:gdLst/>
              <a:ahLst/>
              <a:cxnLst/>
              <a:rect l="l" t="t" r="r" b="b"/>
              <a:pathLst>
                <a:path w="62198" h="20353" fill="none" extrusionOk="0">
                  <a:moveTo>
                    <a:pt x="60461" y="4396"/>
                  </a:moveTo>
                  <a:lnTo>
                    <a:pt x="60461" y="4396"/>
                  </a:lnTo>
                  <a:lnTo>
                    <a:pt x="60244" y="3745"/>
                  </a:lnTo>
                  <a:lnTo>
                    <a:pt x="59918" y="3148"/>
                  </a:lnTo>
                  <a:lnTo>
                    <a:pt x="59538" y="2551"/>
                  </a:lnTo>
                  <a:lnTo>
                    <a:pt x="59050" y="2008"/>
                  </a:lnTo>
                  <a:lnTo>
                    <a:pt x="58507" y="1520"/>
                  </a:lnTo>
                  <a:lnTo>
                    <a:pt x="57801" y="1086"/>
                  </a:lnTo>
                  <a:lnTo>
                    <a:pt x="57042" y="760"/>
                  </a:lnTo>
                  <a:lnTo>
                    <a:pt x="56119" y="434"/>
                  </a:lnTo>
                  <a:lnTo>
                    <a:pt x="55088" y="217"/>
                  </a:lnTo>
                  <a:lnTo>
                    <a:pt x="53894" y="54"/>
                  </a:lnTo>
                  <a:lnTo>
                    <a:pt x="52591" y="0"/>
                  </a:lnTo>
                  <a:lnTo>
                    <a:pt x="51126" y="54"/>
                  </a:lnTo>
                  <a:lnTo>
                    <a:pt x="49498" y="217"/>
                  </a:lnTo>
                  <a:lnTo>
                    <a:pt x="47707" y="489"/>
                  </a:lnTo>
                  <a:lnTo>
                    <a:pt x="45698" y="868"/>
                  </a:lnTo>
                  <a:lnTo>
                    <a:pt x="43582" y="1411"/>
                  </a:lnTo>
                  <a:lnTo>
                    <a:pt x="43093" y="1520"/>
                  </a:lnTo>
                  <a:lnTo>
                    <a:pt x="42279" y="1791"/>
                  </a:lnTo>
                  <a:lnTo>
                    <a:pt x="42225" y="1791"/>
                  </a:lnTo>
                  <a:lnTo>
                    <a:pt x="42225" y="1791"/>
                  </a:lnTo>
                  <a:lnTo>
                    <a:pt x="39565" y="2605"/>
                  </a:lnTo>
                  <a:lnTo>
                    <a:pt x="36906" y="3474"/>
                  </a:lnTo>
                  <a:lnTo>
                    <a:pt x="34301" y="4451"/>
                  </a:lnTo>
                  <a:lnTo>
                    <a:pt x="31696" y="5482"/>
                  </a:lnTo>
                  <a:lnTo>
                    <a:pt x="31696" y="5482"/>
                  </a:lnTo>
                  <a:lnTo>
                    <a:pt x="29416" y="6404"/>
                  </a:lnTo>
                  <a:lnTo>
                    <a:pt x="29036" y="6567"/>
                  </a:lnTo>
                  <a:lnTo>
                    <a:pt x="27842" y="7056"/>
                  </a:lnTo>
                  <a:lnTo>
                    <a:pt x="26431" y="7707"/>
                  </a:lnTo>
                  <a:lnTo>
                    <a:pt x="25997" y="7870"/>
                  </a:lnTo>
                  <a:lnTo>
                    <a:pt x="25997" y="7870"/>
                  </a:lnTo>
                  <a:lnTo>
                    <a:pt x="25292" y="8141"/>
                  </a:lnTo>
                  <a:lnTo>
                    <a:pt x="25237" y="8141"/>
                  </a:lnTo>
                  <a:lnTo>
                    <a:pt x="24532" y="8467"/>
                  </a:lnTo>
                  <a:lnTo>
                    <a:pt x="24532" y="8467"/>
                  </a:lnTo>
                  <a:lnTo>
                    <a:pt x="24423" y="8467"/>
                  </a:lnTo>
                  <a:lnTo>
                    <a:pt x="24423" y="8467"/>
                  </a:lnTo>
                  <a:lnTo>
                    <a:pt x="22089" y="9444"/>
                  </a:lnTo>
                  <a:lnTo>
                    <a:pt x="19701" y="10312"/>
                  </a:lnTo>
                  <a:lnTo>
                    <a:pt x="17259" y="11126"/>
                  </a:lnTo>
                  <a:lnTo>
                    <a:pt x="14817" y="11832"/>
                  </a:lnTo>
                  <a:lnTo>
                    <a:pt x="13948" y="12049"/>
                  </a:lnTo>
                  <a:lnTo>
                    <a:pt x="13948" y="12049"/>
                  </a:lnTo>
                  <a:lnTo>
                    <a:pt x="12700" y="12320"/>
                  </a:lnTo>
                  <a:lnTo>
                    <a:pt x="11506" y="12537"/>
                  </a:lnTo>
                  <a:lnTo>
                    <a:pt x="10312" y="12700"/>
                  </a:lnTo>
                  <a:lnTo>
                    <a:pt x="9172" y="12809"/>
                  </a:lnTo>
                  <a:lnTo>
                    <a:pt x="8087" y="12863"/>
                  </a:lnTo>
                  <a:lnTo>
                    <a:pt x="7001" y="12809"/>
                  </a:lnTo>
                  <a:lnTo>
                    <a:pt x="6024" y="12646"/>
                  </a:lnTo>
                  <a:lnTo>
                    <a:pt x="5048" y="12429"/>
                  </a:lnTo>
                  <a:lnTo>
                    <a:pt x="4179" y="12157"/>
                  </a:lnTo>
                  <a:lnTo>
                    <a:pt x="3365" y="11723"/>
                  </a:lnTo>
                  <a:lnTo>
                    <a:pt x="2605" y="11235"/>
                  </a:lnTo>
                  <a:lnTo>
                    <a:pt x="2225" y="10963"/>
                  </a:lnTo>
                  <a:lnTo>
                    <a:pt x="1900" y="10638"/>
                  </a:lnTo>
                  <a:lnTo>
                    <a:pt x="1628" y="10258"/>
                  </a:lnTo>
                  <a:lnTo>
                    <a:pt x="1303" y="9932"/>
                  </a:lnTo>
                  <a:lnTo>
                    <a:pt x="1031" y="9498"/>
                  </a:lnTo>
                  <a:lnTo>
                    <a:pt x="760" y="9064"/>
                  </a:lnTo>
                  <a:lnTo>
                    <a:pt x="543" y="8630"/>
                  </a:lnTo>
                  <a:lnTo>
                    <a:pt x="326" y="8087"/>
                  </a:lnTo>
                  <a:lnTo>
                    <a:pt x="0" y="7056"/>
                  </a:lnTo>
                  <a:lnTo>
                    <a:pt x="1954" y="14817"/>
                  </a:lnTo>
                  <a:lnTo>
                    <a:pt x="1954" y="14817"/>
                  </a:lnTo>
                  <a:lnTo>
                    <a:pt x="2117" y="15359"/>
                  </a:lnTo>
                  <a:lnTo>
                    <a:pt x="2334" y="15902"/>
                  </a:lnTo>
                  <a:lnTo>
                    <a:pt x="2605" y="16391"/>
                  </a:lnTo>
                  <a:lnTo>
                    <a:pt x="2822" y="16825"/>
                  </a:lnTo>
                  <a:lnTo>
                    <a:pt x="3094" y="17259"/>
                  </a:lnTo>
                  <a:lnTo>
                    <a:pt x="3419" y="17639"/>
                  </a:lnTo>
                  <a:lnTo>
                    <a:pt x="3745" y="18019"/>
                  </a:lnTo>
                  <a:lnTo>
                    <a:pt x="4071" y="18345"/>
                  </a:lnTo>
                  <a:lnTo>
                    <a:pt x="4396" y="18670"/>
                  </a:lnTo>
                  <a:lnTo>
                    <a:pt x="4776" y="18942"/>
                  </a:lnTo>
                  <a:lnTo>
                    <a:pt x="5590" y="19430"/>
                  </a:lnTo>
                  <a:lnTo>
                    <a:pt x="6459" y="19810"/>
                  </a:lnTo>
                  <a:lnTo>
                    <a:pt x="7381" y="20081"/>
                  </a:lnTo>
                  <a:lnTo>
                    <a:pt x="8358" y="20244"/>
                  </a:lnTo>
                  <a:lnTo>
                    <a:pt x="9389" y="20353"/>
                  </a:lnTo>
                  <a:lnTo>
                    <a:pt x="10475" y="20353"/>
                  </a:lnTo>
                  <a:lnTo>
                    <a:pt x="11615" y="20298"/>
                  </a:lnTo>
                  <a:lnTo>
                    <a:pt x="12809" y="20190"/>
                  </a:lnTo>
                  <a:lnTo>
                    <a:pt x="14003" y="19973"/>
                  </a:lnTo>
                  <a:lnTo>
                    <a:pt x="15251" y="19701"/>
                  </a:lnTo>
                  <a:lnTo>
                    <a:pt x="16499" y="19376"/>
                  </a:lnTo>
                  <a:lnTo>
                    <a:pt x="16879" y="19321"/>
                  </a:lnTo>
                  <a:lnTo>
                    <a:pt x="17313" y="19159"/>
                  </a:lnTo>
                  <a:lnTo>
                    <a:pt x="17693" y="19050"/>
                  </a:lnTo>
                  <a:lnTo>
                    <a:pt x="17693" y="19050"/>
                  </a:lnTo>
                  <a:lnTo>
                    <a:pt x="20136" y="18290"/>
                  </a:lnTo>
                  <a:lnTo>
                    <a:pt x="22632" y="17422"/>
                  </a:lnTo>
                  <a:lnTo>
                    <a:pt x="25020" y="16445"/>
                  </a:lnTo>
                  <a:lnTo>
                    <a:pt x="27463" y="15468"/>
                  </a:lnTo>
                  <a:lnTo>
                    <a:pt x="27463" y="15468"/>
                  </a:lnTo>
                  <a:lnTo>
                    <a:pt x="28222" y="15142"/>
                  </a:lnTo>
                  <a:lnTo>
                    <a:pt x="28928" y="14871"/>
                  </a:lnTo>
                  <a:lnTo>
                    <a:pt x="29036" y="14762"/>
                  </a:lnTo>
                  <a:lnTo>
                    <a:pt x="29362" y="14654"/>
                  </a:lnTo>
                  <a:lnTo>
                    <a:pt x="29742" y="14491"/>
                  </a:lnTo>
                  <a:lnTo>
                    <a:pt x="30448" y="14220"/>
                  </a:lnTo>
                  <a:lnTo>
                    <a:pt x="30827" y="14057"/>
                  </a:lnTo>
                  <a:lnTo>
                    <a:pt x="31262" y="13840"/>
                  </a:lnTo>
                  <a:lnTo>
                    <a:pt x="31262" y="13840"/>
                  </a:lnTo>
                  <a:lnTo>
                    <a:pt x="33541" y="12917"/>
                  </a:lnTo>
                  <a:lnTo>
                    <a:pt x="33541" y="12917"/>
                  </a:lnTo>
                  <a:lnTo>
                    <a:pt x="36309" y="11832"/>
                  </a:lnTo>
                  <a:lnTo>
                    <a:pt x="39077" y="10801"/>
                  </a:lnTo>
                  <a:lnTo>
                    <a:pt x="41845" y="9824"/>
                  </a:lnTo>
                  <a:lnTo>
                    <a:pt x="44559" y="9009"/>
                  </a:lnTo>
                  <a:lnTo>
                    <a:pt x="47218" y="8304"/>
                  </a:lnTo>
                  <a:lnTo>
                    <a:pt x="48466" y="8033"/>
                  </a:lnTo>
                  <a:lnTo>
                    <a:pt x="49715" y="7761"/>
                  </a:lnTo>
                  <a:lnTo>
                    <a:pt x="50963" y="7544"/>
                  </a:lnTo>
                  <a:lnTo>
                    <a:pt x="52103" y="7381"/>
                  </a:lnTo>
                  <a:lnTo>
                    <a:pt x="53242" y="7273"/>
                  </a:lnTo>
                  <a:lnTo>
                    <a:pt x="54328" y="7218"/>
                  </a:lnTo>
                  <a:lnTo>
                    <a:pt x="54328" y="7218"/>
                  </a:lnTo>
                  <a:lnTo>
                    <a:pt x="54491" y="7218"/>
                  </a:lnTo>
                  <a:lnTo>
                    <a:pt x="54491" y="7218"/>
                  </a:lnTo>
                  <a:lnTo>
                    <a:pt x="55956" y="7273"/>
                  </a:lnTo>
                  <a:lnTo>
                    <a:pt x="56607" y="7327"/>
                  </a:lnTo>
                  <a:lnTo>
                    <a:pt x="57259" y="7436"/>
                  </a:lnTo>
                  <a:lnTo>
                    <a:pt x="57856" y="7544"/>
                  </a:lnTo>
                  <a:lnTo>
                    <a:pt x="58453" y="7707"/>
                  </a:lnTo>
                  <a:lnTo>
                    <a:pt x="58995" y="7870"/>
                  </a:lnTo>
                  <a:lnTo>
                    <a:pt x="59538" y="8141"/>
                  </a:lnTo>
                  <a:lnTo>
                    <a:pt x="60027" y="8412"/>
                  </a:lnTo>
                  <a:lnTo>
                    <a:pt x="60461" y="8684"/>
                  </a:lnTo>
                  <a:lnTo>
                    <a:pt x="60841" y="9064"/>
                  </a:lnTo>
                  <a:lnTo>
                    <a:pt x="61221" y="9444"/>
                  </a:lnTo>
                  <a:lnTo>
                    <a:pt x="61492" y="9878"/>
                  </a:lnTo>
                  <a:lnTo>
                    <a:pt x="61763" y="10312"/>
                  </a:lnTo>
                  <a:lnTo>
                    <a:pt x="62035" y="10855"/>
                  </a:lnTo>
                  <a:lnTo>
                    <a:pt x="62198" y="11398"/>
                  </a:lnTo>
                  <a:lnTo>
                    <a:pt x="60461" y="43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-5500048" y="1456775"/>
              <a:ext cx="1202811" cy="407287"/>
            </a:xfrm>
            <a:custGeom>
              <a:avLst/>
              <a:gdLst/>
              <a:ahLst/>
              <a:cxnLst/>
              <a:rect l="l" t="t" r="r" b="b"/>
              <a:pathLst>
                <a:path w="61873" h="20951" extrusionOk="0">
                  <a:moveTo>
                    <a:pt x="51669" y="1"/>
                  </a:moveTo>
                  <a:lnTo>
                    <a:pt x="49932" y="164"/>
                  </a:lnTo>
                  <a:lnTo>
                    <a:pt x="47979" y="435"/>
                  </a:lnTo>
                  <a:lnTo>
                    <a:pt x="45808" y="869"/>
                  </a:lnTo>
                  <a:lnTo>
                    <a:pt x="43474" y="1466"/>
                  </a:lnTo>
                  <a:lnTo>
                    <a:pt x="40869" y="2280"/>
                  </a:lnTo>
                  <a:lnTo>
                    <a:pt x="37992" y="3203"/>
                  </a:lnTo>
                  <a:lnTo>
                    <a:pt x="34844" y="4397"/>
                  </a:lnTo>
                  <a:lnTo>
                    <a:pt x="31479" y="5754"/>
                  </a:lnTo>
                  <a:lnTo>
                    <a:pt x="29254" y="6676"/>
                  </a:lnTo>
                  <a:lnTo>
                    <a:pt x="28006" y="7273"/>
                  </a:lnTo>
                  <a:lnTo>
                    <a:pt x="26649" y="7816"/>
                  </a:lnTo>
                  <a:lnTo>
                    <a:pt x="26595" y="7871"/>
                  </a:lnTo>
                  <a:lnTo>
                    <a:pt x="24750" y="8630"/>
                  </a:lnTo>
                  <a:lnTo>
                    <a:pt x="24695" y="8685"/>
                  </a:lnTo>
                  <a:lnTo>
                    <a:pt x="22144" y="9716"/>
                  </a:lnTo>
                  <a:lnTo>
                    <a:pt x="19594" y="10693"/>
                  </a:lnTo>
                  <a:lnTo>
                    <a:pt x="17043" y="11561"/>
                  </a:lnTo>
                  <a:lnTo>
                    <a:pt x="15794" y="11941"/>
                  </a:lnTo>
                  <a:lnTo>
                    <a:pt x="14546" y="12321"/>
                  </a:lnTo>
                  <a:lnTo>
                    <a:pt x="13298" y="12647"/>
                  </a:lnTo>
                  <a:lnTo>
                    <a:pt x="12104" y="12918"/>
                  </a:lnTo>
                  <a:lnTo>
                    <a:pt x="10964" y="13135"/>
                  </a:lnTo>
                  <a:lnTo>
                    <a:pt x="9824" y="13244"/>
                  </a:lnTo>
                  <a:lnTo>
                    <a:pt x="8739" y="13352"/>
                  </a:lnTo>
                  <a:lnTo>
                    <a:pt x="7653" y="13406"/>
                  </a:lnTo>
                  <a:lnTo>
                    <a:pt x="6622" y="13352"/>
                  </a:lnTo>
                  <a:lnTo>
                    <a:pt x="5700" y="13244"/>
                  </a:lnTo>
                  <a:lnTo>
                    <a:pt x="5537" y="13244"/>
                  </a:lnTo>
                  <a:lnTo>
                    <a:pt x="4560" y="12972"/>
                  </a:lnTo>
                  <a:lnTo>
                    <a:pt x="3637" y="12647"/>
                  </a:lnTo>
                  <a:lnTo>
                    <a:pt x="3257" y="12429"/>
                  </a:lnTo>
                  <a:lnTo>
                    <a:pt x="2823" y="12212"/>
                  </a:lnTo>
                  <a:lnTo>
                    <a:pt x="2443" y="11941"/>
                  </a:lnTo>
                  <a:lnTo>
                    <a:pt x="2063" y="11615"/>
                  </a:lnTo>
                  <a:lnTo>
                    <a:pt x="1738" y="11290"/>
                  </a:lnTo>
                  <a:lnTo>
                    <a:pt x="1412" y="10964"/>
                  </a:lnTo>
                  <a:lnTo>
                    <a:pt x="1141" y="10530"/>
                  </a:lnTo>
                  <a:lnTo>
                    <a:pt x="869" y="10096"/>
                  </a:lnTo>
                  <a:lnTo>
                    <a:pt x="598" y="9662"/>
                  </a:lnTo>
                  <a:lnTo>
                    <a:pt x="381" y="9173"/>
                  </a:lnTo>
                  <a:lnTo>
                    <a:pt x="218" y="8630"/>
                  </a:lnTo>
                  <a:lnTo>
                    <a:pt x="1" y="8088"/>
                  </a:lnTo>
                  <a:lnTo>
                    <a:pt x="2009" y="15849"/>
                  </a:lnTo>
                  <a:lnTo>
                    <a:pt x="2335" y="16826"/>
                  </a:lnTo>
                  <a:lnTo>
                    <a:pt x="2823" y="17694"/>
                  </a:lnTo>
                  <a:lnTo>
                    <a:pt x="3094" y="18128"/>
                  </a:lnTo>
                  <a:lnTo>
                    <a:pt x="3366" y="18508"/>
                  </a:lnTo>
                  <a:lnTo>
                    <a:pt x="3637" y="18834"/>
                  </a:lnTo>
                  <a:lnTo>
                    <a:pt x="3963" y="19159"/>
                  </a:lnTo>
                  <a:lnTo>
                    <a:pt x="4668" y="19702"/>
                  </a:lnTo>
                  <a:lnTo>
                    <a:pt x="5428" y="20136"/>
                  </a:lnTo>
                  <a:lnTo>
                    <a:pt x="6242" y="20462"/>
                  </a:lnTo>
                  <a:lnTo>
                    <a:pt x="7111" y="20733"/>
                  </a:lnTo>
                  <a:lnTo>
                    <a:pt x="7219" y="20733"/>
                  </a:lnTo>
                  <a:lnTo>
                    <a:pt x="8250" y="20896"/>
                  </a:lnTo>
                  <a:lnTo>
                    <a:pt x="9336" y="20950"/>
                  </a:lnTo>
                  <a:lnTo>
                    <a:pt x="10530" y="20950"/>
                  </a:lnTo>
                  <a:lnTo>
                    <a:pt x="11724" y="20842"/>
                  </a:lnTo>
                  <a:lnTo>
                    <a:pt x="13026" y="20625"/>
                  </a:lnTo>
                  <a:lnTo>
                    <a:pt x="14329" y="20353"/>
                  </a:lnTo>
                  <a:lnTo>
                    <a:pt x="15632" y="20028"/>
                  </a:lnTo>
                  <a:lnTo>
                    <a:pt x="17043" y="19648"/>
                  </a:lnTo>
                  <a:lnTo>
                    <a:pt x="18400" y="19214"/>
                  </a:lnTo>
                  <a:lnTo>
                    <a:pt x="19811" y="18725"/>
                  </a:lnTo>
                  <a:lnTo>
                    <a:pt x="22687" y="17640"/>
                  </a:lnTo>
                  <a:lnTo>
                    <a:pt x="25564" y="16500"/>
                  </a:lnTo>
                  <a:lnTo>
                    <a:pt x="28440" y="15252"/>
                  </a:lnTo>
                  <a:lnTo>
                    <a:pt x="29308" y="14872"/>
                  </a:lnTo>
                  <a:lnTo>
                    <a:pt x="29960" y="14600"/>
                  </a:lnTo>
                  <a:lnTo>
                    <a:pt x="30394" y="14383"/>
                  </a:lnTo>
                  <a:lnTo>
                    <a:pt x="30665" y="14275"/>
                  </a:lnTo>
                  <a:lnTo>
                    <a:pt x="33325" y="13135"/>
                  </a:lnTo>
                  <a:lnTo>
                    <a:pt x="37178" y="11561"/>
                  </a:lnTo>
                  <a:lnTo>
                    <a:pt x="40652" y="10259"/>
                  </a:lnTo>
                  <a:lnTo>
                    <a:pt x="43800" y="9282"/>
                  </a:lnTo>
                  <a:lnTo>
                    <a:pt x="45265" y="8847"/>
                  </a:lnTo>
                  <a:lnTo>
                    <a:pt x="46622" y="8468"/>
                  </a:lnTo>
                  <a:lnTo>
                    <a:pt x="47924" y="8142"/>
                  </a:lnTo>
                  <a:lnTo>
                    <a:pt x="49118" y="7871"/>
                  </a:lnTo>
                  <a:lnTo>
                    <a:pt x="50312" y="7653"/>
                  </a:lnTo>
                  <a:lnTo>
                    <a:pt x="51344" y="7491"/>
                  </a:lnTo>
                  <a:lnTo>
                    <a:pt x="52375" y="7328"/>
                  </a:lnTo>
                  <a:lnTo>
                    <a:pt x="53297" y="7273"/>
                  </a:lnTo>
                  <a:lnTo>
                    <a:pt x="54166" y="7219"/>
                  </a:lnTo>
                  <a:lnTo>
                    <a:pt x="56011" y="7219"/>
                  </a:lnTo>
                  <a:lnTo>
                    <a:pt x="56771" y="7328"/>
                  </a:lnTo>
                  <a:lnTo>
                    <a:pt x="57531" y="7436"/>
                  </a:lnTo>
                  <a:lnTo>
                    <a:pt x="58182" y="7599"/>
                  </a:lnTo>
                  <a:lnTo>
                    <a:pt x="58779" y="7816"/>
                  </a:lnTo>
                  <a:lnTo>
                    <a:pt x="59322" y="7979"/>
                  </a:lnTo>
                  <a:lnTo>
                    <a:pt x="59756" y="8250"/>
                  </a:lnTo>
                  <a:lnTo>
                    <a:pt x="60190" y="8522"/>
                  </a:lnTo>
                  <a:lnTo>
                    <a:pt x="60570" y="8793"/>
                  </a:lnTo>
                  <a:lnTo>
                    <a:pt x="60841" y="9065"/>
                  </a:lnTo>
                  <a:lnTo>
                    <a:pt x="61113" y="9390"/>
                  </a:lnTo>
                  <a:lnTo>
                    <a:pt x="61330" y="9662"/>
                  </a:lnTo>
                  <a:lnTo>
                    <a:pt x="61655" y="10259"/>
                  </a:lnTo>
                  <a:lnTo>
                    <a:pt x="61873" y="10856"/>
                  </a:lnTo>
                  <a:lnTo>
                    <a:pt x="60082" y="3909"/>
                  </a:lnTo>
                  <a:lnTo>
                    <a:pt x="59919" y="3474"/>
                  </a:lnTo>
                  <a:lnTo>
                    <a:pt x="59702" y="3094"/>
                  </a:lnTo>
                  <a:lnTo>
                    <a:pt x="59485" y="2715"/>
                  </a:lnTo>
                  <a:lnTo>
                    <a:pt x="59213" y="2335"/>
                  </a:lnTo>
                  <a:lnTo>
                    <a:pt x="58942" y="1955"/>
                  </a:lnTo>
                  <a:lnTo>
                    <a:pt x="58562" y="1629"/>
                  </a:lnTo>
                  <a:lnTo>
                    <a:pt x="58182" y="1303"/>
                  </a:lnTo>
                  <a:lnTo>
                    <a:pt x="57694" y="1032"/>
                  </a:lnTo>
                  <a:lnTo>
                    <a:pt x="57205" y="761"/>
                  </a:lnTo>
                  <a:lnTo>
                    <a:pt x="56662" y="544"/>
                  </a:lnTo>
                  <a:lnTo>
                    <a:pt x="56011" y="381"/>
                  </a:lnTo>
                  <a:lnTo>
                    <a:pt x="55360" y="218"/>
                  </a:lnTo>
                  <a:lnTo>
                    <a:pt x="54600" y="109"/>
                  </a:lnTo>
                  <a:lnTo>
                    <a:pt x="53840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-5500048" y="1456775"/>
              <a:ext cx="1202811" cy="407287"/>
            </a:xfrm>
            <a:custGeom>
              <a:avLst/>
              <a:gdLst/>
              <a:ahLst/>
              <a:cxnLst/>
              <a:rect l="l" t="t" r="r" b="b"/>
              <a:pathLst>
                <a:path w="61873" h="20951" fill="none" extrusionOk="0">
                  <a:moveTo>
                    <a:pt x="60082" y="3909"/>
                  </a:moveTo>
                  <a:lnTo>
                    <a:pt x="60082" y="3909"/>
                  </a:lnTo>
                  <a:lnTo>
                    <a:pt x="59919" y="3474"/>
                  </a:lnTo>
                  <a:lnTo>
                    <a:pt x="59702" y="3094"/>
                  </a:lnTo>
                  <a:lnTo>
                    <a:pt x="59485" y="2715"/>
                  </a:lnTo>
                  <a:lnTo>
                    <a:pt x="59213" y="2335"/>
                  </a:lnTo>
                  <a:lnTo>
                    <a:pt x="58942" y="1955"/>
                  </a:lnTo>
                  <a:lnTo>
                    <a:pt x="58562" y="1629"/>
                  </a:lnTo>
                  <a:lnTo>
                    <a:pt x="58182" y="1303"/>
                  </a:lnTo>
                  <a:lnTo>
                    <a:pt x="57694" y="1032"/>
                  </a:lnTo>
                  <a:lnTo>
                    <a:pt x="57205" y="761"/>
                  </a:lnTo>
                  <a:lnTo>
                    <a:pt x="56662" y="544"/>
                  </a:lnTo>
                  <a:lnTo>
                    <a:pt x="56011" y="381"/>
                  </a:lnTo>
                  <a:lnTo>
                    <a:pt x="55360" y="218"/>
                  </a:lnTo>
                  <a:lnTo>
                    <a:pt x="54600" y="109"/>
                  </a:lnTo>
                  <a:lnTo>
                    <a:pt x="53840" y="1"/>
                  </a:lnTo>
                  <a:lnTo>
                    <a:pt x="52972" y="1"/>
                  </a:lnTo>
                  <a:lnTo>
                    <a:pt x="51995" y="1"/>
                  </a:lnTo>
                  <a:lnTo>
                    <a:pt x="51669" y="1"/>
                  </a:lnTo>
                  <a:lnTo>
                    <a:pt x="51669" y="1"/>
                  </a:lnTo>
                  <a:lnTo>
                    <a:pt x="49932" y="164"/>
                  </a:lnTo>
                  <a:lnTo>
                    <a:pt x="47979" y="435"/>
                  </a:lnTo>
                  <a:lnTo>
                    <a:pt x="45808" y="869"/>
                  </a:lnTo>
                  <a:lnTo>
                    <a:pt x="43474" y="1466"/>
                  </a:lnTo>
                  <a:lnTo>
                    <a:pt x="40869" y="2280"/>
                  </a:lnTo>
                  <a:lnTo>
                    <a:pt x="37992" y="3203"/>
                  </a:lnTo>
                  <a:lnTo>
                    <a:pt x="34844" y="4397"/>
                  </a:lnTo>
                  <a:lnTo>
                    <a:pt x="31479" y="5754"/>
                  </a:lnTo>
                  <a:lnTo>
                    <a:pt x="31479" y="5754"/>
                  </a:lnTo>
                  <a:lnTo>
                    <a:pt x="29254" y="6676"/>
                  </a:lnTo>
                  <a:lnTo>
                    <a:pt x="28006" y="7273"/>
                  </a:lnTo>
                  <a:lnTo>
                    <a:pt x="26649" y="7816"/>
                  </a:lnTo>
                  <a:lnTo>
                    <a:pt x="26595" y="7871"/>
                  </a:lnTo>
                  <a:lnTo>
                    <a:pt x="24750" y="8630"/>
                  </a:lnTo>
                  <a:lnTo>
                    <a:pt x="24695" y="8685"/>
                  </a:lnTo>
                  <a:lnTo>
                    <a:pt x="24695" y="8685"/>
                  </a:lnTo>
                  <a:lnTo>
                    <a:pt x="22144" y="9716"/>
                  </a:lnTo>
                  <a:lnTo>
                    <a:pt x="19594" y="10693"/>
                  </a:lnTo>
                  <a:lnTo>
                    <a:pt x="17043" y="11561"/>
                  </a:lnTo>
                  <a:lnTo>
                    <a:pt x="15794" y="11941"/>
                  </a:lnTo>
                  <a:lnTo>
                    <a:pt x="14546" y="12321"/>
                  </a:lnTo>
                  <a:lnTo>
                    <a:pt x="13298" y="12647"/>
                  </a:lnTo>
                  <a:lnTo>
                    <a:pt x="12104" y="12918"/>
                  </a:lnTo>
                  <a:lnTo>
                    <a:pt x="10964" y="13135"/>
                  </a:lnTo>
                  <a:lnTo>
                    <a:pt x="9824" y="13244"/>
                  </a:lnTo>
                  <a:lnTo>
                    <a:pt x="8739" y="13352"/>
                  </a:lnTo>
                  <a:lnTo>
                    <a:pt x="7653" y="13406"/>
                  </a:lnTo>
                  <a:lnTo>
                    <a:pt x="6622" y="13352"/>
                  </a:lnTo>
                  <a:lnTo>
                    <a:pt x="5700" y="13244"/>
                  </a:lnTo>
                  <a:lnTo>
                    <a:pt x="5537" y="13244"/>
                  </a:lnTo>
                  <a:lnTo>
                    <a:pt x="5537" y="13244"/>
                  </a:lnTo>
                  <a:lnTo>
                    <a:pt x="4560" y="12972"/>
                  </a:lnTo>
                  <a:lnTo>
                    <a:pt x="3637" y="12647"/>
                  </a:lnTo>
                  <a:lnTo>
                    <a:pt x="3257" y="12429"/>
                  </a:lnTo>
                  <a:lnTo>
                    <a:pt x="2823" y="12212"/>
                  </a:lnTo>
                  <a:lnTo>
                    <a:pt x="2443" y="11941"/>
                  </a:lnTo>
                  <a:lnTo>
                    <a:pt x="2063" y="11615"/>
                  </a:lnTo>
                  <a:lnTo>
                    <a:pt x="1738" y="11290"/>
                  </a:lnTo>
                  <a:lnTo>
                    <a:pt x="1412" y="10964"/>
                  </a:lnTo>
                  <a:lnTo>
                    <a:pt x="1141" y="10530"/>
                  </a:lnTo>
                  <a:lnTo>
                    <a:pt x="869" y="10096"/>
                  </a:lnTo>
                  <a:lnTo>
                    <a:pt x="598" y="9662"/>
                  </a:lnTo>
                  <a:lnTo>
                    <a:pt x="381" y="9173"/>
                  </a:lnTo>
                  <a:lnTo>
                    <a:pt x="218" y="8630"/>
                  </a:lnTo>
                  <a:lnTo>
                    <a:pt x="1" y="8088"/>
                  </a:lnTo>
                  <a:lnTo>
                    <a:pt x="2009" y="15849"/>
                  </a:lnTo>
                  <a:lnTo>
                    <a:pt x="2009" y="15849"/>
                  </a:lnTo>
                  <a:lnTo>
                    <a:pt x="2335" y="16826"/>
                  </a:lnTo>
                  <a:lnTo>
                    <a:pt x="2823" y="17694"/>
                  </a:lnTo>
                  <a:lnTo>
                    <a:pt x="3094" y="18128"/>
                  </a:lnTo>
                  <a:lnTo>
                    <a:pt x="3366" y="18508"/>
                  </a:lnTo>
                  <a:lnTo>
                    <a:pt x="3637" y="18834"/>
                  </a:lnTo>
                  <a:lnTo>
                    <a:pt x="3963" y="19159"/>
                  </a:lnTo>
                  <a:lnTo>
                    <a:pt x="4668" y="19702"/>
                  </a:lnTo>
                  <a:lnTo>
                    <a:pt x="5428" y="20136"/>
                  </a:lnTo>
                  <a:lnTo>
                    <a:pt x="6242" y="20462"/>
                  </a:lnTo>
                  <a:lnTo>
                    <a:pt x="7111" y="20733"/>
                  </a:lnTo>
                  <a:lnTo>
                    <a:pt x="7219" y="20733"/>
                  </a:lnTo>
                  <a:lnTo>
                    <a:pt x="7219" y="20733"/>
                  </a:lnTo>
                  <a:lnTo>
                    <a:pt x="8250" y="20896"/>
                  </a:lnTo>
                  <a:lnTo>
                    <a:pt x="9336" y="20950"/>
                  </a:lnTo>
                  <a:lnTo>
                    <a:pt x="10530" y="20950"/>
                  </a:lnTo>
                  <a:lnTo>
                    <a:pt x="11724" y="20842"/>
                  </a:lnTo>
                  <a:lnTo>
                    <a:pt x="13026" y="20625"/>
                  </a:lnTo>
                  <a:lnTo>
                    <a:pt x="14329" y="20353"/>
                  </a:lnTo>
                  <a:lnTo>
                    <a:pt x="15632" y="20028"/>
                  </a:lnTo>
                  <a:lnTo>
                    <a:pt x="17043" y="19648"/>
                  </a:lnTo>
                  <a:lnTo>
                    <a:pt x="18400" y="19214"/>
                  </a:lnTo>
                  <a:lnTo>
                    <a:pt x="19811" y="18725"/>
                  </a:lnTo>
                  <a:lnTo>
                    <a:pt x="22687" y="17640"/>
                  </a:lnTo>
                  <a:lnTo>
                    <a:pt x="25564" y="16500"/>
                  </a:lnTo>
                  <a:lnTo>
                    <a:pt x="28440" y="15252"/>
                  </a:lnTo>
                  <a:lnTo>
                    <a:pt x="29308" y="14872"/>
                  </a:lnTo>
                  <a:lnTo>
                    <a:pt x="29960" y="14600"/>
                  </a:lnTo>
                  <a:lnTo>
                    <a:pt x="30394" y="14383"/>
                  </a:lnTo>
                  <a:lnTo>
                    <a:pt x="30665" y="14275"/>
                  </a:lnTo>
                  <a:lnTo>
                    <a:pt x="30665" y="14275"/>
                  </a:lnTo>
                  <a:lnTo>
                    <a:pt x="33325" y="13135"/>
                  </a:lnTo>
                  <a:lnTo>
                    <a:pt x="33325" y="13135"/>
                  </a:lnTo>
                  <a:lnTo>
                    <a:pt x="37178" y="11561"/>
                  </a:lnTo>
                  <a:lnTo>
                    <a:pt x="40652" y="10259"/>
                  </a:lnTo>
                  <a:lnTo>
                    <a:pt x="43800" y="9282"/>
                  </a:lnTo>
                  <a:lnTo>
                    <a:pt x="45265" y="8847"/>
                  </a:lnTo>
                  <a:lnTo>
                    <a:pt x="46622" y="8468"/>
                  </a:lnTo>
                  <a:lnTo>
                    <a:pt x="47924" y="8142"/>
                  </a:lnTo>
                  <a:lnTo>
                    <a:pt x="49118" y="7871"/>
                  </a:lnTo>
                  <a:lnTo>
                    <a:pt x="50312" y="7653"/>
                  </a:lnTo>
                  <a:lnTo>
                    <a:pt x="51344" y="7491"/>
                  </a:lnTo>
                  <a:lnTo>
                    <a:pt x="52375" y="7328"/>
                  </a:lnTo>
                  <a:lnTo>
                    <a:pt x="53297" y="7273"/>
                  </a:lnTo>
                  <a:lnTo>
                    <a:pt x="54166" y="7219"/>
                  </a:lnTo>
                  <a:lnTo>
                    <a:pt x="55034" y="7219"/>
                  </a:lnTo>
                  <a:lnTo>
                    <a:pt x="55088" y="7219"/>
                  </a:lnTo>
                  <a:lnTo>
                    <a:pt x="55088" y="7219"/>
                  </a:lnTo>
                  <a:lnTo>
                    <a:pt x="56011" y="7219"/>
                  </a:lnTo>
                  <a:lnTo>
                    <a:pt x="56771" y="7328"/>
                  </a:lnTo>
                  <a:lnTo>
                    <a:pt x="57531" y="7436"/>
                  </a:lnTo>
                  <a:lnTo>
                    <a:pt x="58182" y="7599"/>
                  </a:lnTo>
                  <a:lnTo>
                    <a:pt x="58779" y="7816"/>
                  </a:lnTo>
                  <a:lnTo>
                    <a:pt x="59322" y="7979"/>
                  </a:lnTo>
                  <a:lnTo>
                    <a:pt x="59756" y="8250"/>
                  </a:lnTo>
                  <a:lnTo>
                    <a:pt x="60190" y="8522"/>
                  </a:lnTo>
                  <a:lnTo>
                    <a:pt x="60570" y="8793"/>
                  </a:lnTo>
                  <a:lnTo>
                    <a:pt x="60841" y="9065"/>
                  </a:lnTo>
                  <a:lnTo>
                    <a:pt x="61113" y="9390"/>
                  </a:lnTo>
                  <a:lnTo>
                    <a:pt x="61330" y="9662"/>
                  </a:lnTo>
                  <a:lnTo>
                    <a:pt x="61655" y="10259"/>
                  </a:lnTo>
                  <a:lnTo>
                    <a:pt x="61873" y="10856"/>
                  </a:lnTo>
                  <a:lnTo>
                    <a:pt x="60082" y="3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-5424077" y="1736381"/>
              <a:ext cx="1195424" cy="419943"/>
            </a:xfrm>
            <a:custGeom>
              <a:avLst/>
              <a:gdLst/>
              <a:ahLst/>
              <a:cxnLst/>
              <a:rect l="l" t="t" r="r" b="b"/>
              <a:pathLst>
                <a:path w="61493" h="21602" extrusionOk="0">
                  <a:moveTo>
                    <a:pt x="52971" y="0"/>
                  </a:moveTo>
                  <a:lnTo>
                    <a:pt x="51560" y="55"/>
                  </a:lnTo>
                  <a:lnTo>
                    <a:pt x="49932" y="217"/>
                  </a:lnTo>
                  <a:lnTo>
                    <a:pt x="48250" y="489"/>
                  </a:lnTo>
                  <a:lnTo>
                    <a:pt x="46350" y="923"/>
                  </a:lnTo>
                  <a:lnTo>
                    <a:pt x="46079" y="977"/>
                  </a:lnTo>
                  <a:lnTo>
                    <a:pt x="44179" y="1466"/>
                  </a:lnTo>
                  <a:lnTo>
                    <a:pt x="42334" y="2063"/>
                  </a:lnTo>
                  <a:lnTo>
                    <a:pt x="40434" y="2660"/>
                  </a:lnTo>
                  <a:lnTo>
                    <a:pt x="38589" y="3257"/>
                  </a:lnTo>
                  <a:lnTo>
                    <a:pt x="36744" y="3962"/>
                  </a:lnTo>
                  <a:lnTo>
                    <a:pt x="34898" y="4614"/>
                  </a:lnTo>
                  <a:lnTo>
                    <a:pt x="33107" y="5373"/>
                  </a:lnTo>
                  <a:lnTo>
                    <a:pt x="31262" y="6133"/>
                  </a:lnTo>
                  <a:lnTo>
                    <a:pt x="27680" y="7707"/>
                  </a:lnTo>
                  <a:lnTo>
                    <a:pt x="27083" y="7979"/>
                  </a:lnTo>
                  <a:lnTo>
                    <a:pt x="26486" y="8250"/>
                  </a:lnTo>
                  <a:lnTo>
                    <a:pt x="23338" y="9607"/>
                  </a:lnTo>
                  <a:lnTo>
                    <a:pt x="21656" y="10312"/>
                  </a:lnTo>
                  <a:lnTo>
                    <a:pt x="19919" y="11018"/>
                  </a:lnTo>
                  <a:lnTo>
                    <a:pt x="19159" y="11289"/>
                  </a:lnTo>
                  <a:lnTo>
                    <a:pt x="17097" y="12049"/>
                  </a:lnTo>
                  <a:lnTo>
                    <a:pt x="15089" y="12700"/>
                  </a:lnTo>
                  <a:lnTo>
                    <a:pt x="13026" y="13243"/>
                  </a:lnTo>
                  <a:lnTo>
                    <a:pt x="11072" y="13677"/>
                  </a:lnTo>
                  <a:lnTo>
                    <a:pt x="10095" y="13840"/>
                  </a:lnTo>
                  <a:lnTo>
                    <a:pt x="9173" y="13949"/>
                  </a:lnTo>
                  <a:lnTo>
                    <a:pt x="8250" y="14003"/>
                  </a:lnTo>
                  <a:lnTo>
                    <a:pt x="7382" y="14057"/>
                  </a:lnTo>
                  <a:lnTo>
                    <a:pt x="6513" y="14003"/>
                  </a:lnTo>
                  <a:lnTo>
                    <a:pt x="5699" y="13949"/>
                  </a:lnTo>
                  <a:lnTo>
                    <a:pt x="4885" y="13786"/>
                  </a:lnTo>
                  <a:lnTo>
                    <a:pt x="4180" y="13623"/>
                  </a:lnTo>
                  <a:lnTo>
                    <a:pt x="4017" y="13569"/>
                  </a:lnTo>
                  <a:lnTo>
                    <a:pt x="3257" y="13243"/>
                  </a:lnTo>
                  <a:lnTo>
                    <a:pt x="2606" y="12917"/>
                  </a:lnTo>
                  <a:lnTo>
                    <a:pt x="1954" y="12429"/>
                  </a:lnTo>
                  <a:lnTo>
                    <a:pt x="1412" y="11886"/>
                  </a:lnTo>
                  <a:lnTo>
                    <a:pt x="977" y="11289"/>
                  </a:lnTo>
                  <a:lnTo>
                    <a:pt x="543" y="10638"/>
                  </a:lnTo>
                  <a:lnTo>
                    <a:pt x="218" y="9932"/>
                  </a:lnTo>
                  <a:lnTo>
                    <a:pt x="1" y="9173"/>
                  </a:lnTo>
                  <a:lnTo>
                    <a:pt x="2009" y="16934"/>
                  </a:lnTo>
                  <a:lnTo>
                    <a:pt x="2280" y="17748"/>
                  </a:lnTo>
                  <a:lnTo>
                    <a:pt x="2660" y="18508"/>
                  </a:lnTo>
                  <a:lnTo>
                    <a:pt x="3094" y="19159"/>
                  </a:lnTo>
                  <a:lnTo>
                    <a:pt x="3583" y="19702"/>
                  </a:lnTo>
                  <a:lnTo>
                    <a:pt x="4125" y="20190"/>
                  </a:lnTo>
                  <a:lnTo>
                    <a:pt x="4777" y="20624"/>
                  </a:lnTo>
                  <a:lnTo>
                    <a:pt x="5428" y="20950"/>
                  </a:lnTo>
                  <a:lnTo>
                    <a:pt x="6133" y="21221"/>
                  </a:lnTo>
                  <a:lnTo>
                    <a:pt x="6893" y="21438"/>
                  </a:lnTo>
                  <a:lnTo>
                    <a:pt x="7707" y="21547"/>
                  </a:lnTo>
                  <a:lnTo>
                    <a:pt x="8521" y="21601"/>
                  </a:lnTo>
                  <a:lnTo>
                    <a:pt x="10312" y="21601"/>
                  </a:lnTo>
                  <a:lnTo>
                    <a:pt x="11289" y="21493"/>
                  </a:lnTo>
                  <a:lnTo>
                    <a:pt x="12266" y="21330"/>
                  </a:lnTo>
                  <a:lnTo>
                    <a:pt x="13243" y="21167"/>
                  </a:lnTo>
                  <a:lnTo>
                    <a:pt x="14274" y="20896"/>
                  </a:lnTo>
                  <a:lnTo>
                    <a:pt x="15360" y="20624"/>
                  </a:lnTo>
                  <a:lnTo>
                    <a:pt x="17477" y="20027"/>
                  </a:lnTo>
                  <a:lnTo>
                    <a:pt x="19648" y="19267"/>
                  </a:lnTo>
                  <a:lnTo>
                    <a:pt x="21873" y="18399"/>
                  </a:lnTo>
                  <a:lnTo>
                    <a:pt x="24098" y="17476"/>
                  </a:lnTo>
                  <a:lnTo>
                    <a:pt x="26269" y="16554"/>
                  </a:lnTo>
                  <a:lnTo>
                    <a:pt x="30502" y="14654"/>
                  </a:lnTo>
                  <a:lnTo>
                    <a:pt x="33107" y="13514"/>
                  </a:lnTo>
                  <a:lnTo>
                    <a:pt x="35333" y="12538"/>
                  </a:lnTo>
                  <a:lnTo>
                    <a:pt x="37395" y="11723"/>
                  </a:lnTo>
                  <a:lnTo>
                    <a:pt x="39403" y="10964"/>
                  </a:lnTo>
                  <a:lnTo>
                    <a:pt x="41248" y="10258"/>
                  </a:lnTo>
                  <a:lnTo>
                    <a:pt x="43039" y="9661"/>
                  </a:lnTo>
                  <a:lnTo>
                    <a:pt x="44668" y="9173"/>
                  </a:lnTo>
                  <a:lnTo>
                    <a:pt x="46242" y="8684"/>
                  </a:lnTo>
                  <a:lnTo>
                    <a:pt x="47707" y="8304"/>
                  </a:lnTo>
                  <a:lnTo>
                    <a:pt x="49064" y="7979"/>
                  </a:lnTo>
                  <a:lnTo>
                    <a:pt x="50312" y="7761"/>
                  </a:lnTo>
                  <a:lnTo>
                    <a:pt x="51506" y="7544"/>
                  </a:lnTo>
                  <a:lnTo>
                    <a:pt x="52592" y="7382"/>
                  </a:lnTo>
                  <a:lnTo>
                    <a:pt x="53568" y="7327"/>
                  </a:lnTo>
                  <a:lnTo>
                    <a:pt x="54545" y="7273"/>
                  </a:lnTo>
                  <a:lnTo>
                    <a:pt x="56174" y="7273"/>
                  </a:lnTo>
                  <a:lnTo>
                    <a:pt x="56879" y="7382"/>
                  </a:lnTo>
                  <a:lnTo>
                    <a:pt x="57530" y="7490"/>
                  </a:lnTo>
                  <a:lnTo>
                    <a:pt x="58127" y="7599"/>
                  </a:lnTo>
                  <a:lnTo>
                    <a:pt x="58670" y="7761"/>
                  </a:lnTo>
                  <a:lnTo>
                    <a:pt x="59104" y="7979"/>
                  </a:lnTo>
                  <a:lnTo>
                    <a:pt x="59539" y="8196"/>
                  </a:lnTo>
                  <a:lnTo>
                    <a:pt x="59918" y="8413"/>
                  </a:lnTo>
                  <a:lnTo>
                    <a:pt x="60244" y="8630"/>
                  </a:lnTo>
                  <a:lnTo>
                    <a:pt x="60515" y="8847"/>
                  </a:lnTo>
                  <a:lnTo>
                    <a:pt x="60733" y="9118"/>
                  </a:lnTo>
                  <a:lnTo>
                    <a:pt x="61112" y="9607"/>
                  </a:lnTo>
                  <a:lnTo>
                    <a:pt x="61330" y="10095"/>
                  </a:lnTo>
                  <a:lnTo>
                    <a:pt x="61492" y="10475"/>
                  </a:lnTo>
                  <a:lnTo>
                    <a:pt x="59701" y="3474"/>
                  </a:lnTo>
                  <a:lnTo>
                    <a:pt x="59539" y="3094"/>
                  </a:lnTo>
                  <a:lnTo>
                    <a:pt x="59376" y="2714"/>
                  </a:lnTo>
                  <a:lnTo>
                    <a:pt x="59159" y="2334"/>
                  </a:lnTo>
                  <a:lnTo>
                    <a:pt x="58887" y="2008"/>
                  </a:lnTo>
                  <a:lnTo>
                    <a:pt x="58562" y="1683"/>
                  </a:lnTo>
                  <a:lnTo>
                    <a:pt x="58290" y="1411"/>
                  </a:lnTo>
                  <a:lnTo>
                    <a:pt x="57910" y="1140"/>
                  </a:lnTo>
                  <a:lnTo>
                    <a:pt x="57530" y="923"/>
                  </a:lnTo>
                  <a:lnTo>
                    <a:pt x="57476" y="869"/>
                  </a:lnTo>
                  <a:lnTo>
                    <a:pt x="56988" y="652"/>
                  </a:lnTo>
                  <a:lnTo>
                    <a:pt x="56553" y="489"/>
                  </a:lnTo>
                  <a:lnTo>
                    <a:pt x="56011" y="326"/>
                  </a:lnTo>
                  <a:lnTo>
                    <a:pt x="55522" y="217"/>
                  </a:lnTo>
                  <a:lnTo>
                    <a:pt x="54925" y="109"/>
                  </a:lnTo>
                  <a:lnTo>
                    <a:pt x="54328" y="55"/>
                  </a:lnTo>
                  <a:lnTo>
                    <a:pt x="5297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-5424077" y="1736381"/>
              <a:ext cx="1195424" cy="419943"/>
            </a:xfrm>
            <a:custGeom>
              <a:avLst/>
              <a:gdLst/>
              <a:ahLst/>
              <a:cxnLst/>
              <a:rect l="l" t="t" r="r" b="b"/>
              <a:pathLst>
                <a:path w="61493" h="21602" fill="none" extrusionOk="0">
                  <a:moveTo>
                    <a:pt x="59701" y="3474"/>
                  </a:moveTo>
                  <a:lnTo>
                    <a:pt x="59701" y="3474"/>
                  </a:lnTo>
                  <a:lnTo>
                    <a:pt x="59539" y="3094"/>
                  </a:lnTo>
                  <a:lnTo>
                    <a:pt x="59376" y="2714"/>
                  </a:lnTo>
                  <a:lnTo>
                    <a:pt x="59159" y="2334"/>
                  </a:lnTo>
                  <a:lnTo>
                    <a:pt x="58887" y="2008"/>
                  </a:lnTo>
                  <a:lnTo>
                    <a:pt x="58562" y="1683"/>
                  </a:lnTo>
                  <a:lnTo>
                    <a:pt x="58290" y="1411"/>
                  </a:lnTo>
                  <a:lnTo>
                    <a:pt x="57910" y="1140"/>
                  </a:lnTo>
                  <a:lnTo>
                    <a:pt x="57530" y="923"/>
                  </a:lnTo>
                  <a:lnTo>
                    <a:pt x="57476" y="869"/>
                  </a:lnTo>
                  <a:lnTo>
                    <a:pt x="57476" y="869"/>
                  </a:lnTo>
                  <a:lnTo>
                    <a:pt x="56988" y="652"/>
                  </a:lnTo>
                  <a:lnTo>
                    <a:pt x="56553" y="489"/>
                  </a:lnTo>
                  <a:lnTo>
                    <a:pt x="56011" y="326"/>
                  </a:lnTo>
                  <a:lnTo>
                    <a:pt x="55522" y="217"/>
                  </a:lnTo>
                  <a:lnTo>
                    <a:pt x="54925" y="109"/>
                  </a:lnTo>
                  <a:lnTo>
                    <a:pt x="54328" y="55"/>
                  </a:lnTo>
                  <a:lnTo>
                    <a:pt x="52971" y="0"/>
                  </a:lnTo>
                  <a:lnTo>
                    <a:pt x="51560" y="55"/>
                  </a:lnTo>
                  <a:lnTo>
                    <a:pt x="49932" y="217"/>
                  </a:lnTo>
                  <a:lnTo>
                    <a:pt x="48250" y="489"/>
                  </a:lnTo>
                  <a:lnTo>
                    <a:pt x="46350" y="923"/>
                  </a:lnTo>
                  <a:lnTo>
                    <a:pt x="46079" y="977"/>
                  </a:lnTo>
                  <a:lnTo>
                    <a:pt x="46079" y="977"/>
                  </a:lnTo>
                  <a:lnTo>
                    <a:pt x="44179" y="1466"/>
                  </a:lnTo>
                  <a:lnTo>
                    <a:pt x="42334" y="2063"/>
                  </a:lnTo>
                  <a:lnTo>
                    <a:pt x="40434" y="2660"/>
                  </a:lnTo>
                  <a:lnTo>
                    <a:pt x="38589" y="3257"/>
                  </a:lnTo>
                  <a:lnTo>
                    <a:pt x="36744" y="3962"/>
                  </a:lnTo>
                  <a:lnTo>
                    <a:pt x="34898" y="4614"/>
                  </a:lnTo>
                  <a:lnTo>
                    <a:pt x="33107" y="5373"/>
                  </a:lnTo>
                  <a:lnTo>
                    <a:pt x="31262" y="6133"/>
                  </a:lnTo>
                  <a:lnTo>
                    <a:pt x="31262" y="6133"/>
                  </a:lnTo>
                  <a:lnTo>
                    <a:pt x="27680" y="7707"/>
                  </a:lnTo>
                  <a:lnTo>
                    <a:pt x="27083" y="7979"/>
                  </a:lnTo>
                  <a:lnTo>
                    <a:pt x="26486" y="8250"/>
                  </a:lnTo>
                  <a:lnTo>
                    <a:pt x="26486" y="8250"/>
                  </a:lnTo>
                  <a:lnTo>
                    <a:pt x="23338" y="9607"/>
                  </a:lnTo>
                  <a:lnTo>
                    <a:pt x="21656" y="10312"/>
                  </a:lnTo>
                  <a:lnTo>
                    <a:pt x="19919" y="11018"/>
                  </a:lnTo>
                  <a:lnTo>
                    <a:pt x="19159" y="11289"/>
                  </a:lnTo>
                  <a:lnTo>
                    <a:pt x="19159" y="11289"/>
                  </a:lnTo>
                  <a:lnTo>
                    <a:pt x="17097" y="12049"/>
                  </a:lnTo>
                  <a:lnTo>
                    <a:pt x="15089" y="12700"/>
                  </a:lnTo>
                  <a:lnTo>
                    <a:pt x="13026" y="13243"/>
                  </a:lnTo>
                  <a:lnTo>
                    <a:pt x="11072" y="13677"/>
                  </a:lnTo>
                  <a:lnTo>
                    <a:pt x="10095" y="13840"/>
                  </a:lnTo>
                  <a:lnTo>
                    <a:pt x="9173" y="13949"/>
                  </a:lnTo>
                  <a:lnTo>
                    <a:pt x="8250" y="14003"/>
                  </a:lnTo>
                  <a:lnTo>
                    <a:pt x="7382" y="14057"/>
                  </a:lnTo>
                  <a:lnTo>
                    <a:pt x="6513" y="14003"/>
                  </a:lnTo>
                  <a:lnTo>
                    <a:pt x="5699" y="13949"/>
                  </a:lnTo>
                  <a:lnTo>
                    <a:pt x="4885" y="13786"/>
                  </a:lnTo>
                  <a:lnTo>
                    <a:pt x="4180" y="13623"/>
                  </a:lnTo>
                  <a:lnTo>
                    <a:pt x="4017" y="13569"/>
                  </a:lnTo>
                  <a:lnTo>
                    <a:pt x="4017" y="13569"/>
                  </a:lnTo>
                  <a:lnTo>
                    <a:pt x="3257" y="13243"/>
                  </a:lnTo>
                  <a:lnTo>
                    <a:pt x="2606" y="12917"/>
                  </a:lnTo>
                  <a:lnTo>
                    <a:pt x="1954" y="12429"/>
                  </a:lnTo>
                  <a:lnTo>
                    <a:pt x="1412" y="11886"/>
                  </a:lnTo>
                  <a:lnTo>
                    <a:pt x="977" y="11289"/>
                  </a:lnTo>
                  <a:lnTo>
                    <a:pt x="543" y="10638"/>
                  </a:lnTo>
                  <a:lnTo>
                    <a:pt x="218" y="9932"/>
                  </a:lnTo>
                  <a:lnTo>
                    <a:pt x="1" y="9173"/>
                  </a:lnTo>
                  <a:lnTo>
                    <a:pt x="2009" y="16934"/>
                  </a:lnTo>
                  <a:lnTo>
                    <a:pt x="2009" y="16934"/>
                  </a:lnTo>
                  <a:lnTo>
                    <a:pt x="2280" y="17748"/>
                  </a:lnTo>
                  <a:lnTo>
                    <a:pt x="2660" y="18508"/>
                  </a:lnTo>
                  <a:lnTo>
                    <a:pt x="3094" y="19159"/>
                  </a:lnTo>
                  <a:lnTo>
                    <a:pt x="3583" y="19702"/>
                  </a:lnTo>
                  <a:lnTo>
                    <a:pt x="4125" y="20190"/>
                  </a:lnTo>
                  <a:lnTo>
                    <a:pt x="4777" y="20624"/>
                  </a:lnTo>
                  <a:lnTo>
                    <a:pt x="5428" y="20950"/>
                  </a:lnTo>
                  <a:lnTo>
                    <a:pt x="6133" y="21221"/>
                  </a:lnTo>
                  <a:lnTo>
                    <a:pt x="6893" y="21438"/>
                  </a:lnTo>
                  <a:lnTo>
                    <a:pt x="7707" y="21547"/>
                  </a:lnTo>
                  <a:lnTo>
                    <a:pt x="8521" y="21601"/>
                  </a:lnTo>
                  <a:lnTo>
                    <a:pt x="9390" y="21601"/>
                  </a:lnTo>
                  <a:lnTo>
                    <a:pt x="10312" y="21601"/>
                  </a:lnTo>
                  <a:lnTo>
                    <a:pt x="11289" y="21493"/>
                  </a:lnTo>
                  <a:lnTo>
                    <a:pt x="12266" y="21330"/>
                  </a:lnTo>
                  <a:lnTo>
                    <a:pt x="13243" y="21167"/>
                  </a:lnTo>
                  <a:lnTo>
                    <a:pt x="14274" y="20896"/>
                  </a:lnTo>
                  <a:lnTo>
                    <a:pt x="15360" y="20624"/>
                  </a:lnTo>
                  <a:lnTo>
                    <a:pt x="17477" y="20027"/>
                  </a:lnTo>
                  <a:lnTo>
                    <a:pt x="19648" y="19267"/>
                  </a:lnTo>
                  <a:lnTo>
                    <a:pt x="21873" y="18399"/>
                  </a:lnTo>
                  <a:lnTo>
                    <a:pt x="24098" y="17476"/>
                  </a:lnTo>
                  <a:lnTo>
                    <a:pt x="26269" y="16554"/>
                  </a:lnTo>
                  <a:lnTo>
                    <a:pt x="30502" y="14654"/>
                  </a:lnTo>
                  <a:lnTo>
                    <a:pt x="30502" y="14654"/>
                  </a:lnTo>
                  <a:lnTo>
                    <a:pt x="33107" y="13514"/>
                  </a:lnTo>
                  <a:lnTo>
                    <a:pt x="33107" y="13514"/>
                  </a:lnTo>
                  <a:lnTo>
                    <a:pt x="35333" y="12538"/>
                  </a:lnTo>
                  <a:lnTo>
                    <a:pt x="37395" y="11723"/>
                  </a:lnTo>
                  <a:lnTo>
                    <a:pt x="39403" y="10964"/>
                  </a:lnTo>
                  <a:lnTo>
                    <a:pt x="41248" y="10258"/>
                  </a:lnTo>
                  <a:lnTo>
                    <a:pt x="43039" y="9661"/>
                  </a:lnTo>
                  <a:lnTo>
                    <a:pt x="44668" y="9173"/>
                  </a:lnTo>
                  <a:lnTo>
                    <a:pt x="46242" y="8684"/>
                  </a:lnTo>
                  <a:lnTo>
                    <a:pt x="47707" y="8304"/>
                  </a:lnTo>
                  <a:lnTo>
                    <a:pt x="49064" y="7979"/>
                  </a:lnTo>
                  <a:lnTo>
                    <a:pt x="50312" y="7761"/>
                  </a:lnTo>
                  <a:lnTo>
                    <a:pt x="51506" y="7544"/>
                  </a:lnTo>
                  <a:lnTo>
                    <a:pt x="52592" y="7382"/>
                  </a:lnTo>
                  <a:lnTo>
                    <a:pt x="53568" y="7327"/>
                  </a:lnTo>
                  <a:lnTo>
                    <a:pt x="54545" y="7273"/>
                  </a:lnTo>
                  <a:lnTo>
                    <a:pt x="55359" y="7273"/>
                  </a:lnTo>
                  <a:lnTo>
                    <a:pt x="56174" y="7273"/>
                  </a:lnTo>
                  <a:lnTo>
                    <a:pt x="56879" y="7382"/>
                  </a:lnTo>
                  <a:lnTo>
                    <a:pt x="57530" y="7490"/>
                  </a:lnTo>
                  <a:lnTo>
                    <a:pt x="58127" y="7599"/>
                  </a:lnTo>
                  <a:lnTo>
                    <a:pt x="58670" y="7761"/>
                  </a:lnTo>
                  <a:lnTo>
                    <a:pt x="59104" y="7979"/>
                  </a:lnTo>
                  <a:lnTo>
                    <a:pt x="59539" y="8196"/>
                  </a:lnTo>
                  <a:lnTo>
                    <a:pt x="59918" y="8413"/>
                  </a:lnTo>
                  <a:lnTo>
                    <a:pt x="60244" y="8630"/>
                  </a:lnTo>
                  <a:lnTo>
                    <a:pt x="60515" y="8847"/>
                  </a:lnTo>
                  <a:lnTo>
                    <a:pt x="60733" y="9118"/>
                  </a:lnTo>
                  <a:lnTo>
                    <a:pt x="61112" y="9607"/>
                  </a:lnTo>
                  <a:lnTo>
                    <a:pt x="61330" y="10095"/>
                  </a:lnTo>
                  <a:lnTo>
                    <a:pt x="61492" y="10475"/>
                  </a:lnTo>
                  <a:lnTo>
                    <a:pt x="59701" y="34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-5347055" y="2017036"/>
              <a:ext cx="1188037" cy="438916"/>
            </a:xfrm>
            <a:custGeom>
              <a:avLst/>
              <a:gdLst/>
              <a:ahLst/>
              <a:cxnLst/>
              <a:rect l="l" t="t" r="r" b="b"/>
              <a:pathLst>
                <a:path w="61113" h="22578" extrusionOk="0">
                  <a:moveTo>
                    <a:pt x="52754" y="0"/>
                  </a:moveTo>
                  <a:lnTo>
                    <a:pt x="51669" y="54"/>
                  </a:lnTo>
                  <a:lnTo>
                    <a:pt x="50475" y="217"/>
                  </a:lnTo>
                  <a:lnTo>
                    <a:pt x="50421" y="217"/>
                  </a:lnTo>
                  <a:lnTo>
                    <a:pt x="48792" y="434"/>
                  </a:lnTo>
                  <a:lnTo>
                    <a:pt x="46893" y="868"/>
                  </a:lnTo>
                  <a:lnTo>
                    <a:pt x="44830" y="1357"/>
                  </a:lnTo>
                  <a:lnTo>
                    <a:pt x="42551" y="2062"/>
                  </a:lnTo>
                  <a:lnTo>
                    <a:pt x="40000" y="2877"/>
                  </a:lnTo>
                  <a:lnTo>
                    <a:pt x="37286" y="3908"/>
                  </a:lnTo>
                  <a:lnTo>
                    <a:pt x="34247" y="5102"/>
                  </a:lnTo>
                  <a:lnTo>
                    <a:pt x="30991" y="6459"/>
                  </a:lnTo>
                  <a:lnTo>
                    <a:pt x="28548" y="7544"/>
                  </a:lnTo>
                  <a:lnTo>
                    <a:pt x="27029" y="8250"/>
                  </a:lnTo>
                  <a:lnTo>
                    <a:pt x="26540" y="8467"/>
                  </a:lnTo>
                  <a:lnTo>
                    <a:pt x="25238" y="9064"/>
                  </a:lnTo>
                  <a:lnTo>
                    <a:pt x="22090" y="10475"/>
                  </a:lnTo>
                  <a:lnTo>
                    <a:pt x="20407" y="11180"/>
                  </a:lnTo>
                  <a:lnTo>
                    <a:pt x="18671" y="11832"/>
                  </a:lnTo>
                  <a:lnTo>
                    <a:pt x="16934" y="12483"/>
                  </a:lnTo>
                  <a:lnTo>
                    <a:pt x="15143" y="13080"/>
                  </a:lnTo>
                  <a:lnTo>
                    <a:pt x="13406" y="13623"/>
                  </a:lnTo>
                  <a:lnTo>
                    <a:pt x="11669" y="14057"/>
                  </a:lnTo>
                  <a:lnTo>
                    <a:pt x="11561" y="14057"/>
                  </a:lnTo>
                  <a:lnTo>
                    <a:pt x="10584" y="14274"/>
                  </a:lnTo>
                  <a:lnTo>
                    <a:pt x="9553" y="14437"/>
                  </a:lnTo>
                  <a:lnTo>
                    <a:pt x="8630" y="14545"/>
                  </a:lnTo>
                  <a:lnTo>
                    <a:pt x="7653" y="14654"/>
                  </a:lnTo>
                  <a:lnTo>
                    <a:pt x="6785" y="14654"/>
                  </a:lnTo>
                  <a:lnTo>
                    <a:pt x="5916" y="14600"/>
                  </a:lnTo>
                  <a:lnTo>
                    <a:pt x="5048" y="14491"/>
                  </a:lnTo>
                  <a:lnTo>
                    <a:pt x="4288" y="14328"/>
                  </a:lnTo>
                  <a:lnTo>
                    <a:pt x="3528" y="14111"/>
                  </a:lnTo>
                  <a:lnTo>
                    <a:pt x="2823" y="13786"/>
                  </a:lnTo>
                  <a:lnTo>
                    <a:pt x="2226" y="13406"/>
                  </a:lnTo>
                  <a:lnTo>
                    <a:pt x="1629" y="12971"/>
                  </a:lnTo>
                  <a:lnTo>
                    <a:pt x="1140" y="12374"/>
                  </a:lnTo>
                  <a:lnTo>
                    <a:pt x="652" y="11777"/>
                  </a:lnTo>
                  <a:lnTo>
                    <a:pt x="272" y="11018"/>
                  </a:lnTo>
                  <a:lnTo>
                    <a:pt x="0" y="10203"/>
                  </a:lnTo>
                  <a:lnTo>
                    <a:pt x="2063" y="18453"/>
                  </a:lnTo>
                  <a:lnTo>
                    <a:pt x="2389" y="19321"/>
                  </a:lnTo>
                  <a:lnTo>
                    <a:pt x="2768" y="20027"/>
                  </a:lnTo>
                  <a:lnTo>
                    <a:pt x="3203" y="20678"/>
                  </a:lnTo>
                  <a:lnTo>
                    <a:pt x="3745" y="21221"/>
                  </a:lnTo>
                  <a:lnTo>
                    <a:pt x="4342" y="21655"/>
                  </a:lnTo>
                  <a:lnTo>
                    <a:pt x="5048" y="21981"/>
                  </a:lnTo>
                  <a:lnTo>
                    <a:pt x="5808" y="22252"/>
                  </a:lnTo>
                  <a:lnTo>
                    <a:pt x="6622" y="22469"/>
                  </a:lnTo>
                  <a:lnTo>
                    <a:pt x="6676" y="22469"/>
                  </a:lnTo>
                  <a:lnTo>
                    <a:pt x="7816" y="22578"/>
                  </a:lnTo>
                  <a:lnTo>
                    <a:pt x="9010" y="22578"/>
                  </a:lnTo>
                  <a:lnTo>
                    <a:pt x="10312" y="22524"/>
                  </a:lnTo>
                  <a:lnTo>
                    <a:pt x="11615" y="22306"/>
                  </a:lnTo>
                  <a:lnTo>
                    <a:pt x="13026" y="22035"/>
                  </a:lnTo>
                  <a:lnTo>
                    <a:pt x="14437" y="21709"/>
                  </a:lnTo>
                  <a:lnTo>
                    <a:pt x="15848" y="21330"/>
                  </a:lnTo>
                  <a:lnTo>
                    <a:pt x="17314" y="20841"/>
                  </a:lnTo>
                  <a:lnTo>
                    <a:pt x="18779" y="20353"/>
                  </a:lnTo>
                  <a:lnTo>
                    <a:pt x="20190" y="19810"/>
                  </a:lnTo>
                  <a:lnTo>
                    <a:pt x="23012" y="18670"/>
                  </a:lnTo>
                  <a:lnTo>
                    <a:pt x="25726" y="17476"/>
                  </a:lnTo>
                  <a:lnTo>
                    <a:pt x="28114" y="16391"/>
                  </a:lnTo>
                  <a:lnTo>
                    <a:pt x="28440" y="16228"/>
                  </a:lnTo>
                  <a:lnTo>
                    <a:pt x="28711" y="16119"/>
                  </a:lnTo>
                  <a:lnTo>
                    <a:pt x="29417" y="15794"/>
                  </a:lnTo>
                  <a:lnTo>
                    <a:pt x="30177" y="15414"/>
                  </a:lnTo>
                  <a:lnTo>
                    <a:pt x="32944" y="14165"/>
                  </a:lnTo>
                  <a:lnTo>
                    <a:pt x="35875" y="12863"/>
                  </a:lnTo>
                  <a:lnTo>
                    <a:pt x="38643" y="11777"/>
                  </a:lnTo>
                  <a:lnTo>
                    <a:pt x="41140" y="10801"/>
                  </a:lnTo>
                  <a:lnTo>
                    <a:pt x="43474" y="9986"/>
                  </a:lnTo>
                  <a:lnTo>
                    <a:pt x="45644" y="9281"/>
                  </a:lnTo>
                  <a:lnTo>
                    <a:pt x="47598" y="8738"/>
                  </a:lnTo>
                  <a:lnTo>
                    <a:pt x="49389" y="8304"/>
                  </a:lnTo>
                  <a:lnTo>
                    <a:pt x="51018" y="7924"/>
                  </a:lnTo>
                  <a:lnTo>
                    <a:pt x="51994" y="7761"/>
                  </a:lnTo>
                  <a:lnTo>
                    <a:pt x="53243" y="7598"/>
                  </a:lnTo>
                  <a:lnTo>
                    <a:pt x="54328" y="7544"/>
                  </a:lnTo>
                  <a:lnTo>
                    <a:pt x="55305" y="7490"/>
                  </a:lnTo>
                  <a:lnTo>
                    <a:pt x="56228" y="7544"/>
                  </a:lnTo>
                  <a:lnTo>
                    <a:pt x="56988" y="7598"/>
                  </a:lnTo>
                  <a:lnTo>
                    <a:pt x="57693" y="7707"/>
                  </a:lnTo>
                  <a:lnTo>
                    <a:pt x="58344" y="7870"/>
                  </a:lnTo>
                  <a:lnTo>
                    <a:pt x="58887" y="8087"/>
                  </a:lnTo>
                  <a:lnTo>
                    <a:pt x="59376" y="8304"/>
                  </a:lnTo>
                  <a:lnTo>
                    <a:pt x="59810" y="8575"/>
                  </a:lnTo>
                  <a:lnTo>
                    <a:pt x="60135" y="8847"/>
                  </a:lnTo>
                  <a:lnTo>
                    <a:pt x="60407" y="9118"/>
                  </a:lnTo>
                  <a:lnTo>
                    <a:pt x="60678" y="9389"/>
                  </a:lnTo>
                  <a:lnTo>
                    <a:pt x="60841" y="9661"/>
                  </a:lnTo>
                  <a:lnTo>
                    <a:pt x="61112" y="10203"/>
                  </a:lnTo>
                  <a:lnTo>
                    <a:pt x="59267" y="3039"/>
                  </a:lnTo>
                  <a:lnTo>
                    <a:pt x="59050" y="2442"/>
                  </a:lnTo>
                  <a:lnTo>
                    <a:pt x="58887" y="2117"/>
                  </a:lnTo>
                  <a:lnTo>
                    <a:pt x="58670" y="1845"/>
                  </a:lnTo>
                  <a:lnTo>
                    <a:pt x="58399" y="1520"/>
                  </a:lnTo>
                  <a:lnTo>
                    <a:pt x="58073" y="1248"/>
                  </a:lnTo>
                  <a:lnTo>
                    <a:pt x="57693" y="977"/>
                  </a:lnTo>
                  <a:lnTo>
                    <a:pt x="57259" y="706"/>
                  </a:lnTo>
                  <a:lnTo>
                    <a:pt x="56716" y="489"/>
                  </a:lnTo>
                  <a:lnTo>
                    <a:pt x="56119" y="326"/>
                  </a:lnTo>
                  <a:lnTo>
                    <a:pt x="55414" y="163"/>
                  </a:lnTo>
                  <a:lnTo>
                    <a:pt x="54600" y="54"/>
                  </a:lnTo>
                  <a:lnTo>
                    <a:pt x="5373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-5347055" y="2017036"/>
              <a:ext cx="1188037" cy="438916"/>
            </a:xfrm>
            <a:custGeom>
              <a:avLst/>
              <a:gdLst/>
              <a:ahLst/>
              <a:cxnLst/>
              <a:rect l="l" t="t" r="r" b="b"/>
              <a:pathLst>
                <a:path w="61113" h="22578" fill="none" extrusionOk="0">
                  <a:moveTo>
                    <a:pt x="61112" y="10203"/>
                  </a:moveTo>
                  <a:lnTo>
                    <a:pt x="61112" y="10203"/>
                  </a:lnTo>
                  <a:lnTo>
                    <a:pt x="60841" y="9661"/>
                  </a:lnTo>
                  <a:lnTo>
                    <a:pt x="60678" y="9389"/>
                  </a:lnTo>
                  <a:lnTo>
                    <a:pt x="60407" y="9118"/>
                  </a:lnTo>
                  <a:lnTo>
                    <a:pt x="60135" y="8847"/>
                  </a:lnTo>
                  <a:lnTo>
                    <a:pt x="59810" y="8575"/>
                  </a:lnTo>
                  <a:lnTo>
                    <a:pt x="59376" y="8304"/>
                  </a:lnTo>
                  <a:lnTo>
                    <a:pt x="58887" y="8087"/>
                  </a:lnTo>
                  <a:lnTo>
                    <a:pt x="58344" y="7870"/>
                  </a:lnTo>
                  <a:lnTo>
                    <a:pt x="57693" y="7707"/>
                  </a:lnTo>
                  <a:lnTo>
                    <a:pt x="56988" y="7598"/>
                  </a:lnTo>
                  <a:lnTo>
                    <a:pt x="56228" y="7544"/>
                  </a:lnTo>
                  <a:lnTo>
                    <a:pt x="55305" y="7490"/>
                  </a:lnTo>
                  <a:lnTo>
                    <a:pt x="54328" y="7544"/>
                  </a:lnTo>
                  <a:lnTo>
                    <a:pt x="53243" y="7598"/>
                  </a:lnTo>
                  <a:lnTo>
                    <a:pt x="51994" y="7761"/>
                  </a:lnTo>
                  <a:lnTo>
                    <a:pt x="51994" y="7761"/>
                  </a:lnTo>
                  <a:lnTo>
                    <a:pt x="51018" y="7924"/>
                  </a:lnTo>
                  <a:lnTo>
                    <a:pt x="51018" y="7924"/>
                  </a:lnTo>
                  <a:lnTo>
                    <a:pt x="49389" y="8304"/>
                  </a:lnTo>
                  <a:lnTo>
                    <a:pt x="47598" y="8738"/>
                  </a:lnTo>
                  <a:lnTo>
                    <a:pt x="45644" y="9281"/>
                  </a:lnTo>
                  <a:lnTo>
                    <a:pt x="43474" y="9986"/>
                  </a:lnTo>
                  <a:lnTo>
                    <a:pt x="41140" y="10801"/>
                  </a:lnTo>
                  <a:lnTo>
                    <a:pt x="38643" y="11777"/>
                  </a:lnTo>
                  <a:lnTo>
                    <a:pt x="35875" y="12863"/>
                  </a:lnTo>
                  <a:lnTo>
                    <a:pt x="32944" y="14165"/>
                  </a:lnTo>
                  <a:lnTo>
                    <a:pt x="32944" y="14165"/>
                  </a:lnTo>
                  <a:lnTo>
                    <a:pt x="30177" y="15414"/>
                  </a:lnTo>
                  <a:lnTo>
                    <a:pt x="29417" y="15794"/>
                  </a:lnTo>
                  <a:lnTo>
                    <a:pt x="28711" y="16119"/>
                  </a:lnTo>
                  <a:lnTo>
                    <a:pt x="28711" y="16119"/>
                  </a:lnTo>
                  <a:lnTo>
                    <a:pt x="28440" y="16228"/>
                  </a:lnTo>
                  <a:lnTo>
                    <a:pt x="28114" y="16391"/>
                  </a:lnTo>
                  <a:lnTo>
                    <a:pt x="28114" y="16391"/>
                  </a:lnTo>
                  <a:lnTo>
                    <a:pt x="25726" y="17476"/>
                  </a:lnTo>
                  <a:lnTo>
                    <a:pt x="23012" y="18670"/>
                  </a:lnTo>
                  <a:lnTo>
                    <a:pt x="20190" y="19810"/>
                  </a:lnTo>
                  <a:lnTo>
                    <a:pt x="18779" y="20353"/>
                  </a:lnTo>
                  <a:lnTo>
                    <a:pt x="17314" y="20841"/>
                  </a:lnTo>
                  <a:lnTo>
                    <a:pt x="15848" y="21330"/>
                  </a:lnTo>
                  <a:lnTo>
                    <a:pt x="14437" y="21709"/>
                  </a:lnTo>
                  <a:lnTo>
                    <a:pt x="13026" y="22035"/>
                  </a:lnTo>
                  <a:lnTo>
                    <a:pt x="11615" y="22306"/>
                  </a:lnTo>
                  <a:lnTo>
                    <a:pt x="10312" y="22524"/>
                  </a:lnTo>
                  <a:lnTo>
                    <a:pt x="9010" y="22578"/>
                  </a:lnTo>
                  <a:lnTo>
                    <a:pt x="7816" y="22578"/>
                  </a:lnTo>
                  <a:lnTo>
                    <a:pt x="6676" y="22469"/>
                  </a:lnTo>
                  <a:lnTo>
                    <a:pt x="6622" y="22469"/>
                  </a:lnTo>
                  <a:lnTo>
                    <a:pt x="6622" y="22469"/>
                  </a:lnTo>
                  <a:lnTo>
                    <a:pt x="5808" y="22252"/>
                  </a:lnTo>
                  <a:lnTo>
                    <a:pt x="5048" y="21981"/>
                  </a:lnTo>
                  <a:lnTo>
                    <a:pt x="4342" y="21655"/>
                  </a:lnTo>
                  <a:lnTo>
                    <a:pt x="3745" y="21221"/>
                  </a:lnTo>
                  <a:lnTo>
                    <a:pt x="3203" y="20678"/>
                  </a:lnTo>
                  <a:lnTo>
                    <a:pt x="2768" y="20027"/>
                  </a:lnTo>
                  <a:lnTo>
                    <a:pt x="2389" y="19321"/>
                  </a:lnTo>
                  <a:lnTo>
                    <a:pt x="2063" y="18453"/>
                  </a:lnTo>
                  <a:lnTo>
                    <a:pt x="0" y="10203"/>
                  </a:lnTo>
                  <a:lnTo>
                    <a:pt x="0" y="10203"/>
                  </a:lnTo>
                  <a:lnTo>
                    <a:pt x="272" y="11018"/>
                  </a:lnTo>
                  <a:lnTo>
                    <a:pt x="652" y="11777"/>
                  </a:lnTo>
                  <a:lnTo>
                    <a:pt x="1140" y="12374"/>
                  </a:lnTo>
                  <a:lnTo>
                    <a:pt x="1629" y="12971"/>
                  </a:lnTo>
                  <a:lnTo>
                    <a:pt x="2226" y="13406"/>
                  </a:lnTo>
                  <a:lnTo>
                    <a:pt x="2823" y="13786"/>
                  </a:lnTo>
                  <a:lnTo>
                    <a:pt x="3528" y="14111"/>
                  </a:lnTo>
                  <a:lnTo>
                    <a:pt x="4288" y="14328"/>
                  </a:lnTo>
                  <a:lnTo>
                    <a:pt x="5048" y="14491"/>
                  </a:lnTo>
                  <a:lnTo>
                    <a:pt x="5916" y="14600"/>
                  </a:lnTo>
                  <a:lnTo>
                    <a:pt x="6785" y="14654"/>
                  </a:lnTo>
                  <a:lnTo>
                    <a:pt x="7653" y="14654"/>
                  </a:lnTo>
                  <a:lnTo>
                    <a:pt x="8630" y="14545"/>
                  </a:lnTo>
                  <a:lnTo>
                    <a:pt x="9553" y="14437"/>
                  </a:lnTo>
                  <a:lnTo>
                    <a:pt x="10584" y="14274"/>
                  </a:lnTo>
                  <a:lnTo>
                    <a:pt x="11561" y="14057"/>
                  </a:lnTo>
                  <a:lnTo>
                    <a:pt x="11669" y="14057"/>
                  </a:lnTo>
                  <a:lnTo>
                    <a:pt x="11669" y="14057"/>
                  </a:lnTo>
                  <a:lnTo>
                    <a:pt x="13406" y="13623"/>
                  </a:lnTo>
                  <a:lnTo>
                    <a:pt x="15143" y="13080"/>
                  </a:lnTo>
                  <a:lnTo>
                    <a:pt x="16934" y="12483"/>
                  </a:lnTo>
                  <a:lnTo>
                    <a:pt x="18671" y="11832"/>
                  </a:lnTo>
                  <a:lnTo>
                    <a:pt x="20407" y="11180"/>
                  </a:lnTo>
                  <a:lnTo>
                    <a:pt x="22090" y="10475"/>
                  </a:lnTo>
                  <a:lnTo>
                    <a:pt x="25238" y="9064"/>
                  </a:lnTo>
                  <a:lnTo>
                    <a:pt x="26540" y="8467"/>
                  </a:lnTo>
                  <a:lnTo>
                    <a:pt x="27029" y="8250"/>
                  </a:lnTo>
                  <a:lnTo>
                    <a:pt x="27029" y="8250"/>
                  </a:lnTo>
                  <a:lnTo>
                    <a:pt x="28548" y="7544"/>
                  </a:lnTo>
                  <a:lnTo>
                    <a:pt x="28548" y="7544"/>
                  </a:lnTo>
                  <a:lnTo>
                    <a:pt x="30991" y="6459"/>
                  </a:lnTo>
                  <a:lnTo>
                    <a:pt x="30991" y="6459"/>
                  </a:lnTo>
                  <a:lnTo>
                    <a:pt x="34247" y="5102"/>
                  </a:lnTo>
                  <a:lnTo>
                    <a:pt x="37286" y="3908"/>
                  </a:lnTo>
                  <a:lnTo>
                    <a:pt x="40000" y="2877"/>
                  </a:lnTo>
                  <a:lnTo>
                    <a:pt x="42551" y="2062"/>
                  </a:lnTo>
                  <a:lnTo>
                    <a:pt x="44830" y="1357"/>
                  </a:lnTo>
                  <a:lnTo>
                    <a:pt x="46893" y="868"/>
                  </a:lnTo>
                  <a:lnTo>
                    <a:pt x="48792" y="434"/>
                  </a:lnTo>
                  <a:lnTo>
                    <a:pt x="50421" y="217"/>
                  </a:lnTo>
                  <a:lnTo>
                    <a:pt x="50475" y="217"/>
                  </a:lnTo>
                  <a:lnTo>
                    <a:pt x="50475" y="217"/>
                  </a:lnTo>
                  <a:lnTo>
                    <a:pt x="51669" y="54"/>
                  </a:lnTo>
                  <a:lnTo>
                    <a:pt x="52754" y="0"/>
                  </a:lnTo>
                  <a:lnTo>
                    <a:pt x="53731" y="0"/>
                  </a:lnTo>
                  <a:lnTo>
                    <a:pt x="54600" y="54"/>
                  </a:lnTo>
                  <a:lnTo>
                    <a:pt x="55414" y="163"/>
                  </a:lnTo>
                  <a:lnTo>
                    <a:pt x="56119" y="326"/>
                  </a:lnTo>
                  <a:lnTo>
                    <a:pt x="56716" y="489"/>
                  </a:lnTo>
                  <a:lnTo>
                    <a:pt x="57259" y="706"/>
                  </a:lnTo>
                  <a:lnTo>
                    <a:pt x="57693" y="977"/>
                  </a:lnTo>
                  <a:lnTo>
                    <a:pt x="58073" y="1248"/>
                  </a:lnTo>
                  <a:lnTo>
                    <a:pt x="58399" y="1520"/>
                  </a:lnTo>
                  <a:lnTo>
                    <a:pt x="58670" y="1845"/>
                  </a:lnTo>
                  <a:lnTo>
                    <a:pt x="58887" y="2117"/>
                  </a:lnTo>
                  <a:lnTo>
                    <a:pt x="59050" y="2442"/>
                  </a:lnTo>
                  <a:lnTo>
                    <a:pt x="59267" y="3039"/>
                  </a:lnTo>
                  <a:lnTo>
                    <a:pt x="61112" y="102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-5265816" y="2307178"/>
              <a:ext cx="1177481" cy="456859"/>
            </a:xfrm>
            <a:custGeom>
              <a:avLst/>
              <a:gdLst/>
              <a:ahLst/>
              <a:cxnLst/>
              <a:rect l="l" t="t" r="r" b="b"/>
              <a:pathLst>
                <a:path w="60570" h="23501" extrusionOk="0">
                  <a:moveTo>
                    <a:pt x="60543" y="9552"/>
                  </a:moveTo>
                  <a:lnTo>
                    <a:pt x="60543" y="9552"/>
                  </a:lnTo>
                  <a:lnTo>
                    <a:pt x="60543" y="9552"/>
                  </a:lnTo>
                  <a:close/>
                  <a:moveTo>
                    <a:pt x="60543" y="9552"/>
                  </a:moveTo>
                  <a:lnTo>
                    <a:pt x="60570" y="9661"/>
                  </a:lnTo>
                  <a:lnTo>
                    <a:pt x="60570" y="9607"/>
                  </a:lnTo>
                  <a:lnTo>
                    <a:pt x="60543" y="9552"/>
                  </a:lnTo>
                  <a:close/>
                  <a:moveTo>
                    <a:pt x="53351" y="0"/>
                  </a:moveTo>
                  <a:lnTo>
                    <a:pt x="52374" y="55"/>
                  </a:lnTo>
                  <a:lnTo>
                    <a:pt x="51289" y="163"/>
                  </a:lnTo>
                  <a:lnTo>
                    <a:pt x="50041" y="326"/>
                  </a:lnTo>
                  <a:lnTo>
                    <a:pt x="49389" y="434"/>
                  </a:lnTo>
                  <a:lnTo>
                    <a:pt x="49009" y="489"/>
                  </a:lnTo>
                  <a:lnTo>
                    <a:pt x="47381" y="814"/>
                  </a:lnTo>
                  <a:lnTo>
                    <a:pt x="45590" y="1303"/>
                  </a:lnTo>
                  <a:lnTo>
                    <a:pt x="43636" y="1900"/>
                  </a:lnTo>
                  <a:lnTo>
                    <a:pt x="41465" y="2605"/>
                  </a:lnTo>
                  <a:lnTo>
                    <a:pt x="39077" y="3420"/>
                  </a:lnTo>
                  <a:lnTo>
                    <a:pt x="36472" y="4451"/>
                  </a:lnTo>
                  <a:lnTo>
                    <a:pt x="33704" y="5590"/>
                  </a:lnTo>
                  <a:lnTo>
                    <a:pt x="30719" y="6947"/>
                  </a:lnTo>
                  <a:lnTo>
                    <a:pt x="26920" y="8684"/>
                  </a:lnTo>
                  <a:lnTo>
                    <a:pt x="26812" y="8738"/>
                  </a:lnTo>
                  <a:lnTo>
                    <a:pt x="26649" y="8847"/>
                  </a:lnTo>
                  <a:lnTo>
                    <a:pt x="26323" y="8955"/>
                  </a:lnTo>
                  <a:lnTo>
                    <a:pt x="24098" y="10041"/>
                  </a:lnTo>
                  <a:lnTo>
                    <a:pt x="21656" y="11126"/>
                  </a:lnTo>
                  <a:lnTo>
                    <a:pt x="19213" y="12158"/>
                  </a:lnTo>
                  <a:lnTo>
                    <a:pt x="16771" y="13134"/>
                  </a:lnTo>
                  <a:lnTo>
                    <a:pt x="14274" y="14057"/>
                  </a:lnTo>
                  <a:lnTo>
                    <a:pt x="14220" y="14057"/>
                  </a:lnTo>
                  <a:lnTo>
                    <a:pt x="13460" y="14274"/>
                  </a:lnTo>
                  <a:lnTo>
                    <a:pt x="12321" y="14600"/>
                  </a:lnTo>
                  <a:lnTo>
                    <a:pt x="11235" y="14871"/>
                  </a:lnTo>
                  <a:lnTo>
                    <a:pt x="10204" y="15143"/>
                  </a:lnTo>
                  <a:lnTo>
                    <a:pt x="9173" y="15305"/>
                  </a:lnTo>
                  <a:lnTo>
                    <a:pt x="8142" y="15468"/>
                  </a:lnTo>
                  <a:lnTo>
                    <a:pt x="7165" y="15577"/>
                  </a:lnTo>
                  <a:lnTo>
                    <a:pt x="5374" y="15577"/>
                  </a:lnTo>
                  <a:lnTo>
                    <a:pt x="4505" y="15468"/>
                  </a:lnTo>
                  <a:lnTo>
                    <a:pt x="3745" y="15305"/>
                  </a:lnTo>
                  <a:lnTo>
                    <a:pt x="2986" y="15034"/>
                  </a:lnTo>
                  <a:lnTo>
                    <a:pt x="2280" y="14708"/>
                  </a:lnTo>
                  <a:lnTo>
                    <a:pt x="1683" y="14274"/>
                  </a:lnTo>
                  <a:lnTo>
                    <a:pt x="1140" y="13786"/>
                  </a:lnTo>
                  <a:lnTo>
                    <a:pt x="706" y="13189"/>
                  </a:lnTo>
                  <a:lnTo>
                    <a:pt x="272" y="12483"/>
                  </a:lnTo>
                  <a:lnTo>
                    <a:pt x="1" y="11723"/>
                  </a:lnTo>
                  <a:lnTo>
                    <a:pt x="2063" y="19919"/>
                  </a:lnTo>
                  <a:lnTo>
                    <a:pt x="2280" y="20516"/>
                  </a:lnTo>
                  <a:lnTo>
                    <a:pt x="2551" y="21113"/>
                  </a:lnTo>
                  <a:lnTo>
                    <a:pt x="2877" y="21601"/>
                  </a:lnTo>
                  <a:lnTo>
                    <a:pt x="3311" y="22090"/>
                  </a:lnTo>
                  <a:lnTo>
                    <a:pt x="3800" y="22470"/>
                  </a:lnTo>
                  <a:lnTo>
                    <a:pt x="4288" y="22795"/>
                  </a:lnTo>
                  <a:lnTo>
                    <a:pt x="4885" y="23067"/>
                  </a:lnTo>
                  <a:lnTo>
                    <a:pt x="5482" y="23229"/>
                  </a:lnTo>
                  <a:lnTo>
                    <a:pt x="6351" y="23392"/>
                  </a:lnTo>
                  <a:lnTo>
                    <a:pt x="7219" y="23501"/>
                  </a:lnTo>
                  <a:lnTo>
                    <a:pt x="8142" y="23501"/>
                  </a:lnTo>
                  <a:lnTo>
                    <a:pt x="9118" y="23446"/>
                  </a:lnTo>
                  <a:lnTo>
                    <a:pt x="10150" y="23338"/>
                  </a:lnTo>
                  <a:lnTo>
                    <a:pt x="11181" y="23175"/>
                  </a:lnTo>
                  <a:lnTo>
                    <a:pt x="12266" y="22958"/>
                  </a:lnTo>
                  <a:lnTo>
                    <a:pt x="13406" y="22687"/>
                  </a:lnTo>
                  <a:lnTo>
                    <a:pt x="14492" y="22415"/>
                  </a:lnTo>
                  <a:lnTo>
                    <a:pt x="15631" y="22035"/>
                  </a:lnTo>
                  <a:lnTo>
                    <a:pt x="17857" y="21276"/>
                  </a:lnTo>
                  <a:lnTo>
                    <a:pt x="20027" y="20407"/>
                  </a:lnTo>
                  <a:lnTo>
                    <a:pt x="22144" y="19539"/>
                  </a:lnTo>
                  <a:lnTo>
                    <a:pt x="22904" y="19213"/>
                  </a:lnTo>
                  <a:lnTo>
                    <a:pt x="23501" y="18942"/>
                  </a:lnTo>
                  <a:lnTo>
                    <a:pt x="23989" y="18725"/>
                  </a:lnTo>
                  <a:lnTo>
                    <a:pt x="25943" y="17802"/>
                  </a:lnTo>
                  <a:lnTo>
                    <a:pt x="26052" y="17748"/>
                  </a:lnTo>
                  <a:lnTo>
                    <a:pt x="26377" y="17639"/>
                  </a:lnTo>
                  <a:lnTo>
                    <a:pt x="27897" y="16879"/>
                  </a:lnTo>
                  <a:lnTo>
                    <a:pt x="28711" y="16445"/>
                  </a:lnTo>
                  <a:lnTo>
                    <a:pt x="29525" y="16065"/>
                  </a:lnTo>
                  <a:lnTo>
                    <a:pt x="32619" y="14654"/>
                  </a:lnTo>
                  <a:lnTo>
                    <a:pt x="35604" y="13297"/>
                  </a:lnTo>
                  <a:lnTo>
                    <a:pt x="38372" y="12158"/>
                  </a:lnTo>
                  <a:lnTo>
                    <a:pt x="40923" y="11126"/>
                  </a:lnTo>
                  <a:lnTo>
                    <a:pt x="43256" y="10258"/>
                  </a:lnTo>
                  <a:lnTo>
                    <a:pt x="45373" y="9552"/>
                  </a:lnTo>
                  <a:lnTo>
                    <a:pt x="47327" y="8955"/>
                  </a:lnTo>
                  <a:lnTo>
                    <a:pt x="49118" y="8467"/>
                  </a:lnTo>
                  <a:lnTo>
                    <a:pt x="50746" y="8087"/>
                  </a:lnTo>
                  <a:lnTo>
                    <a:pt x="52212" y="7816"/>
                  </a:lnTo>
                  <a:lnTo>
                    <a:pt x="53514" y="7599"/>
                  </a:lnTo>
                  <a:lnTo>
                    <a:pt x="54708" y="7490"/>
                  </a:lnTo>
                  <a:lnTo>
                    <a:pt x="55739" y="7490"/>
                  </a:lnTo>
                  <a:lnTo>
                    <a:pt x="56662" y="7544"/>
                  </a:lnTo>
                  <a:lnTo>
                    <a:pt x="57422" y="7599"/>
                  </a:lnTo>
                  <a:lnTo>
                    <a:pt x="58127" y="7761"/>
                  </a:lnTo>
                  <a:lnTo>
                    <a:pt x="58670" y="7924"/>
                  </a:lnTo>
                  <a:lnTo>
                    <a:pt x="58833" y="8033"/>
                  </a:lnTo>
                  <a:lnTo>
                    <a:pt x="59213" y="8196"/>
                  </a:lnTo>
                  <a:lnTo>
                    <a:pt x="59647" y="8467"/>
                  </a:lnTo>
                  <a:lnTo>
                    <a:pt x="60027" y="8793"/>
                  </a:lnTo>
                  <a:lnTo>
                    <a:pt x="60353" y="9173"/>
                  </a:lnTo>
                  <a:lnTo>
                    <a:pt x="60543" y="9552"/>
                  </a:lnTo>
                  <a:lnTo>
                    <a:pt x="58779" y="2497"/>
                  </a:lnTo>
                  <a:lnTo>
                    <a:pt x="58562" y="2008"/>
                  </a:lnTo>
                  <a:lnTo>
                    <a:pt x="58399" y="1791"/>
                  </a:lnTo>
                  <a:lnTo>
                    <a:pt x="58236" y="1520"/>
                  </a:lnTo>
                  <a:lnTo>
                    <a:pt x="57965" y="1303"/>
                  </a:lnTo>
                  <a:lnTo>
                    <a:pt x="57639" y="1031"/>
                  </a:lnTo>
                  <a:lnTo>
                    <a:pt x="57313" y="814"/>
                  </a:lnTo>
                  <a:lnTo>
                    <a:pt x="56825" y="597"/>
                  </a:lnTo>
                  <a:lnTo>
                    <a:pt x="56336" y="380"/>
                  </a:lnTo>
                  <a:lnTo>
                    <a:pt x="55739" y="217"/>
                  </a:lnTo>
                  <a:lnTo>
                    <a:pt x="55034" y="109"/>
                  </a:lnTo>
                  <a:lnTo>
                    <a:pt x="54220" y="55"/>
                  </a:lnTo>
                  <a:lnTo>
                    <a:pt x="5335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-5265816" y="2307178"/>
              <a:ext cx="1177481" cy="456859"/>
            </a:xfrm>
            <a:custGeom>
              <a:avLst/>
              <a:gdLst/>
              <a:ahLst/>
              <a:cxnLst/>
              <a:rect l="l" t="t" r="r" b="b"/>
              <a:pathLst>
                <a:path w="60570" h="23501" fill="none" extrusionOk="0">
                  <a:moveTo>
                    <a:pt x="60570" y="9661"/>
                  </a:moveTo>
                  <a:lnTo>
                    <a:pt x="60570" y="9661"/>
                  </a:lnTo>
                  <a:lnTo>
                    <a:pt x="60570" y="9607"/>
                  </a:lnTo>
                  <a:lnTo>
                    <a:pt x="60570" y="9607"/>
                  </a:lnTo>
                  <a:lnTo>
                    <a:pt x="60353" y="9173"/>
                  </a:lnTo>
                  <a:lnTo>
                    <a:pt x="60027" y="8793"/>
                  </a:lnTo>
                  <a:lnTo>
                    <a:pt x="59647" y="8467"/>
                  </a:lnTo>
                  <a:lnTo>
                    <a:pt x="59213" y="8196"/>
                  </a:lnTo>
                  <a:lnTo>
                    <a:pt x="59213" y="8196"/>
                  </a:lnTo>
                  <a:lnTo>
                    <a:pt x="58833" y="8033"/>
                  </a:lnTo>
                  <a:lnTo>
                    <a:pt x="58670" y="7924"/>
                  </a:lnTo>
                  <a:lnTo>
                    <a:pt x="58670" y="7924"/>
                  </a:lnTo>
                  <a:lnTo>
                    <a:pt x="58127" y="7761"/>
                  </a:lnTo>
                  <a:lnTo>
                    <a:pt x="57422" y="7599"/>
                  </a:lnTo>
                  <a:lnTo>
                    <a:pt x="56662" y="7544"/>
                  </a:lnTo>
                  <a:lnTo>
                    <a:pt x="55739" y="7490"/>
                  </a:lnTo>
                  <a:lnTo>
                    <a:pt x="54708" y="7490"/>
                  </a:lnTo>
                  <a:lnTo>
                    <a:pt x="53514" y="7599"/>
                  </a:lnTo>
                  <a:lnTo>
                    <a:pt x="52212" y="7816"/>
                  </a:lnTo>
                  <a:lnTo>
                    <a:pt x="50746" y="8087"/>
                  </a:lnTo>
                  <a:lnTo>
                    <a:pt x="49118" y="8467"/>
                  </a:lnTo>
                  <a:lnTo>
                    <a:pt x="47327" y="8955"/>
                  </a:lnTo>
                  <a:lnTo>
                    <a:pt x="45373" y="9552"/>
                  </a:lnTo>
                  <a:lnTo>
                    <a:pt x="43256" y="10258"/>
                  </a:lnTo>
                  <a:lnTo>
                    <a:pt x="40923" y="11126"/>
                  </a:lnTo>
                  <a:lnTo>
                    <a:pt x="38372" y="12158"/>
                  </a:lnTo>
                  <a:lnTo>
                    <a:pt x="35604" y="13297"/>
                  </a:lnTo>
                  <a:lnTo>
                    <a:pt x="32619" y="14654"/>
                  </a:lnTo>
                  <a:lnTo>
                    <a:pt x="32619" y="14654"/>
                  </a:lnTo>
                  <a:lnTo>
                    <a:pt x="29525" y="16065"/>
                  </a:lnTo>
                  <a:lnTo>
                    <a:pt x="29525" y="16065"/>
                  </a:lnTo>
                  <a:lnTo>
                    <a:pt x="28711" y="16445"/>
                  </a:lnTo>
                  <a:lnTo>
                    <a:pt x="27897" y="16879"/>
                  </a:lnTo>
                  <a:lnTo>
                    <a:pt x="27897" y="16879"/>
                  </a:lnTo>
                  <a:lnTo>
                    <a:pt x="26377" y="17639"/>
                  </a:lnTo>
                  <a:lnTo>
                    <a:pt x="26052" y="17748"/>
                  </a:lnTo>
                  <a:lnTo>
                    <a:pt x="25943" y="17802"/>
                  </a:lnTo>
                  <a:lnTo>
                    <a:pt x="25943" y="17802"/>
                  </a:lnTo>
                  <a:lnTo>
                    <a:pt x="23989" y="18725"/>
                  </a:lnTo>
                  <a:lnTo>
                    <a:pt x="23501" y="18942"/>
                  </a:lnTo>
                  <a:lnTo>
                    <a:pt x="22904" y="19213"/>
                  </a:lnTo>
                  <a:lnTo>
                    <a:pt x="22144" y="19539"/>
                  </a:lnTo>
                  <a:lnTo>
                    <a:pt x="22144" y="19539"/>
                  </a:lnTo>
                  <a:lnTo>
                    <a:pt x="20027" y="20407"/>
                  </a:lnTo>
                  <a:lnTo>
                    <a:pt x="17857" y="21276"/>
                  </a:lnTo>
                  <a:lnTo>
                    <a:pt x="15631" y="22035"/>
                  </a:lnTo>
                  <a:lnTo>
                    <a:pt x="14492" y="22415"/>
                  </a:lnTo>
                  <a:lnTo>
                    <a:pt x="13406" y="22687"/>
                  </a:lnTo>
                  <a:lnTo>
                    <a:pt x="12266" y="22958"/>
                  </a:lnTo>
                  <a:lnTo>
                    <a:pt x="11181" y="23175"/>
                  </a:lnTo>
                  <a:lnTo>
                    <a:pt x="10150" y="23338"/>
                  </a:lnTo>
                  <a:lnTo>
                    <a:pt x="9118" y="23446"/>
                  </a:lnTo>
                  <a:lnTo>
                    <a:pt x="8142" y="23501"/>
                  </a:lnTo>
                  <a:lnTo>
                    <a:pt x="7219" y="23501"/>
                  </a:lnTo>
                  <a:lnTo>
                    <a:pt x="6351" y="23392"/>
                  </a:lnTo>
                  <a:lnTo>
                    <a:pt x="5482" y="23229"/>
                  </a:lnTo>
                  <a:lnTo>
                    <a:pt x="5482" y="23229"/>
                  </a:lnTo>
                  <a:lnTo>
                    <a:pt x="4885" y="23067"/>
                  </a:lnTo>
                  <a:lnTo>
                    <a:pt x="4288" y="22795"/>
                  </a:lnTo>
                  <a:lnTo>
                    <a:pt x="3800" y="22470"/>
                  </a:lnTo>
                  <a:lnTo>
                    <a:pt x="3311" y="22090"/>
                  </a:lnTo>
                  <a:lnTo>
                    <a:pt x="2877" y="21601"/>
                  </a:lnTo>
                  <a:lnTo>
                    <a:pt x="2551" y="21113"/>
                  </a:lnTo>
                  <a:lnTo>
                    <a:pt x="2280" y="20516"/>
                  </a:lnTo>
                  <a:lnTo>
                    <a:pt x="2063" y="19919"/>
                  </a:lnTo>
                  <a:lnTo>
                    <a:pt x="1" y="11723"/>
                  </a:lnTo>
                  <a:lnTo>
                    <a:pt x="1" y="11723"/>
                  </a:lnTo>
                  <a:lnTo>
                    <a:pt x="272" y="12483"/>
                  </a:lnTo>
                  <a:lnTo>
                    <a:pt x="706" y="13189"/>
                  </a:lnTo>
                  <a:lnTo>
                    <a:pt x="1140" y="13786"/>
                  </a:lnTo>
                  <a:lnTo>
                    <a:pt x="1683" y="14274"/>
                  </a:lnTo>
                  <a:lnTo>
                    <a:pt x="2280" y="14708"/>
                  </a:lnTo>
                  <a:lnTo>
                    <a:pt x="2986" y="15034"/>
                  </a:lnTo>
                  <a:lnTo>
                    <a:pt x="3745" y="15305"/>
                  </a:lnTo>
                  <a:lnTo>
                    <a:pt x="4505" y="15468"/>
                  </a:lnTo>
                  <a:lnTo>
                    <a:pt x="5374" y="15577"/>
                  </a:lnTo>
                  <a:lnTo>
                    <a:pt x="6242" y="15577"/>
                  </a:lnTo>
                  <a:lnTo>
                    <a:pt x="7165" y="15577"/>
                  </a:lnTo>
                  <a:lnTo>
                    <a:pt x="8142" y="15468"/>
                  </a:lnTo>
                  <a:lnTo>
                    <a:pt x="9173" y="15305"/>
                  </a:lnTo>
                  <a:lnTo>
                    <a:pt x="10204" y="15143"/>
                  </a:lnTo>
                  <a:lnTo>
                    <a:pt x="11235" y="14871"/>
                  </a:lnTo>
                  <a:lnTo>
                    <a:pt x="12321" y="14600"/>
                  </a:lnTo>
                  <a:lnTo>
                    <a:pt x="12321" y="14600"/>
                  </a:lnTo>
                  <a:lnTo>
                    <a:pt x="13460" y="14274"/>
                  </a:lnTo>
                  <a:lnTo>
                    <a:pt x="14220" y="14057"/>
                  </a:lnTo>
                  <a:lnTo>
                    <a:pt x="14274" y="14057"/>
                  </a:lnTo>
                  <a:lnTo>
                    <a:pt x="14274" y="14057"/>
                  </a:lnTo>
                  <a:lnTo>
                    <a:pt x="16771" y="13134"/>
                  </a:lnTo>
                  <a:lnTo>
                    <a:pt x="19213" y="12158"/>
                  </a:lnTo>
                  <a:lnTo>
                    <a:pt x="21656" y="11126"/>
                  </a:lnTo>
                  <a:lnTo>
                    <a:pt x="24098" y="10041"/>
                  </a:lnTo>
                  <a:lnTo>
                    <a:pt x="24098" y="10041"/>
                  </a:lnTo>
                  <a:lnTo>
                    <a:pt x="26323" y="8955"/>
                  </a:lnTo>
                  <a:lnTo>
                    <a:pt x="26649" y="8847"/>
                  </a:lnTo>
                  <a:lnTo>
                    <a:pt x="26812" y="8738"/>
                  </a:lnTo>
                  <a:lnTo>
                    <a:pt x="26920" y="8684"/>
                  </a:lnTo>
                  <a:lnTo>
                    <a:pt x="26920" y="8684"/>
                  </a:lnTo>
                  <a:lnTo>
                    <a:pt x="30719" y="6947"/>
                  </a:lnTo>
                  <a:lnTo>
                    <a:pt x="30719" y="6947"/>
                  </a:lnTo>
                  <a:lnTo>
                    <a:pt x="33704" y="5590"/>
                  </a:lnTo>
                  <a:lnTo>
                    <a:pt x="36472" y="4451"/>
                  </a:lnTo>
                  <a:lnTo>
                    <a:pt x="39077" y="3420"/>
                  </a:lnTo>
                  <a:lnTo>
                    <a:pt x="41465" y="2605"/>
                  </a:lnTo>
                  <a:lnTo>
                    <a:pt x="43636" y="1900"/>
                  </a:lnTo>
                  <a:lnTo>
                    <a:pt x="45590" y="1303"/>
                  </a:lnTo>
                  <a:lnTo>
                    <a:pt x="47381" y="814"/>
                  </a:lnTo>
                  <a:lnTo>
                    <a:pt x="49009" y="489"/>
                  </a:lnTo>
                  <a:lnTo>
                    <a:pt x="49389" y="434"/>
                  </a:lnTo>
                  <a:lnTo>
                    <a:pt x="50041" y="326"/>
                  </a:lnTo>
                  <a:lnTo>
                    <a:pt x="50041" y="326"/>
                  </a:lnTo>
                  <a:lnTo>
                    <a:pt x="51289" y="163"/>
                  </a:lnTo>
                  <a:lnTo>
                    <a:pt x="52374" y="55"/>
                  </a:lnTo>
                  <a:lnTo>
                    <a:pt x="53351" y="0"/>
                  </a:lnTo>
                  <a:lnTo>
                    <a:pt x="54220" y="55"/>
                  </a:lnTo>
                  <a:lnTo>
                    <a:pt x="55034" y="109"/>
                  </a:lnTo>
                  <a:lnTo>
                    <a:pt x="55739" y="217"/>
                  </a:lnTo>
                  <a:lnTo>
                    <a:pt x="56336" y="380"/>
                  </a:lnTo>
                  <a:lnTo>
                    <a:pt x="56825" y="597"/>
                  </a:lnTo>
                  <a:lnTo>
                    <a:pt x="57313" y="814"/>
                  </a:lnTo>
                  <a:lnTo>
                    <a:pt x="57639" y="1031"/>
                  </a:lnTo>
                  <a:lnTo>
                    <a:pt x="57965" y="1303"/>
                  </a:lnTo>
                  <a:lnTo>
                    <a:pt x="58236" y="1520"/>
                  </a:lnTo>
                  <a:lnTo>
                    <a:pt x="58399" y="1791"/>
                  </a:lnTo>
                  <a:lnTo>
                    <a:pt x="58562" y="2008"/>
                  </a:lnTo>
                  <a:lnTo>
                    <a:pt x="58779" y="2497"/>
                  </a:lnTo>
                  <a:lnTo>
                    <a:pt x="60570" y="9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-5185626" y="2599439"/>
              <a:ext cx="1167994" cy="474803"/>
            </a:xfrm>
            <a:custGeom>
              <a:avLst/>
              <a:gdLst/>
              <a:ahLst/>
              <a:cxnLst/>
              <a:rect l="l" t="t" r="r" b="b"/>
              <a:pathLst>
                <a:path w="60082" h="24424" extrusionOk="0">
                  <a:moveTo>
                    <a:pt x="52917" y="0"/>
                  </a:moveTo>
                  <a:lnTo>
                    <a:pt x="52103" y="54"/>
                  </a:lnTo>
                  <a:lnTo>
                    <a:pt x="51234" y="163"/>
                  </a:lnTo>
                  <a:lnTo>
                    <a:pt x="50312" y="271"/>
                  </a:lnTo>
                  <a:lnTo>
                    <a:pt x="49281" y="434"/>
                  </a:lnTo>
                  <a:lnTo>
                    <a:pt x="48141" y="706"/>
                  </a:lnTo>
                  <a:lnTo>
                    <a:pt x="46947" y="977"/>
                  </a:lnTo>
                  <a:lnTo>
                    <a:pt x="45373" y="1411"/>
                  </a:lnTo>
                  <a:lnTo>
                    <a:pt x="43690" y="1900"/>
                  </a:lnTo>
                  <a:lnTo>
                    <a:pt x="41845" y="2551"/>
                  </a:lnTo>
                  <a:lnTo>
                    <a:pt x="39891" y="3256"/>
                  </a:lnTo>
                  <a:lnTo>
                    <a:pt x="37775" y="4071"/>
                  </a:lnTo>
                  <a:lnTo>
                    <a:pt x="35495" y="5047"/>
                  </a:lnTo>
                  <a:lnTo>
                    <a:pt x="33053" y="6079"/>
                  </a:lnTo>
                  <a:lnTo>
                    <a:pt x="30448" y="7327"/>
                  </a:lnTo>
                  <a:lnTo>
                    <a:pt x="26540" y="9172"/>
                  </a:lnTo>
                  <a:lnTo>
                    <a:pt x="26323" y="9281"/>
                  </a:lnTo>
                  <a:lnTo>
                    <a:pt x="25780" y="9552"/>
                  </a:lnTo>
                  <a:lnTo>
                    <a:pt x="25726" y="9606"/>
                  </a:lnTo>
                  <a:lnTo>
                    <a:pt x="25455" y="9715"/>
                  </a:lnTo>
                  <a:lnTo>
                    <a:pt x="25183" y="9878"/>
                  </a:lnTo>
                  <a:lnTo>
                    <a:pt x="24912" y="9986"/>
                  </a:lnTo>
                  <a:lnTo>
                    <a:pt x="24803" y="10041"/>
                  </a:lnTo>
                  <a:lnTo>
                    <a:pt x="21547" y="11560"/>
                  </a:lnTo>
                  <a:lnTo>
                    <a:pt x="19810" y="12374"/>
                  </a:lnTo>
                  <a:lnTo>
                    <a:pt x="17911" y="13189"/>
                  </a:lnTo>
                  <a:lnTo>
                    <a:pt x="16011" y="13948"/>
                  </a:lnTo>
                  <a:lnTo>
                    <a:pt x="14111" y="14654"/>
                  </a:lnTo>
                  <a:lnTo>
                    <a:pt x="12212" y="15305"/>
                  </a:lnTo>
                  <a:lnTo>
                    <a:pt x="10312" y="15794"/>
                  </a:lnTo>
                  <a:lnTo>
                    <a:pt x="8521" y="16174"/>
                  </a:lnTo>
                  <a:lnTo>
                    <a:pt x="7653" y="16336"/>
                  </a:lnTo>
                  <a:lnTo>
                    <a:pt x="6785" y="16391"/>
                  </a:lnTo>
                  <a:lnTo>
                    <a:pt x="5970" y="16445"/>
                  </a:lnTo>
                  <a:lnTo>
                    <a:pt x="5211" y="16445"/>
                  </a:lnTo>
                  <a:lnTo>
                    <a:pt x="4451" y="16391"/>
                  </a:lnTo>
                  <a:lnTo>
                    <a:pt x="3745" y="16282"/>
                  </a:lnTo>
                  <a:lnTo>
                    <a:pt x="3094" y="16119"/>
                  </a:lnTo>
                  <a:lnTo>
                    <a:pt x="2497" y="15902"/>
                  </a:lnTo>
                  <a:lnTo>
                    <a:pt x="1900" y="15631"/>
                  </a:lnTo>
                  <a:lnTo>
                    <a:pt x="1411" y="15251"/>
                  </a:lnTo>
                  <a:lnTo>
                    <a:pt x="977" y="14817"/>
                  </a:lnTo>
                  <a:lnTo>
                    <a:pt x="597" y="14328"/>
                  </a:lnTo>
                  <a:lnTo>
                    <a:pt x="272" y="13786"/>
                  </a:lnTo>
                  <a:lnTo>
                    <a:pt x="0" y="13080"/>
                  </a:lnTo>
                  <a:lnTo>
                    <a:pt x="0" y="13080"/>
                  </a:lnTo>
                  <a:lnTo>
                    <a:pt x="2063" y="21330"/>
                  </a:lnTo>
                  <a:lnTo>
                    <a:pt x="2226" y="21764"/>
                  </a:lnTo>
                  <a:lnTo>
                    <a:pt x="2443" y="22198"/>
                  </a:lnTo>
                  <a:lnTo>
                    <a:pt x="2660" y="22632"/>
                  </a:lnTo>
                  <a:lnTo>
                    <a:pt x="2931" y="22958"/>
                  </a:lnTo>
                  <a:lnTo>
                    <a:pt x="3257" y="23283"/>
                  </a:lnTo>
                  <a:lnTo>
                    <a:pt x="3637" y="23555"/>
                  </a:lnTo>
                  <a:lnTo>
                    <a:pt x="4017" y="23772"/>
                  </a:lnTo>
                  <a:lnTo>
                    <a:pt x="4505" y="23989"/>
                  </a:lnTo>
                  <a:lnTo>
                    <a:pt x="4993" y="24152"/>
                  </a:lnTo>
                  <a:lnTo>
                    <a:pt x="5536" y="24260"/>
                  </a:lnTo>
                  <a:lnTo>
                    <a:pt x="6079" y="24369"/>
                  </a:lnTo>
                  <a:lnTo>
                    <a:pt x="6676" y="24423"/>
                  </a:lnTo>
                  <a:lnTo>
                    <a:pt x="7327" y="24423"/>
                  </a:lnTo>
                  <a:lnTo>
                    <a:pt x="8033" y="24369"/>
                  </a:lnTo>
                  <a:lnTo>
                    <a:pt x="8793" y="24315"/>
                  </a:lnTo>
                  <a:lnTo>
                    <a:pt x="9552" y="24206"/>
                  </a:lnTo>
                  <a:lnTo>
                    <a:pt x="11235" y="23880"/>
                  </a:lnTo>
                  <a:lnTo>
                    <a:pt x="13080" y="23392"/>
                  </a:lnTo>
                  <a:lnTo>
                    <a:pt x="15143" y="22795"/>
                  </a:lnTo>
                  <a:lnTo>
                    <a:pt x="17314" y="21981"/>
                  </a:lnTo>
                  <a:lnTo>
                    <a:pt x="19647" y="21058"/>
                  </a:lnTo>
                  <a:lnTo>
                    <a:pt x="22144" y="19973"/>
                  </a:lnTo>
                  <a:lnTo>
                    <a:pt x="24858" y="18724"/>
                  </a:lnTo>
                  <a:lnTo>
                    <a:pt x="27680" y="17313"/>
                  </a:lnTo>
                  <a:lnTo>
                    <a:pt x="32347" y="14925"/>
                  </a:lnTo>
                  <a:lnTo>
                    <a:pt x="36201" y="13134"/>
                  </a:lnTo>
                  <a:lnTo>
                    <a:pt x="38100" y="12266"/>
                  </a:lnTo>
                  <a:lnTo>
                    <a:pt x="40000" y="11397"/>
                  </a:lnTo>
                  <a:lnTo>
                    <a:pt x="41899" y="10638"/>
                  </a:lnTo>
                  <a:lnTo>
                    <a:pt x="43745" y="9986"/>
                  </a:lnTo>
                  <a:lnTo>
                    <a:pt x="45536" y="9389"/>
                  </a:lnTo>
                  <a:lnTo>
                    <a:pt x="47273" y="8901"/>
                  </a:lnTo>
                  <a:lnTo>
                    <a:pt x="48141" y="8684"/>
                  </a:lnTo>
                  <a:lnTo>
                    <a:pt x="49606" y="8358"/>
                  </a:lnTo>
                  <a:lnTo>
                    <a:pt x="51560" y="7978"/>
                  </a:lnTo>
                  <a:lnTo>
                    <a:pt x="52646" y="7815"/>
                  </a:lnTo>
                  <a:lnTo>
                    <a:pt x="53731" y="7707"/>
                  </a:lnTo>
                  <a:lnTo>
                    <a:pt x="54817" y="7598"/>
                  </a:lnTo>
                  <a:lnTo>
                    <a:pt x="56879" y="7598"/>
                  </a:lnTo>
                  <a:lnTo>
                    <a:pt x="57802" y="7707"/>
                  </a:lnTo>
                  <a:lnTo>
                    <a:pt x="58616" y="7870"/>
                  </a:lnTo>
                  <a:lnTo>
                    <a:pt x="58941" y="7978"/>
                  </a:lnTo>
                  <a:lnTo>
                    <a:pt x="59267" y="8141"/>
                  </a:lnTo>
                  <a:lnTo>
                    <a:pt x="59538" y="8304"/>
                  </a:lnTo>
                  <a:lnTo>
                    <a:pt x="59755" y="8521"/>
                  </a:lnTo>
                  <a:lnTo>
                    <a:pt x="59973" y="8738"/>
                  </a:lnTo>
                  <a:lnTo>
                    <a:pt x="60081" y="9009"/>
                  </a:lnTo>
                  <a:lnTo>
                    <a:pt x="58236" y="1845"/>
                  </a:lnTo>
                  <a:lnTo>
                    <a:pt x="58236" y="1791"/>
                  </a:lnTo>
                  <a:lnTo>
                    <a:pt x="58181" y="1737"/>
                  </a:lnTo>
                  <a:lnTo>
                    <a:pt x="58127" y="1683"/>
                  </a:lnTo>
                  <a:lnTo>
                    <a:pt x="58127" y="1628"/>
                  </a:lnTo>
                  <a:lnTo>
                    <a:pt x="57910" y="1303"/>
                  </a:lnTo>
                  <a:lnTo>
                    <a:pt x="57584" y="1031"/>
                  </a:lnTo>
                  <a:lnTo>
                    <a:pt x="57530" y="977"/>
                  </a:lnTo>
                  <a:lnTo>
                    <a:pt x="57042" y="651"/>
                  </a:lnTo>
                  <a:lnTo>
                    <a:pt x="56336" y="380"/>
                  </a:lnTo>
                  <a:lnTo>
                    <a:pt x="55902" y="271"/>
                  </a:lnTo>
                  <a:lnTo>
                    <a:pt x="55414" y="163"/>
                  </a:lnTo>
                  <a:lnTo>
                    <a:pt x="54925" y="54"/>
                  </a:lnTo>
                  <a:lnTo>
                    <a:pt x="54328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-5185626" y="2599439"/>
              <a:ext cx="1167994" cy="474803"/>
            </a:xfrm>
            <a:custGeom>
              <a:avLst/>
              <a:gdLst/>
              <a:ahLst/>
              <a:cxnLst/>
              <a:rect l="l" t="t" r="r" b="b"/>
              <a:pathLst>
                <a:path w="60082" h="24424" fill="none" extrusionOk="0">
                  <a:moveTo>
                    <a:pt x="60081" y="9009"/>
                  </a:moveTo>
                  <a:lnTo>
                    <a:pt x="60081" y="9009"/>
                  </a:lnTo>
                  <a:lnTo>
                    <a:pt x="59973" y="8738"/>
                  </a:lnTo>
                  <a:lnTo>
                    <a:pt x="59755" y="8521"/>
                  </a:lnTo>
                  <a:lnTo>
                    <a:pt x="59538" y="8304"/>
                  </a:lnTo>
                  <a:lnTo>
                    <a:pt x="59267" y="8141"/>
                  </a:lnTo>
                  <a:lnTo>
                    <a:pt x="58941" y="7978"/>
                  </a:lnTo>
                  <a:lnTo>
                    <a:pt x="58616" y="7870"/>
                  </a:lnTo>
                  <a:lnTo>
                    <a:pt x="57802" y="7707"/>
                  </a:lnTo>
                  <a:lnTo>
                    <a:pt x="56879" y="7598"/>
                  </a:lnTo>
                  <a:lnTo>
                    <a:pt x="55848" y="7598"/>
                  </a:lnTo>
                  <a:lnTo>
                    <a:pt x="54817" y="7598"/>
                  </a:lnTo>
                  <a:lnTo>
                    <a:pt x="53731" y="7707"/>
                  </a:lnTo>
                  <a:lnTo>
                    <a:pt x="52646" y="7815"/>
                  </a:lnTo>
                  <a:lnTo>
                    <a:pt x="51560" y="7978"/>
                  </a:lnTo>
                  <a:lnTo>
                    <a:pt x="49606" y="8358"/>
                  </a:lnTo>
                  <a:lnTo>
                    <a:pt x="48141" y="8684"/>
                  </a:lnTo>
                  <a:lnTo>
                    <a:pt x="47273" y="8901"/>
                  </a:lnTo>
                  <a:lnTo>
                    <a:pt x="47273" y="8901"/>
                  </a:lnTo>
                  <a:lnTo>
                    <a:pt x="45536" y="9389"/>
                  </a:lnTo>
                  <a:lnTo>
                    <a:pt x="43745" y="9986"/>
                  </a:lnTo>
                  <a:lnTo>
                    <a:pt x="41899" y="10638"/>
                  </a:lnTo>
                  <a:lnTo>
                    <a:pt x="40000" y="11397"/>
                  </a:lnTo>
                  <a:lnTo>
                    <a:pt x="38100" y="12266"/>
                  </a:lnTo>
                  <a:lnTo>
                    <a:pt x="36201" y="13134"/>
                  </a:lnTo>
                  <a:lnTo>
                    <a:pt x="32347" y="14925"/>
                  </a:lnTo>
                  <a:lnTo>
                    <a:pt x="32347" y="14925"/>
                  </a:lnTo>
                  <a:lnTo>
                    <a:pt x="27680" y="17313"/>
                  </a:lnTo>
                  <a:lnTo>
                    <a:pt x="27680" y="17313"/>
                  </a:lnTo>
                  <a:lnTo>
                    <a:pt x="24858" y="18724"/>
                  </a:lnTo>
                  <a:lnTo>
                    <a:pt x="22144" y="19973"/>
                  </a:lnTo>
                  <a:lnTo>
                    <a:pt x="19647" y="21058"/>
                  </a:lnTo>
                  <a:lnTo>
                    <a:pt x="17314" y="21981"/>
                  </a:lnTo>
                  <a:lnTo>
                    <a:pt x="15143" y="22795"/>
                  </a:lnTo>
                  <a:lnTo>
                    <a:pt x="13080" y="23392"/>
                  </a:lnTo>
                  <a:lnTo>
                    <a:pt x="11235" y="23880"/>
                  </a:lnTo>
                  <a:lnTo>
                    <a:pt x="9552" y="24206"/>
                  </a:lnTo>
                  <a:lnTo>
                    <a:pt x="8793" y="24315"/>
                  </a:lnTo>
                  <a:lnTo>
                    <a:pt x="8033" y="24369"/>
                  </a:lnTo>
                  <a:lnTo>
                    <a:pt x="7327" y="24423"/>
                  </a:lnTo>
                  <a:lnTo>
                    <a:pt x="6676" y="24423"/>
                  </a:lnTo>
                  <a:lnTo>
                    <a:pt x="6079" y="24369"/>
                  </a:lnTo>
                  <a:lnTo>
                    <a:pt x="5536" y="24260"/>
                  </a:lnTo>
                  <a:lnTo>
                    <a:pt x="4993" y="24152"/>
                  </a:lnTo>
                  <a:lnTo>
                    <a:pt x="4505" y="23989"/>
                  </a:lnTo>
                  <a:lnTo>
                    <a:pt x="4017" y="23772"/>
                  </a:lnTo>
                  <a:lnTo>
                    <a:pt x="3637" y="23555"/>
                  </a:lnTo>
                  <a:lnTo>
                    <a:pt x="3257" y="23283"/>
                  </a:lnTo>
                  <a:lnTo>
                    <a:pt x="2931" y="22958"/>
                  </a:lnTo>
                  <a:lnTo>
                    <a:pt x="2660" y="22632"/>
                  </a:lnTo>
                  <a:lnTo>
                    <a:pt x="2443" y="22198"/>
                  </a:lnTo>
                  <a:lnTo>
                    <a:pt x="2226" y="21764"/>
                  </a:lnTo>
                  <a:lnTo>
                    <a:pt x="2063" y="21330"/>
                  </a:lnTo>
                  <a:lnTo>
                    <a:pt x="0" y="13080"/>
                  </a:lnTo>
                  <a:lnTo>
                    <a:pt x="0" y="13080"/>
                  </a:lnTo>
                  <a:lnTo>
                    <a:pt x="272" y="13786"/>
                  </a:lnTo>
                  <a:lnTo>
                    <a:pt x="597" y="14328"/>
                  </a:lnTo>
                  <a:lnTo>
                    <a:pt x="977" y="14817"/>
                  </a:lnTo>
                  <a:lnTo>
                    <a:pt x="1411" y="15251"/>
                  </a:lnTo>
                  <a:lnTo>
                    <a:pt x="1900" y="15631"/>
                  </a:lnTo>
                  <a:lnTo>
                    <a:pt x="2497" y="15902"/>
                  </a:lnTo>
                  <a:lnTo>
                    <a:pt x="3094" y="16119"/>
                  </a:lnTo>
                  <a:lnTo>
                    <a:pt x="3745" y="16282"/>
                  </a:lnTo>
                  <a:lnTo>
                    <a:pt x="4451" y="16391"/>
                  </a:lnTo>
                  <a:lnTo>
                    <a:pt x="5211" y="16445"/>
                  </a:lnTo>
                  <a:lnTo>
                    <a:pt x="5970" y="16445"/>
                  </a:lnTo>
                  <a:lnTo>
                    <a:pt x="6785" y="16391"/>
                  </a:lnTo>
                  <a:lnTo>
                    <a:pt x="7653" y="16336"/>
                  </a:lnTo>
                  <a:lnTo>
                    <a:pt x="8521" y="16174"/>
                  </a:lnTo>
                  <a:lnTo>
                    <a:pt x="10312" y="15794"/>
                  </a:lnTo>
                  <a:lnTo>
                    <a:pt x="12212" y="15305"/>
                  </a:lnTo>
                  <a:lnTo>
                    <a:pt x="14111" y="14654"/>
                  </a:lnTo>
                  <a:lnTo>
                    <a:pt x="16011" y="13948"/>
                  </a:lnTo>
                  <a:lnTo>
                    <a:pt x="17911" y="13189"/>
                  </a:lnTo>
                  <a:lnTo>
                    <a:pt x="19810" y="12374"/>
                  </a:lnTo>
                  <a:lnTo>
                    <a:pt x="21547" y="11560"/>
                  </a:lnTo>
                  <a:lnTo>
                    <a:pt x="24803" y="10041"/>
                  </a:lnTo>
                  <a:lnTo>
                    <a:pt x="24803" y="10041"/>
                  </a:lnTo>
                  <a:lnTo>
                    <a:pt x="24912" y="9986"/>
                  </a:lnTo>
                  <a:lnTo>
                    <a:pt x="25183" y="9878"/>
                  </a:lnTo>
                  <a:lnTo>
                    <a:pt x="25183" y="9878"/>
                  </a:lnTo>
                  <a:lnTo>
                    <a:pt x="25455" y="9715"/>
                  </a:lnTo>
                  <a:lnTo>
                    <a:pt x="25726" y="9606"/>
                  </a:lnTo>
                  <a:lnTo>
                    <a:pt x="25780" y="9552"/>
                  </a:lnTo>
                  <a:lnTo>
                    <a:pt x="26323" y="9281"/>
                  </a:lnTo>
                  <a:lnTo>
                    <a:pt x="26323" y="9281"/>
                  </a:lnTo>
                  <a:lnTo>
                    <a:pt x="26540" y="9172"/>
                  </a:lnTo>
                  <a:lnTo>
                    <a:pt x="26540" y="9172"/>
                  </a:lnTo>
                  <a:lnTo>
                    <a:pt x="30448" y="7327"/>
                  </a:lnTo>
                  <a:lnTo>
                    <a:pt x="30448" y="7327"/>
                  </a:lnTo>
                  <a:lnTo>
                    <a:pt x="33053" y="6079"/>
                  </a:lnTo>
                  <a:lnTo>
                    <a:pt x="35495" y="5047"/>
                  </a:lnTo>
                  <a:lnTo>
                    <a:pt x="37775" y="4071"/>
                  </a:lnTo>
                  <a:lnTo>
                    <a:pt x="39891" y="3256"/>
                  </a:lnTo>
                  <a:lnTo>
                    <a:pt x="41845" y="2551"/>
                  </a:lnTo>
                  <a:lnTo>
                    <a:pt x="43690" y="1900"/>
                  </a:lnTo>
                  <a:lnTo>
                    <a:pt x="45373" y="1411"/>
                  </a:lnTo>
                  <a:lnTo>
                    <a:pt x="46947" y="977"/>
                  </a:lnTo>
                  <a:lnTo>
                    <a:pt x="46947" y="977"/>
                  </a:lnTo>
                  <a:lnTo>
                    <a:pt x="48141" y="706"/>
                  </a:lnTo>
                  <a:lnTo>
                    <a:pt x="49281" y="434"/>
                  </a:lnTo>
                  <a:lnTo>
                    <a:pt x="50312" y="271"/>
                  </a:lnTo>
                  <a:lnTo>
                    <a:pt x="51234" y="163"/>
                  </a:lnTo>
                  <a:lnTo>
                    <a:pt x="52103" y="54"/>
                  </a:lnTo>
                  <a:lnTo>
                    <a:pt x="52917" y="0"/>
                  </a:lnTo>
                  <a:lnTo>
                    <a:pt x="53677" y="0"/>
                  </a:lnTo>
                  <a:lnTo>
                    <a:pt x="54328" y="0"/>
                  </a:lnTo>
                  <a:lnTo>
                    <a:pt x="54925" y="54"/>
                  </a:lnTo>
                  <a:lnTo>
                    <a:pt x="55414" y="163"/>
                  </a:lnTo>
                  <a:lnTo>
                    <a:pt x="55902" y="271"/>
                  </a:lnTo>
                  <a:lnTo>
                    <a:pt x="56336" y="380"/>
                  </a:lnTo>
                  <a:lnTo>
                    <a:pt x="57042" y="651"/>
                  </a:lnTo>
                  <a:lnTo>
                    <a:pt x="57530" y="977"/>
                  </a:lnTo>
                  <a:lnTo>
                    <a:pt x="57530" y="977"/>
                  </a:lnTo>
                  <a:lnTo>
                    <a:pt x="57584" y="1031"/>
                  </a:lnTo>
                  <a:lnTo>
                    <a:pt x="57584" y="1031"/>
                  </a:lnTo>
                  <a:lnTo>
                    <a:pt x="57910" y="1303"/>
                  </a:lnTo>
                  <a:lnTo>
                    <a:pt x="58127" y="1628"/>
                  </a:lnTo>
                  <a:lnTo>
                    <a:pt x="58127" y="1683"/>
                  </a:lnTo>
                  <a:lnTo>
                    <a:pt x="58181" y="1737"/>
                  </a:lnTo>
                  <a:lnTo>
                    <a:pt x="58236" y="1791"/>
                  </a:lnTo>
                  <a:lnTo>
                    <a:pt x="58236" y="1845"/>
                  </a:lnTo>
                  <a:lnTo>
                    <a:pt x="60081" y="90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-5626641" y="1111774"/>
              <a:ext cx="11606" cy="48542"/>
            </a:xfrm>
            <a:custGeom>
              <a:avLst/>
              <a:gdLst/>
              <a:ahLst/>
              <a:cxnLst/>
              <a:rect l="l" t="t" r="r" b="b"/>
              <a:pathLst>
                <a:path w="597" h="2497" extrusionOk="0">
                  <a:moveTo>
                    <a:pt x="0" y="0"/>
                  </a:moveTo>
                  <a:lnTo>
                    <a:pt x="597" y="2497"/>
                  </a:lnTo>
                  <a:lnTo>
                    <a:pt x="597" y="2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5626641" y="1111774"/>
              <a:ext cx="11606" cy="48542"/>
            </a:xfrm>
            <a:custGeom>
              <a:avLst/>
              <a:gdLst/>
              <a:ahLst/>
              <a:cxnLst/>
              <a:rect l="l" t="t" r="r" b="b"/>
              <a:pathLst>
                <a:path w="597" h="2497" fill="none" extrusionOk="0">
                  <a:moveTo>
                    <a:pt x="0" y="0"/>
                  </a:moveTo>
                  <a:lnTo>
                    <a:pt x="597" y="2497"/>
                  </a:lnTo>
                  <a:lnTo>
                    <a:pt x="597" y="2497"/>
                  </a:lnTo>
                  <a:lnTo>
                    <a:pt x="597" y="23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5651972" y="1011541"/>
              <a:ext cx="1069" cy="6357"/>
            </a:xfrm>
            <a:custGeom>
              <a:avLst/>
              <a:gdLst/>
              <a:ahLst/>
              <a:cxnLst/>
              <a:rect l="l" t="t" r="r" b="b"/>
              <a:pathLst>
                <a:path w="55" h="327" extrusionOk="0">
                  <a:moveTo>
                    <a:pt x="0" y="0"/>
                  </a:moveTo>
                  <a:lnTo>
                    <a:pt x="55" y="326"/>
                  </a:lnTo>
                  <a:lnTo>
                    <a:pt x="55" y="326"/>
                  </a:lnTo>
                  <a:lnTo>
                    <a:pt x="55" y="3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5651972" y="1011541"/>
              <a:ext cx="1069" cy="6357"/>
            </a:xfrm>
            <a:custGeom>
              <a:avLst/>
              <a:gdLst/>
              <a:ahLst/>
              <a:cxnLst/>
              <a:rect l="l" t="t" r="r" b="b"/>
              <a:pathLst>
                <a:path w="55" h="327" fill="none" extrusionOk="0">
                  <a:moveTo>
                    <a:pt x="0" y="0"/>
                  </a:moveTo>
                  <a:lnTo>
                    <a:pt x="55" y="326"/>
                  </a:lnTo>
                  <a:lnTo>
                    <a:pt x="55" y="326"/>
                  </a:lnTo>
                  <a:lnTo>
                    <a:pt x="55" y="32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5650922" y="1017879"/>
              <a:ext cx="35886" cy="140337"/>
            </a:xfrm>
            <a:custGeom>
              <a:avLst/>
              <a:gdLst/>
              <a:ahLst/>
              <a:cxnLst/>
              <a:rect l="l" t="t" r="r" b="b"/>
              <a:pathLst>
                <a:path w="1846" h="7219" extrusionOk="0">
                  <a:moveTo>
                    <a:pt x="1" y="0"/>
                  </a:moveTo>
                  <a:lnTo>
                    <a:pt x="1846" y="7218"/>
                  </a:lnTo>
                  <a:lnTo>
                    <a:pt x="1249" y="48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5650922" y="1017879"/>
              <a:ext cx="35886" cy="140337"/>
            </a:xfrm>
            <a:custGeom>
              <a:avLst/>
              <a:gdLst/>
              <a:ahLst/>
              <a:cxnLst/>
              <a:rect l="l" t="t" r="r" b="b"/>
              <a:pathLst>
                <a:path w="1846" h="7219" fill="none" extrusionOk="0">
                  <a:moveTo>
                    <a:pt x="1" y="0"/>
                  </a:moveTo>
                  <a:lnTo>
                    <a:pt x="1249" y="4830"/>
                  </a:lnTo>
                  <a:lnTo>
                    <a:pt x="1846" y="7218"/>
                  </a:lnTo>
                  <a:lnTo>
                    <a:pt x="1846" y="7218"/>
                  </a:lnTo>
                  <a:lnTo>
                    <a:pt x="1846" y="7218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5613986" y="1162415"/>
              <a:ext cx="36936" cy="146675"/>
            </a:xfrm>
            <a:custGeom>
              <a:avLst/>
              <a:gdLst/>
              <a:ahLst/>
              <a:cxnLst/>
              <a:rect l="l" t="t" r="r" b="b"/>
              <a:pathLst>
                <a:path w="1900" h="7545" extrusionOk="0">
                  <a:moveTo>
                    <a:pt x="0" y="1"/>
                  </a:moveTo>
                  <a:lnTo>
                    <a:pt x="1846" y="7436"/>
                  </a:lnTo>
                  <a:lnTo>
                    <a:pt x="1900" y="7545"/>
                  </a:lnTo>
                  <a:lnTo>
                    <a:pt x="0" y="1"/>
                  </a:lnTo>
                  <a:close/>
                  <a:moveTo>
                    <a:pt x="1900" y="7545"/>
                  </a:moveTo>
                  <a:lnTo>
                    <a:pt x="1900" y="7545"/>
                  </a:lnTo>
                  <a:lnTo>
                    <a:pt x="1900" y="754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-5613986" y="1162415"/>
              <a:ext cx="36936" cy="146675"/>
            </a:xfrm>
            <a:custGeom>
              <a:avLst/>
              <a:gdLst/>
              <a:ahLst/>
              <a:cxnLst/>
              <a:rect l="l" t="t" r="r" b="b"/>
              <a:pathLst>
                <a:path w="1900" h="75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900" y="7545"/>
                  </a:lnTo>
                  <a:lnTo>
                    <a:pt x="1900" y="7545"/>
                  </a:lnTo>
                  <a:lnTo>
                    <a:pt x="1846" y="7436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-5619274" y="1079056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-5620323" y="1079056"/>
              <a:ext cx="6357" cy="83378"/>
            </a:xfrm>
            <a:custGeom>
              <a:avLst/>
              <a:gdLst/>
              <a:ahLst/>
              <a:cxnLst/>
              <a:rect l="l" t="t" r="r" b="b"/>
              <a:pathLst>
                <a:path w="327" h="4289" extrusionOk="0">
                  <a:moveTo>
                    <a:pt x="55" y="1"/>
                  </a:moveTo>
                  <a:lnTo>
                    <a:pt x="1" y="1303"/>
                  </a:lnTo>
                  <a:lnTo>
                    <a:pt x="1" y="1358"/>
                  </a:lnTo>
                  <a:lnTo>
                    <a:pt x="55" y="1"/>
                  </a:lnTo>
                  <a:close/>
                  <a:moveTo>
                    <a:pt x="1" y="1358"/>
                  </a:moveTo>
                  <a:lnTo>
                    <a:pt x="1" y="2063"/>
                  </a:lnTo>
                  <a:lnTo>
                    <a:pt x="55" y="2823"/>
                  </a:lnTo>
                  <a:lnTo>
                    <a:pt x="75" y="2951"/>
                  </a:lnTo>
                  <a:lnTo>
                    <a:pt x="75" y="2951"/>
                  </a:lnTo>
                  <a:lnTo>
                    <a:pt x="55" y="2715"/>
                  </a:lnTo>
                  <a:lnTo>
                    <a:pt x="1" y="1358"/>
                  </a:lnTo>
                  <a:close/>
                  <a:moveTo>
                    <a:pt x="75" y="2951"/>
                  </a:moveTo>
                  <a:lnTo>
                    <a:pt x="109" y="3366"/>
                  </a:lnTo>
                  <a:lnTo>
                    <a:pt x="272" y="4071"/>
                  </a:lnTo>
                  <a:lnTo>
                    <a:pt x="326" y="4289"/>
                  </a:lnTo>
                  <a:lnTo>
                    <a:pt x="163" y="3529"/>
                  </a:lnTo>
                  <a:lnTo>
                    <a:pt x="75" y="2951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-5620323" y="1079056"/>
              <a:ext cx="6357" cy="83378"/>
            </a:xfrm>
            <a:custGeom>
              <a:avLst/>
              <a:gdLst/>
              <a:ahLst/>
              <a:cxnLst/>
              <a:rect l="l" t="t" r="r" b="b"/>
              <a:pathLst>
                <a:path w="327" h="4289" fill="none" extrusionOk="0">
                  <a:moveTo>
                    <a:pt x="55" y="1"/>
                  </a:moveTo>
                  <a:lnTo>
                    <a:pt x="55" y="1"/>
                  </a:lnTo>
                  <a:lnTo>
                    <a:pt x="1" y="1358"/>
                  </a:lnTo>
                  <a:lnTo>
                    <a:pt x="1" y="1358"/>
                  </a:lnTo>
                  <a:lnTo>
                    <a:pt x="55" y="2715"/>
                  </a:lnTo>
                  <a:lnTo>
                    <a:pt x="109" y="3366"/>
                  </a:lnTo>
                  <a:lnTo>
                    <a:pt x="272" y="4071"/>
                  </a:lnTo>
                  <a:lnTo>
                    <a:pt x="326" y="4289"/>
                  </a:lnTo>
                  <a:lnTo>
                    <a:pt x="326" y="4289"/>
                  </a:lnTo>
                  <a:lnTo>
                    <a:pt x="163" y="3529"/>
                  </a:lnTo>
                  <a:lnTo>
                    <a:pt x="55" y="2823"/>
                  </a:lnTo>
                  <a:lnTo>
                    <a:pt x="1" y="2063"/>
                  </a:lnTo>
                  <a:lnTo>
                    <a:pt x="1" y="1303"/>
                  </a:lnTo>
                  <a:lnTo>
                    <a:pt x="1" y="1303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-5581288" y="1227831"/>
              <a:ext cx="1089" cy="1069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1" y="0"/>
                  </a:moveTo>
                  <a:lnTo>
                    <a:pt x="1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-5538034" y="1464163"/>
              <a:ext cx="35906" cy="142456"/>
            </a:xfrm>
            <a:custGeom>
              <a:avLst/>
              <a:gdLst/>
              <a:ahLst/>
              <a:cxnLst/>
              <a:rect l="l" t="t" r="r" b="b"/>
              <a:pathLst>
                <a:path w="1847" h="7328" fill="none" extrusionOk="0">
                  <a:moveTo>
                    <a:pt x="1" y="1"/>
                  </a:moveTo>
                  <a:lnTo>
                    <a:pt x="1846" y="7328"/>
                  </a:lnTo>
                  <a:lnTo>
                    <a:pt x="1846" y="7328"/>
                  </a:lnTo>
                  <a:lnTo>
                    <a:pt x="1846" y="7328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-5542252" y="1376605"/>
              <a:ext cx="19" cy="2119"/>
            </a:xfrm>
            <a:custGeom>
              <a:avLst/>
              <a:gdLst/>
              <a:ahLst/>
              <a:cxnLst/>
              <a:rect l="l" t="t" r="r" b="b"/>
              <a:pathLst>
                <a:path w="1" h="10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-5576000" y="1313289"/>
              <a:ext cx="19" cy="1069"/>
            </a:xfrm>
            <a:custGeom>
              <a:avLst/>
              <a:gdLst/>
              <a:ahLst/>
              <a:cxnLst/>
              <a:rect l="l" t="t" r="r" b="b"/>
              <a:pathLst>
                <a:path w="1" h="5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-5524309" y="1267916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-5581288" y="1227831"/>
              <a:ext cx="1089" cy="1069"/>
            </a:xfrm>
            <a:custGeom>
              <a:avLst/>
              <a:gdLst/>
              <a:ahLst/>
              <a:cxnLst/>
              <a:rect l="l" t="t" r="r" b="b"/>
              <a:pathLst>
                <a:path w="56" h="5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-5581288" y="1132866"/>
              <a:ext cx="80209" cy="126632"/>
            </a:xfrm>
            <a:custGeom>
              <a:avLst/>
              <a:gdLst/>
              <a:ahLst/>
              <a:cxnLst/>
              <a:rect l="l" t="t" r="r" b="b"/>
              <a:pathLst>
                <a:path w="4126" h="6514" extrusionOk="0">
                  <a:moveTo>
                    <a:pt x="4126" y="1"/>
                  </a:moveTo>
                  <a:lnTo>
                    <a:pt x="3963" y="1195"/>
                  </a:lnTo>
                  <a:lnTo>
                    <a:pt x="3746" y="2660"/>
                  </a:lnTo>
                  <a:lnTo>
                    <a:pt x="3562" y="3834"/>
                  </a:lnTo>
                  <a:lnTo>
                    <a:pt x="3800" y="2606"/>
                  </a:lnTo>
                  <a:lnTo>
                    <a:pt x="4017" y="1195"/>
                  </a:lnTo>
                  <a:lnTo>
                    <a:pt x="4126" y="1"/>
                  </a:lnTo>
                  <a:close/>
                  <a:moveTo>
                    <a:pt x="109" y="4126"/>
                  </a:moveTo>
                  <a:lnTo>
                    <a:pt x="1" y="4885"/>
                  </a:lnTo>
                  <a:lnTo>
                    <a:pt x="55" y="4885"/>
                  </a:lnTo>
                  <a:lnTo>
                    <a:pt x="109" y="4126"/>
                  </a:lnTo>
                  <a:close/>
                  <a:moveTo>
                    <a:pt x="3562" y="3834"/>
                  </a:moveTo>
                  <a:lnTo>
                    <a:pt x="3474" y="4288"/>
                  </a:lnTo>
                  <a:lnTo>
                    <a:pt x="3210" y="5685"/>
                  </a:lnTo>
                  <a:lnTo>
                    <a:pt x="3474" y="4397"/>
                  </a:lnTo>
                  <a:lnTo>
                    <a:pt x="3562" y="3834"/>
                  </a:lnTo>
                  <a:close/>
                  <a:moveTo>
                    <a:pt x="3210" y="5685"/>
                  </a:moveTo>
                  <a:lnTo>
                    <a:pt x="3040" y="6514"/>
                  </a:lnTo>
                  <a:lnTo>
                    <a:pt x="3094" y="6297"/>
                  </a:lnTo>
                  <a:lnTo>
                    <a:pt x="3210" y="5685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-5581288" y="1213056"/>
              <a:ext cx="2138" cy="14794"/>
            </a:xfrm>
            <a:custGeom>
              <a:avLst/>
              <a:gdLst/>
              <a:ahLst/>
              <a:cxnLst/>
              <a:rect l="l" t="t" r="r" b="b"/>
              <a:pathLst>
                <a:path w="110" h="761" fill="none" extrusionOk="0">
                  <a:moveTo>
                    <a:pt x="109" y="1"/>
                  </a:moveTo>
                  <a:lnTo>
                    <a:pt x="109" y="1"/>
                  </a:lnTo>
                  <a:lnTo>
                    <a:pt x="1" y="760"/>
                  </a:lnTo>
                  <a:lnTo>
                    <a:pt x="1" y="760"/>
                  </a:lnTo>
                  <a:lnTo>
                    <a:pt x="55" y="760"/>
                  </a:lnTo>
                  <a:lnTo>
                    <a:pt x="55" y="760"/>
                  </a:lnTo>
                  <a:lnTo>
                    <a:pt x="1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-5524309" y="1132866"/>
              <a:ext cx="23231" cy="135069"/>
            </a:xfrm>
            <a:custGeom>
              <a:avLst/>
              <a:gdLst/>
              <a:ahLst/>
              <a:cxnLst/>
              <a:rect l="l" t="t" r="r" b="b"/>
              <a:pathLst>
                <a:path w="1195" h="6948" fill="none" extrusionOk="0">
                  <a:moveTo>
                    <a:pt x="1195" y="1"/>
                  </a:moveTo>
                  <a:lnTo>
                    <a:pt x="1195" y="1"/>
                  </a:lnTo>
                  <a:lnTo>
                    <a:pt x="1032" y="1195"/>
                  </a:lnTo>
                  <a:lnTo>
                    <a:pt x="815" y="2660"/>
                  </a:lnTo>
                  <a:lnTo>
                    <a:pt x="543" y="4397"/>
                  </a:lnTo>
                  <a:lnTo>
                    <a:pt x="109" y="6514"/>
                  </a:lnTo>
                  <a:lnTo>
                    <a:pt x="109" y="6514"/>
                  </a:lnTo>
                  <a:lnTo>
                    <a:pt x="1" y="6948"/>
                  </a:lnTo>
                  <a:lnTo>
                    <a:pt x="1" y="6948"/>
                  </a:lnTo>
                  <a:lnTo>
                    <a:pt x="1" y="6948"/>
                  </a:lnTo>
                  <a:lnTo>
                    <a:pt x="1" y="6948"/>
                  </a:lnTo>
                  <a:lnTo>
                    <a:pt x="163" y="6297"/>
                  </a:lnTo>
                  <a:lnTo>
                    <a:pt x="163" y="6297"/>
                  </a:lnTo>
                  <a:lnTo>
                    <a:pt x="543" y="4288"/>
                  </a:lnTo>
                  <a:lnTo>
                    <a:pt x="869" y="2606"/>
                  </a:lnTo>
                  <a:lnTo>
                    <a:pt x="1086" y="1195"/>
                  </a:lnTo>
                  <a:lnTo>
                    <a:pt x="1195" y="1"/>
                  </a:lnTo>
                  <a:lnTo>
                    <a:pt x="1195" y="1"/>
                  </a:lnTo>
                  <a:lnTo>
                    <a:pt x="11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-5582338" y="1228880"/>
              <a:ext cx="46442" cy="147744"/>
            </a:xfrm>
            <a:custGeom>
              <a:avLst/>
              <a:gdLst/>
              <a:ahLst/>
              <a:cxnLst/>
              <a:rect l="l" t="t" r="r" b="b"/>
              <a:pathLst>
                <a:path w="2389" h="7600" extrusionOk="0">
                  <a:moveTo>
                    <a:pt x="55" y="1"/>
                  </a:moveTo>
                  <a:lnTo>
                    <a:pt x="0" y="761"/>
                  </a:lnTo>
                  <a:lnTo>
                    <a:pt x="0" y="1412"/>
                  </a:lnTo>
                  <a:lnTo>
                    <a:pt x="55" y="1"/>
                  </a:lnTo>
                  <a:close/>
                  <a:moveTo>
                    <a:pt x="0" y="1412"/>
                  </a:moveTo>
                  <a:lnTo>
                    <a:pt x="0" y="1466"/>
                  </a:lnTo>
                  <a:lnTo>
                    <a:pt x="55" y="2714"/>
                  </a:lnTo>
                  <a:lnTo>
                    <a:pt x="109" y="3366"/>
                  </a:lnTo>
                  <a:lnTo>
                    <a:pt x="218" y="4017"/>
                  </a:lnTo>
                  <a:lnTo>
                    <a:pt x="272" y="4234"/>
                  </a:lnTo>
                  <a:lnTo>
                    <a:pt x="163" y="3529"/>
                  </a:lnTo>
                  <a:lnTo>
                    <a:pt x="109" y="2877"/>
                  </a:lnTo>
                  <a:lnTo>
                    <a:pt x="55" y="2172"/>
                  </a:lnTo>
                  <a:lnTo>
                    <a:pt x="0" y="1412"/>
                  </a:lnTo>
                  <a:close/>
                  <a:moveTo>
                    <a:pt x="2389" y="5102"/>
                  </a:moveTo>
                  <a:lnTo>
                    <a:pt x="2171" y="6405"/>
                  </a:lnTo>
                  <a:lnTo>
                    <a:pt x="2063" y="7599"/>
                  </a:lnTo>
                  <a:lnTo>
                    <a:pt x="2226" y="6405"/>
                  </a:lnTo>
                  <a:lnTo>
                    <a:pt x="2389" y="510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-5542252" y="1267916"/>
              <a:ext cx="17963" cy="108708"/>
            </a:xfrm>
            <a:custGeom>
              <a:avLst/>
              <a:gdLst/>
              <a:ahLst/>
              <a:cxnLst/>
              <a:rect l="l" t="t" r="r" b="b"/>
              <a:pathLst>
                <a:path w="924" h="5592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327" y="3094"/>
                  </a:lnTo>
                  <a:lnTo>
                    <a:pt x="109" y="4397"/>
                  </a:lnTo>
                  <a:lnTo>
                    <a:pt x="1" y="5591"/>
                  </a:lnTo>
                  <a:lnTo>
                    <a:pt x="1" y="5591"/>
                  </a:lnTo>
                  <a:lnTo>
                    <a:pt x="1" y="5591"/>
                  </a:lnTo>
                  <a:lnTo>
                    <a:pt x="1" y="5591"/>
                  </a:lnTo>
                  <a:lnTo>
                    <a:pt x="164" y="4397"/>
                  </a:lnTo>
                  <a:lnTo>
                    <a:pt x="327" y="3094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5582338" y="1228880"/>
              <a:ext cx="5288" cy="82328"/>
            </a:xfrm>
            <a:custGeom>
              <a:avLst/>
              <a:gdLst/>
              <a:ahLst/>
              <a:cxnLst/>
              <a:rect l="l" t="t" r="r" b="b"/>
              <a:pathLst>
                <a:path w="272" h="4235" fill="none" extrusionOk="0">
                  <a:moveTo>
                    <a:pt x="55" y="1"/>
                  </a:moveTo>
                  <a:lnTo>
                    <a:pt x="55" y="1"/>
                  </a:lnTo>
                  <a:lnTo>
                    <a:pt x="0" y="761"/>
                  </a:lnTo>
                  <a:lnTo>
                    <a:pt x="0" y="1466"/>
                  </a:lnTo>
                  <a:lnTo>
                    <a:pt x="0" y="1466"/>
                  </a:lnTo>
                  <a:lnTo>
                    <a:pt x="55" y="2714"/>
                  </a:lnTo>
                  <a:lnTo>
                    <a:pt x="109" y="3366"/>
                  </a:lnTo>
                  <a:lnTo>
                    <a:pt x="218" y="4017"/>
                  </a:lnTo>
                  <a:lnTo>
                    <a:pt x="272" y="4234"/>
                  </a:lnTo>
                  <a:lnTo>
                    <a:pt x="272" y="4234"/>
                  </a:lnTo>
                  <a:lnTo>
                    <a:pt x="163" y="3529"/>
                  </a:lnTo>
                  <a:lnTo>
                    <a:pt x="109" y="2877"/>
                  </a:lnTo>
                  <a:lnTo>
                    <a:pt x="55" y="2172"/>
                  </a:lnTo>
                  <a:lnTo>
                    <a:pt x="0" y="1412"/>
                  </a:lnTo>
                  <a:lnTo>
                    <a:pt x="0" y="141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-5544352" y="1394529"/>
              <a:ext cx="6337" cy="69654"/>
            </a:xfrm>
            <a:custGeom>
              <a:avLst/>
              <a:gdLst/>
              <a:ahLst/>
              <a:cxnLst/>
              <a:rect l="l" t="t" r="r" b="b"/>
              <a:pathLst>
                <a:path w="326" h="3583" extrusionOk="0">
                  <a:moveTo>
                    <a:pt x="55" y="1"/>
                  </a:moveTo>
                  <a:lnTo>
                    <a:pt x="0" y="815"/>
                  </a:lnTo>
                  <a:lnTo>
                    <a:pt x="55" y="2009"/>
                  </a:lnTo>
                  <a:lnTo>
                    <a:pt x="217" y="3149"/>
                  </a:lnTo>
                  <a:lnTo>
                    <a:pt x="326" y="3583"/>
                  </a:lnTo>
                  <a:lnTo>
                    <a:pt x="217" y="2877"/>
                  </a:lnTo>
                  <a:lnTo>
                    <a:pt x="109" y="2172"/>
                  </a:lnTo>
                  <a:lnTo>
                    <a:pt x="55" y="1466"/>
                  </a:lnTo>
                  <a:lnTo>
                    <a:pt x="55" y="70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-5544352" y="1378704"/>
              <a:ext cx="6337" cy="85478"/>
            </a:xfrm>
            <a:custGeom>
              <a:avLst/>
              <a:gdLst/>
              <a:ahLst/>
              <a:cxnLst/>
              <a:rect l="l" t="t" r="r" b="b"/>
              <a:pathLst>
                <a:path w="326" h="4397" fill="none" extrusionOk="0">
                  <a:moveTo>
                    <a:pt x="109" y="1"/>
                  </a:moveTo>
                  <a:lnTo>
                    <a:pt x="109" y="1"/>
                  </a:lnTo>
                  <a:lnTo>
                    <a:pt x="55" y="815"/>
                  </a:lnTo>
                  <a:lnTo>
                    <a:pt x="0" y="1629"/>
                  </a:lnTo>
                  <a:lnTo>
                    <a:pt x="0" y="1629"/>
                  </a:lnTo>
                  <a:lnTo>
                    <a:pt x="55" y="2823"/>
                  </a:lnTo>
                  <a:lnTo>
                    <a:pt x="217" y="3963"/>
                  </a:lnTo>
                  <a:lnTo>
                    <a:pt x="326" y="4397"/>
                  </a:lnTo>
                  <a:lnTo>
                    <a:pt x="326" y="4397"/>
                  </a:lnTo>
                  <a:lnTo>
                    <a:pt x="217" y="3691"/>
                  </a:lnTo>
                  <a:lnTo>
                    <a:pt x="109" y="2986"/>
                  </a:lnTo>
                  <a:lnTo>
                    <a:pt x="55" y="2280"/>
                  </a:lnTo>
                  <a:lnTo>
                    <a:pt x="55" y="1520"/>
                  </a:lnTo>
                  <a:lnTo>
                    <a:pt x="55" y="1520"/>
                  </a:lnTo>
                  <a:lnTo>
                    <a:pt x="55" y="815"/>
                  </a:lnTo>
                  <a:lnTo>
                    <a:pt x="109" y="1"/>
                  </a:lnTo>
                  <a:lnTo>
                    <a:pt x="109" y="1"/>
                  </a:lnTo>
                  <a:lnTo>
                    <a:pt x="1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-5576000" y="1314339"/>
              <a:ext cx="35886" cy="141407"/>
            </a:xfrm>
            <a:custGeom>
              <a:avLst/>
              <a:gdLst/>
              <a:ahLst/>
              <a:cxnLst/>
              <a:rect l="l" t="t" r="r" b="b"/>
              <a:pathLst>
                <a:path w="1846" h="7274" fill="none" extrusionOk="0">
                  <a:moveTo>
                    <a:pt x="0" y="1"/>
                  </a:moveTo>
                  <a:lnTo>
                    <a:pt x="1845" y="7274"/>
                  </a:lnTo>
                  <a:lnTo>
                    <a:pt x="1845" y="7274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-5504267" y="1424077"/>
              <a:ext cx="140357" cy="501183"/>
            </a:xfrm>
            <a:custGeom>
              <a:avLst/>
              <a:gdLst/>
              <a:ahLst/>
              <a:cxnLst/>
              <a:rect l="l" t="t" r="r" b="b"/>
              <a:pathLst>
                <a:path w="7220" h="25781" extrusionOk="0">
                  <a:moveTo>
                    <a:pt x="6459" y="0"/>
                  </a:moveTo>
                  <a:lnTo>
                    <a:pt x="5482" y="55"/>
                  </a:lnTo>
                  <a:lnTo>
                    <a:pt x="5591" y="55"/>
                  </a:lnTo>
                  <a:lnTo>
                    <a:pt x="6459" y="0"/>
                  </a:lnTo>
                  <a:close/>
                  <a:moveTo>
                    <a:pt x="4505" y="55"/>
                  </a:moveTo>
                  <a:lnTo>
                    <a:pt x="4560" y="109"/>
                  </a:lnTo>
                  <a:lnTo>
                    <a:pt x="5482" y="55"/>
                  </a:lnTo>
                  <a:close/>
                  <a:moveTo>
                    <a:pt x="1" y="5265"/>
                  </a:moveTo>
                  <a:lnTo>
                    <a:pt x="1" y="5319"/>
                  </a:lnTo>
                  <a:lnTo>
                    <a:pt x="1" y="5373"/>
                  </a:lnTo>
                  <a:lnTo>
                    <a:pt x="55" y="5265"/>
                  </a:lnTo>
                  <a:close/>
                  <a:moveTo>
                    <a:pt x="6459" y="7599"/>
                  </a:moveTo>
                  <a:lnTo>
                    <a:pt x="6459" y="7653"/>
                  </a:lnTo>
                  <a:lnTo>
                    <a:pt x="7219" y="7599"/>
                  </a:lnTo>
                  <a:close/>
                  <a:moveTo>
                    <a:pt x="55" y="9010"/>
                  </a:moveTo>
                  <a:lnTo>
                    <a:pt x="109" y="9390"/>
                  </a:lnTo>
                  <a:lnTo>
                    <a:pt x="218" y="9770"/>
                  </a:lnTo>
                  <a:lnTo>
                    <a:pt x="164" y="9335"/>
                  </a:lnTo>
                  <a:lnTo>
                    <a:pt x="55" y="9010"/>
                  </a:lnTo>
                  <a:close/>
                  <a:moveTo>
                    <a:pt x="2063" y="16988"/>
                  </a:moveTo>
                  <a:lnTo>
                    <a:pt x="2117" y="17259"/>
                  </a:lnTo>
                  <a:lnTo>
                    <a:pt x="2172" y="17531"/>
                  </a:lnTo>
                  <a:lnTo>
                    <a:pt x="2117" y="17205"/>
                  </a:lnTo>
                  <a:lnTo>
                    <a:pt x="2063" y="16988"/>
                  </a:lnTo>
                  <a:close/>
                  <a:moveTo>
                    <a:pt x="3963" y="20624"/>
                  </a:moveTo>
                  <a:lnTo>
                    <a:pt x="3963" y="20787"/>
                  </a:lnTo>
                  <a:lnTo>
                    <a:pt x="4017" y="20787"/>
                  </a:lnTo>
                  <a:lnTo>
                    <a:pt x="4017" y="20679"/>
                  </a:lnTo>
                  <a:lnTo>
                    <a:pt x="3963" y="20624"/>
                  </a:lnTo>
                  <a:close/>
                  <a:moveTo>
                    <a:pt x="7111" y="22361"/>
                  </a:moveTo>
                  <a:lnTo>
                    <a:pt x="7111" y="22415"/>
                  </a:lnTo>
                  <a:lnTo>
                    <a:pt x="7165" y="22415"/>
                  </a:lnTo>
                  <a:lnTo>
                    <a:pt x="7165" y="22361"/>
                  </a:lnTo>
                  <a:close/>
                  <a:moveTo>
                    <a:pt x="4234" y="25563"/>
                  </a:moveTo>
                  <a:lnTo>
                    <a:pt x="4234" y="25617"/>
                  </a:lnTo>
                  <a:lnTo>
                    <a:pt x="4288" y="25780"/>
                  </a:lnTo>
                  <a:lnTo>
                    <a:pt x="4288" y="25672"/>
                  </a:lnTo>
                  <a:lnTo>
                    <a:pt x="4234" y="2556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-5388210" y="1974832"/>
              <a:ext cx="19" cy="1069"/>
            </a:xfrm>
            <a:custGeom>
              <a:avLst/>
              <a:gdLst/>
              <a:ahLst/>
              <a:cxnLst/>
              <a:rect l="l" t="t" r="r" b="b"/>
              <a:pathLst>
                <a:path w="1" h="5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-5421958" y="1921022"/>
              <a:ext cx="1069" cy="4238"/>
            </a:xfrm>
            <a:custGeom>
              <a:avLst/>
              <a:gdLst/>
              <a:ahLst/>
              <a:cxnLst/>
              <a:rect l="l" t="t" r="r" b="b"/>
              <a:pathLst>
                <a:path w="55" h="218" fill="none" extrusionOk="0">
                  <a:moveTo>
                    <a:pt x="0" y="0"/>
                  </a:moveTo>
                  <a:lnTo>
                    <a:pt x="54" y="109"/>
                  </a:lnTo>
                  <a:lnTo>
                    <a:pt x="54" y="109"/>
                  </a:lnTo>
                  <a:lnTo>
                    <a:pt x="54" y="217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-5304851" y="1864043"/>
              <a:ext cx="1069" cy="19"/>
            </a:xfrm>
            <a:custGeom>
              <a:avLst/>
              <a:gdLst/>
              <a:ahLst/>
              <a:cxnLst/>
              <a:rect l="l" t="t" r="r" b="b"/>
              <a:pathLst>
                <a:path w="55" h="1" fill="none" extrusionOk="0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-5366048" y="1858775"/>
              <a:ext cx="1069" cy="1069"/>
            </a:xfrm>
            <a:custGeom>
              <a:avLst/>
              <a:gdLst/>
              <a:ahLst/>
              <a:cxnLst/>
              <a:rect l="l" t="t" r="r" b="b"/>
              <a:pathLst>
                <a:path w="55" h="5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-5427245" y="1825008"/>
              <a:ext cx="1069" cy="3188"/>
            </a:xfrm>
            <a:custGeom>
              <a:avLst/>
              <a:gdLst/>
              <a:ahLst/>
              <a:cxnLst/>
              <a:rect l="l" t="t" r="r" b="b"/>
              <a:pathLst>
                <a:path w="55" h="16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-5462062" y="1764861"/>
              <a:ext cx="2138" cy="4238"/>
            </a:xfrm>
            <a:custGeom>
              <a:avLst/>
              <a:gdLst/>
              <a:ahLst/>
              <a:cxnLst/>
              <a:rect l="l" t="t" r="r" b="b"/>
              <a:pathLst>
                <a:path w="110" h="21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09" y="218"/>
                  </a:lnTo>
                  <a:lnTo>
                    <a:pt x="109" y="218"/>
                  </a:lnTo>
                  <a:lnTo>
                    <a:pt x="109" y="218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-5464162" y="1754305"/>
              <a:ext cx="2119" cy="10575"/>
            </a:xfrm>
            <a:custGeom>
              <a:avLst/>
              <a:gdLst/>
              <a:ahLst/>
              <a:cxnLst/>
              <a:rect l="l" t="t" r="r" b="b"/>
              <a:pathLst>
                <a:path w="109" h="54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4" y="218"/>
                  </a:lnTo>
                  <a:lnTo>
                    <a:pt x="109" y="544"/>
                  </a:lnTo>
                  <a:lnTo>
                    <a:pt x="109" y="544"/>
                  </a:lnTo>
                  <a:lnTo>
                    <a:pt x="54" y="27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-5405084" y="171105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-5465231" y="1675184"/>
              <a:ext cx="19" cy="2138"/>
            </a:xfrm>
            <a:custGeom>
              <a:avLst/>
              <a:gdLst/>
              <a:ahLst/>
              <a:cxnLst/>
              <a:rect l="l" t="t" r="r" b="b"/>
              <a:pathLst>
                <a:path w="1" h="11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-5500048" y="1613987"/>
              <a:ext cx="36955" cy="144575"/>
            </a:xfrm>
            <a:custGeom>
              <a:avLst/>
              <a:gdLst/>
              <a:ahLst/>
              <a:cxnLst/>
              <a:rect l="l" t="t" r="r" b="b"/>
              <a:pathLst>
                <a:path w="1901" h="743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0" y="7436"/>
                  </a:lnTo>
                  <a:lnTo>
                    <a:pt x="1900" y="7436"/>
                  </a:lnTo>
                  <a:lnTo>
                    <a:pt x="1900" y="743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-5503197" y="1599212"/>
              <a:ext cx="3169" cy="14794"/>
            </a:xfrm>
            <a:custGeom>
              <a:avLst/>
              <a:gdLst/>
              <a:ahLst/>
              <a:cxnLst/>
              <a:rect l="l" t="t" r="r" b="b"/>
              <a:pathLst>
                <a:path w="163" h="7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4" y="381"/>
                  </a:lnTo>
                  <a:lnTo>
                    <a:pt x="163" y="761"/>
                  </a:lnTo>
                  <a:lnTo>
                    <a:pt x="163" y="761"/>
                  </a:lnTo>
                  <a:lnTo>
                    <a:pt x="109" y="32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-5382922" y="1571782"/>
              <a:ext cx="19" cy="1069"/>
            </a:xfrm>
            <a:custGeom>
              <a:avLst/>
              <a:gdLst/>
              <a:ahLst/>
              <a:cxnLst/>
              <a:rect l="l" t="t" r="r" b="b"/>
              <a:pathLst>
                <a:path w="1" h="5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-5378704" y="1571782"/>
              <a:ext cx="14794" cy="1069"/>
            </a:xfrm>
            <a:custGeom>
              <a:avLst/>
              <a:gdLst/>
              <a:ahLst/>
              <a:cxnLst/>
              <a:rect l="l" t="t" r="r" b="b"/>
              <a:pathLst>
                <a:path w="761" h="55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0" y="1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7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-5445169" y="1563345"/>
              <a:ext cx="19" cy="1069"/>
            </a:xfrm>
            <a:custGeom>
              <a:avLst/>
              <a:gdLst/>
              <a:ahLst/>
              <a:cxnLst/>
              <a:rect l="l" t="t" r="r" b="b"/>
              <a:pathLst>
                <a:path w="1" h="5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-5504267" y="1526409"/>
              <a:ext cx="1069" cy="2138"/>
            </a:xfrm>
            <a:custGeom>
              <a:avLst/>
              <a:gdLst/>
              <a:ahLst/>
              <a:cxnLst/>
              <a:rect l="l" t="t" r="r" b="b"/>
              <a:pathLst>
                <a:path w="55" h="11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-5421958" y="1425127"/>
              <a:ext cx="19" cy="1069"/>
            </a:xfrm>
            <a:custGeom>
              <a:avLst/>
              <a:gdLst/>
              <a:ahLst/>
              <a:cxnLst/>
              <a:rect l="l" t="t" r="r" b="b"/>
              <a:pathLst>
                <a:path w="1" h="5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-5416689" y="1424077"/>
              <a:ext cx="38005" cy="2119"/>
            </a:xfrm>
            <a:custGeom>
              <a:avLst/>
              <a:gdLst/>
              <a:ahLst/>
              <a:cxnLst/>
              <a:rect l="l" t="t" r="r" b="b"/>
              <a:pathLst>
                <a:path w="1955" h="109" fill="none" extrusionOk="0">
                  <a:moveTo>
                    <a:pt x="1954" y="0"/>
                  </a:moveTo>
                  <a:lnTo>
                    <a:pt x="1954" y="0"/>
                  </a:lnTo>
                  <a:lnTo>
                    <a:pt x="1086" y="55"/>
                  </a:lnTo>
                  <a:lnTo>
                    <a:pt x="218" y="55"/>
                  </a:lnTo>
                  <a:lnTo>
                    <a:pt x="218" y="55"/>
                  </a:lnTo>
                  <a:lnTo>
                    <a:pt x="0" y="55"/>
                  </a:lnTo>
                  <a:lnTo>
                    <a:pt x="55" y="109"/>
                  </a:lnTo>
                  <a:lnTo>
                    <a:pt x="55" y="109"/>
                  </a:lnTo>
                  <a:lnTo>
                    <a:pt x="977" y="55"/>
                  </a:lnTo>
                  <a:lnTo>
                    <a:pt x="19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-5484224" y="1414571"/>
              <a:ext cx="19" cy="1089"/>
            </a:xfrm>
            <a:custGeom>
              <a:avLst/>
              <a:gdLst/>
              <a:ahLst/>
              <a:cxnLst/>
              <a:rect l="l" t="t" r="r" b="b"/>
              <a:pathLst>
                <a:path w="1" h="5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-5490542" y="1121260"/>
              <a:ext cx="157231" cy="158280"/>
            </a:xfrm>
            <a:custGeom>
              <a:avLst/>
              <a:gdLst/>
              <a:ahLst/>
              <a:cxnLst/>
              <a:rect l="l" t="t" r="r" b="b"/>
              <a:pathLst>
                <a:path w="8088" h="8142" extrusionOk="0">
                  <a:moveTo>
                    <a:pt x="1466" y="6677"/>
                  </a:moveTo>
                  <a:lnTo>
                    <a:pt x="1520" y="7599"/>
                  </a:lnTo>
                  <a:lnTo>
                    <a:pt x="1520" y="7545"/>
                  </a:lnTo>
                  <a:lnTo>
                    <a:pt x="1466" y="6677"/>
                  </a:lnTo>
                  <a:close/>
                  <a:moveTo>
                    <a:pt x="1520" y="7599"/>
                  </a:moveTo>
                  <a:lnTo>
                    <a:pt x="1466" y="8142"/>
                  </a:lnTo>
                  <a:lnTo>
                    <a:pt x="1520" y="8142"/>
                  </a:lnTo>
                  <a:lnTo>
                    <a:pt x="1520" y="7599"/>
                  </a:lnTo>
                  <a:close/>
                  <a:moveTo>
                    <a:pt x="5590" y="1"/>
                  </a:moveTo>
                  <a:lnTo>
                    <a:pt x="4234" y="272"/>
                  </a:lnTo>
                  <a:lnTo>
                    <a:pt x="2931" y="489"/>
                  </a:lnTo>
                  <a:lnTo>
                    <a:pt x="1683" y="598"/>
                  </a:lnTo>
                  <a:lnTo>
                    <a:pt x="434" y="652"/>
                  </a:lnTo>
                  <a:lnTo>
                    <a:pt x="0" y="598"/>
                  </a:lnTo>
                  <a:lnTo>
                    <a:pt x="0" y="598"/>
                  </a:lnTo>
                  <a:lnTo>
                    <a:pt x="1303" y="5862"/>
                  </a:lnTo>
                  <a:lnTo>
                    <a:pt x="1466" y="6677"/>
                  </a:lnTo>
                  <a:lnTo>
                    <a:pt x="1357" y="5808"/>
                  </a:lnTo>
                  <a:lnTo>
                    <a:pt x="1900" y="8142"/>
                  </a:lnTo>
                  <a:lnTo>
                    <a:pt x="2117" y="8142"/>
                  </a:lnTo>
                  <a:lnTo>
                    <a:pt x="3528" y="8088"/>
                  </a:lnTo>
                  <a:lnTo>
                    <a:pt x="4993" y="7925"/>
                  </a:lnTo>
                  <a:lnTo>
                    <a:pt x="6513" y="7653"/>
                  </a:lnTo>
                  <a:lnTo>
                    <a:pt x="8087" y="7328"/>
                  </a:lnTo>
                  <a:lnTo>
                    <a:pt x="5590" y="1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-5490542" y="1121260"/>
              <a:ext cx="157231" cy="158280"/>
            </a:xfrm>
            <a:custGeom>
              <a:avLst/>
              <a:gdLst/>
              <a:ahLst/>
              <a:cxnLst/>
              <a:rect l="l" t="t" r="r" b="b"/>
              <a:pathLst>
                <a:path w="8088" h="8142" fill="none" extrusionOk="0">
                  <a:moveTo>
                    <a:pt x="5590" y="1"/>
                  </a:moveTo>
                  <a:lnTo>
                    <a:pt x="5590" y="1"/>
                  </a:lnTo>
                  <a:lnTo>
                    <a:pt x="4234" y="272"/>
                  </a:lnTo>
                  <a:lnTo>
                    <a:pt x="2931" y="489"/>
                  </a:lnTo>
                  <a:lnTo>
                    <a:pt x="1683" y="598"/>
                  </a:lnTo>
                  <a:lnTo>
                    <a:pt x="434" y="652"/>
                  </a:lnTo>
                  <a:lnTo>
                    <a:pt x="434" y="652"/>
                  </a:lnTo>
                  <a:lnTo>
                    <a:pt x="0" y="598"/>
                  </a:lnTo>
                  <a:lnTo>
                    <a:pt x="1303" y="5862"/>
                  </a:lnTo>
                  <a:lnTo>
                    <a:pt x="1303" y="5862"/>
                  </a:lnTo>
                  <a:lnTo>
                    <a:pt x="1466" y="6677"/>
                  </a:lnTo>
                  <a:lnTo>
                    <a:pt x="1520" y="7599"/>
                  </a:lnTo>
                  <a:lnTo>
                    <a:pt x="1520" y="7599"/>
                  </a:lnTo>
                  <a:lnTo>
                    <a:pt x="1466" y="8142"/>
                  </a:lnTo>
                  <a:lnTo>
                    <a:pt x="1466" y="8142"/>
                  </a:lnTo>
                  <a:lnTo>
                    <a:pt x="1520" y="8142"/>
                  </a:lnTo>
                  <a:lnTo>
                    <a:pt x="1520" y="8142"/>
                  </a:lnTo>
                  <a:lnTo>
                    <a:pt x="1520" y="7545"/>
                  </a:lnTo>
                  <a:lnTo>
                    <a:pt x="1520" y="7545"/>
                  </a:lnTo>
                  <a:lnTo>
                    <a:pt x="1466" y="6677"/>
                  </a:lnTo>
                  <a:lnTo>
                    <a:pt x="1357" y="5808"/>
                  </a:lnTo>
                  <a:lnTo>
                    <a:pt x="1357" y="5808"/>
                  </a:lnTo>
                  <a:lnTo>
                    <a:pt x="1357" y="5808"/>
                  </a:lnTo>
                  <a:lnTo>
                    <a:pt x="1900" y="8142"/>
                  </a:lnTo>
                  <a:lnTo>
                    <a:pt x="1900" y="8142"/>
                  </a:lnTo>
                  <a:lnTo>
                    <a:pt x="2117" y="8142"/>
                  </a:lnTo>
                  <a:lnTo>
                    <a:pt x="2117" y="8142"/>
                  </a:lnTo>
                  <a:lnTo>
                    <a:pt x="3528" y="8088"/>
                  </a:lnTo>
                  <a:lnTo>
                    <a:pt x="4993" y="7925"/>
                  </a:lnTo>
                  <a:lnTo>
                    <a:pt x="6513" y="7653"/>
                  </a:lnTo>
                  <a:lnTo>
                    <a:pt x="8087" y="7328"/>
                  </a:lnTo>
                  <a:lnTo>
                    <a:pt x="5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-5484224" y="1263697"/>
              <a:ext cx="197335" cy="161449"/>
            </a:xfrm>
            <a:custGeom>
              <a:avLst/>
              <a:gdLst/>
              <a:ahLst/>
              <a:cxnLst/>
              <a:rect l="l" t="t" r="r" b="b"/>
              <a:pathLst>
                <a:path w="10151" h="8305" extrusionOk="0">
                  <a:moveTo>
                    <a:pt x="1141" y="815"/>
                  </a:moveTo>
                  <a:lnTo>
                    <a:pt x="1032" y="2063"/>
                  </a:lnTo>
                  <a:lnTo>
                    <a:pt x="815" y="3529"/>
                  </a:lnTo>
                  <a:lnTo>
                    <a:pt x="489" y="5374"/>
                  </a:lnTo>
                  <a:lnTo>
                    <a:pt x="1" y="7599"/>
                  </a:lnTo>
                  <a:lnTo>
                    <a:pt x="1" y="7762"/>
                  </a:lnTo>
                  <a:lnTo>
                    <a:pt x="55" y="7382"/>
                  </a:lnTo>
                  <a:lnTo>
                    <a:pt x="544" y="5265"/>
                  </a:lnTo>
                  <a:lnTo>
                    <a:pt x="869" y="3474"/>
                  </a:lnTo>
                  <a:lnTo>
                    <a:pt x="1086" y="2009"/>
                  </a:lnTo>
                  <a:lnTo>
                    <a:pt x="1195" y="815"/>
                  </a:lnTo>
                  <a:close/>
                  <a:moveTo>
                    <a:pt x="3149" y="7273"/>
                  </a:moveTo>
                  <a:lnTo>
                    <a:pt x="3203" y="8142"/>
                  </a:lnTo>
                  <a:lnTo>
                    <a:pt x="3203" y="8088"/>
                  </a:lnTo>
                  <a:lnTo>
                    <a:pt x="3149" y="7273"/>
                  </a:lnTo>
                  <a:close/>
                  <a:moveTo>
                    <a:pt x="7762" y="1"/>
                  </a:moveTo>
                  <a:lnTo>
                    <a:pt x="6188" y="326"/>
                  </a:lnTo>
                  <a:lnTo>
                    <a:pt x="4668" y="598"/>
                  </a:lnTo>
                  <a:lnTo>
                    <a:pt x="3203" y="761"/>
                  </a:lnTo>
                  <a:lnTo>
                    <a:pt x="1792" y="815"/>
                  </a:lnTo>
                  <a:lnTo>
                    <a:pt x="1575" y="815"/>
                  </a:lnTo>
                  <a:lnTo>
                    <a:pt x="3040" y="6514"/>
                  </a:lnTo>
                  <a:lnTo>
                    <a:pt x="3149" y="7273"/>
                  </a:lnTo>
                  <a:lnTo>
                    <a:pt x="3040" y="6459"/>
                  </a:lnTo>
                  <a:lnTo>
                    <a:pt x="3474" y="8305"/>
                  </a:lnTo>
                  <a:lnTo>
                    <a:pt x="4560" y="8305"/>
                  </a:lnTo>
                  <a:lnTo>
                    <a:pt x="5428" y="8250"/>
                  </a:lnTo>
                  <a:lnTo>
                    <a:pt x="6351" y="8088"/>
                  </a:lnTo>
                  <a:lnTo>
                    <a:pt x="7328" y="7979"/>
                  </a:lnTo>
                  <a:lnTo>
                    <a:pt x="9227" y="7545"/>
                  </a:lnTo>
                  <a:lnTo>
                    <a:pt x="10096" y="7328"/>
                  </a:lnTo>
                  <a:lnTo>
                    <a:pt x="10150" y="7328"/>
                  </a:lnTo>
                  <a:lnTo>
                    <a:pt x="7762" y="55"/>
                  </a:lnTo>
                  <a:lnTo>
                    <a:pt x="776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-5484224" y="1279521"/>
              <a:ext cx="23231" cy="135069"/>
            </a:xfrm>
            <a:custGeom>
              <a:avLst/>
              <a:gdLst/>
              <a:ahLst/>
              <a:cxnLst/>
              <a:rect l="l" t="t" r="r" b="b"/>
              <a:pathLst>
                <a:path w="1195" h="6948" fill="none" extrusionOk="0">
                  <a:moveTo>
                    <a:pt x="1141" y="1"/>
                  </a:moveTo>
                  <a:lnTo>
                    <a:pt x="1141" y="1"/>
                  </a:lnTo>
                  <a:lnTo>
                    <a:pt x="1032" y="1249"/>
                  </a:lnTo>
                  <a:lnTo>
                    <a:pt x="815" y="2715"/>
                  </a:lnTo>
                  <a:lnTo>
                    <a:pt x="489" y="4560"/>
                  </a:lnTo>
                  <a:lnTo>
                    <a:pt x="1" y="6785"/>
                  </a:lnTo>
                  <a:lnTo>
                    <a:pt x="1" y="6785"/>
                  </a:lnTo>
                  <a:lnTo>
                    <a:pt x="1" y="6948"/>
                  </a:lnTo>
                  <a:lnTo>
                    <a:pt x="1" y="6948"/>
                  </a:lnTo>
                  <a:lnTo>
                    <a:pt x="1" y="6948"/>
                  </a:lnTo>
                  <a:lnTo>
                    <a:pt x="1" y="6948"/>
                  </a:lnTo>
                  <a:lnTo>
                    <a:pt x="55" y="6568"/>
                  </a:lnTo>
                  <a:lnTo>
                    <a:pt x="55" y="6568"/>
                  </a:lnTo>
                  <a:lnTo>
                    <a:pt x="544" y="4451"/>
                  </a:lnTo>
                  <a:lnTo>
                    <a:pt x="869" y="2660"/>
                  </a:lnTo>
                  <a:lnTo>
                    <a:pt x="1086" y="1195"/>
                  </a:lnTo>
                  <a:lnTo>
                    <a:pt x="1195" y="1"/>
                  </a:lnTo>
                  <a:lnTo>
                    <a:pt x="1195" y="1"/>
                  </a:lnTo>
                  <a:lnTo>
                    <a:pt x="1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-5453625" y="1263697"/>
              <a:ext cx="166737" cy="161449"/>
            </a:xfrm>
            <a:custGeom>
              <a:avLst/>
              <a:gdLst/>
              <a:ahLst/>
              <a:cxnLst/>
              <a:rect l="l" t="t" r="r" b="b"/>
              <a:pathLst>
                <a:path w="8577" h="8305" fill="none" extrusionOk="0">
                  <a:moveTo>
                    <a:pt x="6188" y="1"/>
                  </a:moveTo>
                  <a:lnTo>
                    <a:pt x="6188" y="1"/>
                  </a:lnTo>
                  <a:lnTo>
                    <a:pt x="4614" y="326"/>
                  </a:lnTo>
                  <a:lnTo>
                    <a:pt x="3094" y="598"/>
                  </a:lnTo>
                  <a:lnTo>
                    <a:pt x="1629" y="761"/>
                  </a:lnTo>
                  <a:lnTo>
                    <a:pt x="218" y="815"/>
                  </a:lnTo>
                  <a:lnTo>
                    <a:pt x="218" y="815"/>
                  </a:lnTo>
                  <a:lnTo>
                    <a:pt x="1" y="815"/>
                  </a:lnTo>
                  <a:lnTo>
                    <a:pt x="1466" y="6514"/>
                  </a:lnTo>
                  <a:lnTo>
                    <a:pt x="1466" y="6514"/>
                  </a:lnTo>
                  <a:lnTo>
                    <a:pt x="1575" y="7273"/>
                  </a:lnTo>
                  <a:lnTo>
                    <a:pt x="1629" y="8142"/>
                  </a:lnTo>
                  <a:lnTo>
                    <a:pt x="1629" y="8142"/>
                  </a:lnTo>
                  <a:lnTo>
                    <a:pt x="1629" y="8305"/>
                  </a:lnTo>
                  <a:lnTo>
                    <a:pt x="1629" y="8305"/>
                  </a:lnTo>
                  <a:lnTo>
                    <a:pt x="1629" y="8305"/>
                  </a:lnTo>
                  <a:lnTo>
                    <a:pt x="1629" y="8305"/>
                  </a:lnTo>
                  <a:lnTo>
                    <a:pt x="1629" y="8088"/>
                  </a:lnTo>
                  <a:lnTo>
                    <a:pt x="1629" y="8088"/>
                  </a:lnTo>
                  <a:lnTo>
                    <a:pt x="1575" y="7273"/>
                  </a:lnTo>
                  <a:lnTo>
                    <a:pt x="1466" y="6459"/>
                  </a:lnTo>
                  <a:lnTo>
                    <a:pt x="1466" y="6459"/>
                  </a:lnTo>
                  <a:lnTo>
                    <a:pt x="1466" y="6459"/>
                  </a:lnTo>
                  <a:lnTo>
                    <a:pt x="1900" y="8305"/>
                  </a:lnTo>
                  <a:lnTo>
                    <a:pt x="1900" y="8305"/>
                  </a:lnTo>
                  <a:lnTo>
                    <a:pt x="2118" y="8305"/>
                  </a:lnTo>
                  <a:lnTo>
                    <a:pt x="2118" y="8305"/>
                  </a:lnTo>
                  <a:lnTo>
                    <a:pt x="2986" y="8305"/>
                  </a:lnTo>
                  <a:lnTo>
                    <a:pt x="3854" y="8250"/>
                  </a:lnTo>
                  <a:lnTo>
                    <a:pt x="3854" y="8250"/>
                  </a:lnTo>
                  <a:lnTo>
                    <a:pt x="4777" y="8088"/>
                  </a:lnTo>
                  <a:lnTo>
                    <a:pt x="5754" y="7979"/>
                  </a:lnTo>
                  <a:lnTo>
                    <a:pt x="7653" y="7545"/>
                  </a:lnTo>
                  <a:lnTo>
                    <a:pt x="8522" y="7328"/>
                  </a:lnTo>
                  <a:lnTo>
                    <a:pt x="8522" y="7328"/>
                  </a:lnTo>
                  <a:lnTo>
                    <a:pt x="8576" y="7328"/>
                  </a:lnTo>
                  <a:lnTo>
                    <a:pt x="6188" y="55"/>
                  </a:lnTo>
                  <a:lnTo>
                    <a:pt x="6188" y="1"/>
                  </a:lnTo>
                  <a:lnTo>
                    <a:pt x="6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-5505316" y="1527479"/>
              <a:ext cx="313373" cy="189929"/>
            </a:xfrm>
            <a:custGeom>
              <a:avLst/>
              <a:gdLst/>
              <a:ahLst/>
              <a:cxnLst/>
              <a:rect l="l" t="t" r="r" b="b"/>
              <a:pathLst>
                <a:path w="16120" h="9770" extrusionOk="0">
                  <a:moveTo>
                    <a:pt x="55" y="0"/>
                  </a:moveTo>
                  <a:lnTo>
                    <a:pt x="28" y="461"/>
                  </a:lnTo>
                  <a:lnTo>
                    <a:pt x="55" y="54"/>
                  </a:lnTo>
                  <a:lnTo>
                    <a:pt x="55" y="0"/>
                  </a:lnTo>
                  <a:close/>
                  <a:moveTo>
                    <a:pt x="28" y="461"/>
                  </a:moveTo>
                  <a:lnTo>
                    <a:pt x="0" y="869"/>
                  </a:lnTo>
                  <a:lnTo>
                    <a:pt x="0" y="923"/>
                  </a:lnTo>
                  <a:lnTo>
                    <a:pt x="28" y="461"/>
                  </a:lnTo>
                  <a:close/>
                  <a:moveTo>
                    <a:pt x="0" y="1683"/>
                  </a:moveTo>
                  <a:lnTo>
                    <a:pt x="0" y="1791"/>
                  </a:lnTo>
                  <a:lnTo>
                    <a:pt x="0" y="2768"/>
                  </a:lnTo>
                  <a:lnTo>
                    <a:pt x="109" y="3691"/>
                  </a:lnTo>
                  <a:lnTo>
                    <a:pt x="218" y="4016"/>
                  </a:lnTo>
                  <a:lnTo>
                    <a:pt x="55" y="2877"/>
                  </a:lnTo>
                  <a:lnTo>
                    <a:pt x="0" y="1683"/>
                  </a:lnTo>
                  <a:close/>
                  <a:moveTo>
                    <a:pt x="3094" y="1900"/>
                  </a:moveTo>
                  <a:lnTo>
                    <a:pt x="2443" y="5048"/>
                  </a:lnTo>
                  <a:lnTo>
                    <a:pt x="2226" y="6404"/>
                  </a:lnTo>
                  <a:lnTo>
                    <a:pt x="2443" y="5102"/>
                  </a:lnTo>
                  <a:lnTo>
                    <a:pt x="3094" y="1900"/>
                  </a:lnTo>
                  <a:close/>
                  <a:moveTo>
                    <a:pt x="6296" y="3094"/>
                  </a:moveTo>
                  <a:lnTo>
                    <a:pt x="6188" y="3799"/>
                  </a:lnTo>
                  <a:lnTo>
                    <a:pt x="5971" y="5319"/>
                  </a:lnTo>
                  <a:lnTo>
                    <a:pt x="5645" y="7164"/>
                  </a:lnTo>
                  <a:lnTo>
                    <a:pt x="5156" y="9444"/>
                  </a:lnTo>
                  <a:lnTo>
                    <a:pt x="5645" y="7219"/>
                  </a:lnTo>
                  <a:lnTo>
                    <a:pt x="6025" y="5373"/>
                  </a:lnTo>
                  <a:lnTo>
                    <a:pt x="6242" y="3799"/>
                  </a:lnTo>
                  <a:lnTo>
                    <a:pt x="6296" y="3148"/>
                  </a:lnTo>
                  <a:lnTo>
                    <a:pt x="6296" y="3094"/>
                  </a:lnTo>
                  <a:close/>
                  <a:moveTo>
                    <a:pt x="13677" y="1086"/>
                  </a:moveTo>
                  <a:lnTo>
                    <a:pt x="13243" y="1248"/>
                  </a:lnTo>
                  <a:lnTo>
                    <a:pt x="12863" y="1303"/>
                  </a:lnTo>
                  <a:lnTo>
                    <a:pt x="11452" y="1683"/>
                  </a:lnTo>
                  <a:lnTo>
                    <a:pt x="9987" y="1954"/>
                  </a:lnTo>
                  <a:lnTo>
                    <a:pt x="8630" y="2171"/>
                  </a:lnTo>
                  <a:lnTo>
                    <a:pt x="7273" y="2280"/>
                  </a:lnTo>
                  <a:lnTo>
                    <a:pt x="6513" y="2334"/>
                  </a:lnTo>
                  <a:lnTo>
                    <a:pt x="8141" y="8901"/>
                  </a:lnTo>
                  <a:lnTo>
                    <a:pt x="8250" y="9769"/>
                  </a:lnTo>
                  <a:lnTo>
                    <a:pt x="8304" y="9769"/>
                  </a:lnTo>
                  <a:lnTo>
                    <a:pt x="8196" y="8901"/>
                  </a:lnTo>
                  <a:lnTo>
                    <a:pt x="8413" y="9769"/>
                  </a:lnTo>
                  <a:lnTo>
                    <a:pt x="9281" y="9715"/>
                  </a:lnTo>
                  <a:lnTo>
                    <a:pt x="10204" y="9607"/>
                  </a:lnTo>
                  <a:lnTo>
                    <a:pt x="11127" y="9498"/>
                  </a:lnTo>
                  <a:lnTo>
                    <a:pt x="12103" y="9335"/>
                  </a:lnTo>
                  <a:lnTo>
                    <a:pt x="14112" y="8847"/>
                  </a:lnTo>
                  <a:lnTo>
                    <a:pt x="16120" y="8304"/>
                  </a:lnTo>
                  <a:lnTo>
                    <a:pt x="13732" y="108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-5405084" y="1572832"/>
              <a:ext cx="22181" cy="138238"/>
            </a:xfrm>
            <a:custGeom>
              <a:avLst/>
              <a:gdLst/>
              <a:ahLst/>
              <a:cxnLst/>
              <a:rect l="l" t="t" r="r" b="b"/>
              <a:pathLst>
                <a:path w="1141" h="7111" fill="none" extrusionOk="0">
                  <a:moveTo>
                    <a:pt x="1140" y="1"/>
                  </a:moveTo>
                  <a:lnTo>
                    <a:pt x="1140" y="1"/>
                  </a:lnTo>
                  <a:lnTo>
                    <a:pt x="1140" y="164"/>
                  </a:lnTo>
                  <a:lnTo>
                    <a:pt x="1140" y="164"/>
                  </a:lnTo>
                  <a:lnTo>
                    <a:pt x="1140" y="761"/>
                  </a:lnTo>
                  <a:lnTo>
                    <a:pt x="1032" y="1466"/>
                  </a:lnTo>
                  <a:lnTo>
                    <a:pt x="815" y="2986"/>
                  </a:lnTo>
                  <a:lnTo>
                    <a:pt x="489" y="4831"/>
                  </a:lnTo>
                  <a:lnTo>
                    <a:pt x="0" y="7111"/>
                  </a:lnTo>
                  <a:lnTo>
                    <a:pt x="0" y="7111"/>
                  </a:lnTo>
                  <a:lnTo>
                    <a:pt x="0" y="7111"/>
                  </a:lnTo>
                  <a:lnTo>
                    <a:pt x="0" y="7111"/>
                  </a:lnTo>
                  <a:lnTo>
                    <a:pt x="489" y="4886"/>
                  </a:lnTo>
                  <a:lnTo>
                    <a:pt x="869" y="3040"/>
                  </a:lnTo>
                  <a:lnTo>
                    <a:pt x="1086" y="1466"/>
                  </a:lnTo>
                  <a:lnTo>
                    <a:pt x="1140" y="815"/>
                  </a:lnTo>
                  <a:lnTo>
                    <a:pt x="1140" y="164"/>
                  </a:lnTo>
                  <a:lnTo>
                    <a:pt x="1140" y="164"/>
                  </a:lnTo>
                  <a:lnTo>
                    <a:pt x="1140" y="1"/>
                  </a:lnTo>
                  <a:lnTo>
                    <a:pt x="1140" y="1"/>
                  </a:lnTo>
                  <a:lnTo>
                    <a:pt x="1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-5465231" y="1564395"/>
              <a:ext cx="20082" cy="110808"/>
            </a:xfrm>
            <a:custGeom>
              <a:avLst/>
              <a:gdLst/>
              <a:ahLst/>
              <a:cxnLst/>
              <a:rect l="l" t="t" r="r" b="b"/>
              <a:pathLst>
                <a:path w="1033" h="5700" fill="none" extrusionOk="0">
                  <a:moveTo>
                    <a:pt x="1032" y="1"/>
                  </a:moveTo>
                  <a:lnTo>
                    <a:pt x="1032" y="1"/>
                  </a:lnTo>
                  <a:lnTo>
                    <a:pt x="381" y="3203"/>
                  </a:lnTo>
                  <a:lnTo>
                    <a:pt x="164" y="4505"/>
                  </a:lnTo>
                  <a:lnTo>
                    <a:pt x="1" y="5699"/>
                  </a:lnTo>
                  <a:lnTo>
                    <a:pt x="1" y="5699"/>
                  </a:lnTo>
                  <a:lnTo>
                    <a:pt x="1" y="5699"/>
                  </a:lnTo>
                  <a:lnTo>
                    <a:pt x="1" y="5699"/>
                  </a:lnTo>
                  <a:lnTo>
                    <a:pt x="164" y="4505"/>
                  </a:lnTo>
                  <a:lnTo>
                    <a:pt x="381" y="3149"/>
                  </a:lnTo>
                  <a:lnTo>
                    <a:pt x="1032" y="1"/>
                  </a:lnTo>
                  <a:lnTo>
                    <a:pt x="1032" y="1"/>
                  </a:lnTo>
                  <a:lnTo>
                    <a:pt x="10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-5378704" y="1548571"/>
              <a:ext cx="186760" cy="168836"/>
            </a:xfrm>
            <a:custGeom>
              <a:avLst/>
              <a:gdLst/>
              <a:ahLst/>
              <a:cxnLst/>
              <a:rect l="l" t="t" r="r" b="b"/>
              <a:pathLst>
                <a:path w="9607" h="8685" fill="none" extrusionOk="0">
                  <a:moveTo>
                    <a:pt x="7219" y="1"/>
                  </a:moveTo>
                  <a:lnTo>
                    <a:pt x="7164" y="1"/>
                  </a:lnTo>
                  <a:lnTo>
                    <a:pt x="6730" y="163"/>
                  </a:lnTo>
                  <a:lnTo>
                    <a:pt x="6350" y="218"/>
                  </a:lnTo>
                  <a:lnTo>
                    <a:pt x="6350" y="218"/>
                  </a:lnTo>
                  <a:lnTo>
                    <a:pt x="4939" y="598"/>
                  </a:lnTo>
                  <a:lnTo>
                    <a:pt x="3474" y="869"/>
                  </a:lnTo>
                  <a:lnTo>
                    <a:pt x="2117" y="1086"/>
                  </a:lnTo>
                  <a:lnTo>
                    <a:pt x="760" y="1195"/>
                  </a:lnTo>
                  <a:lnTo>
                    <a:pt x="760" y="1195"/>
                  </a:lnTo>
                  <a:lnTo>
                    <a:pt x="0" y="1249"/>
                  </a:lnTo>
                  <a:lnTo>
                    <a:pt x="1628" y="7816"/>
                  </a:lnTo>
                  <a:lnTo>
                    <a:pt x="1628" y="7816"/>
                  </a:lnTo>
                  <a:lnTo>
                    <a:pt x="1737" y="8684"/>
                  </a:lnTo>
                  <a:lnTo>
                    <a:pt x="1737" y="8684"/>
                  </a:lnTo>
                  <a:lnTo>
                    <a:pt x="1791" y="8684"/>
                  </a:lnTo>
                  <a:lnTo>
                    <a:pt x="1791" y="8684"/>
                  </a:lnTo>
                  <a:lnTo>
                    <a:pt x="1683" y="7816"/>
                  </a:lnTo>
                  <a:lnTo>
                    <a:pt x="1683" y="7816"/>
                  </a:lnTo>
                  <a:lnTo>
                    <a:pt x="1683" y="7816"/>
                  </a:lnTo>
                  <a:lnTo>
                    <a:pt x="1683" y="7816"/>
                  </a:lnTo>
                  <a:lnTo>
                    <a:pt x="1900" y="8684"/>
                  </a:lnTo>
                  <a:lnTo>
                    <a:pt x="1900" y="8684"/>
                  </a:lnTo>
                  <a:lnTo>
                    <a:pt x="2768" y="8630"/>
                  </a:lnTo>
                  <a:lnTo>
                    <a:pt x="3691" y="8522"/>
                  </a:lnTo>
                  <a:lnTo>
                    <a:pt x="4614" y="8413"/>
                  </a:lnTo>
                  <a:lnTo>
                    <a:pt x="5590" y="8250"/>
                  </a:lnTo>
                  <a:lnTo>
                    <a:pt x="7599" y="7762"/>
                  </a:lnTo>
                  <a:lnTo>
                    <a:pt x="9607" y="7219"/>
                  </a:lnTo>
                  <a:lnTo>
                    <a:pt x="72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-5505316" y="1527479"/>
              <a:ext cx="4238" cy="78090"/>
            </a:xfrm>
            <a:custGeom>
              <a:avLst/>
              <a:gdLst/>
              <a:ahLst/>
              <a:cxnLst/>
              <a:rect l="l" t="t" r="r" b="b"/>
              <a:pathLst>
                <a:path w="218" h="4017" fill="none" extrusionOk="0">
                  <a:moveTo>
                    <a:pt x="55" y="0"/>
                  </a:moveTo>
                  <a:lnTo>
                    <a:pt x="55" y="0"/>
                  </a:lnTo>
                  <a:lnTo>
                    <a:pt x="0" y="923"/>
                  </a:lnTo>
                  <a:lnTo>
                    <a:pt x="0" y="1791"/>
                  </a:lnTo>
                  <a:lnTo>
                    <a:pt x="0" y="1791"/>
                  </a:lnTo>
                  <a:lnTo>
                    <a:pt x="0" y="2768"/>
                  </a:lnTo>
                  <a:lnTo>
                    <a:pt x="109" y="3691"/>
                  </a:lnTo>
                  <a:lnTo>
                    <a:pt x="218" y="4016"/>
                  </a:lnTo>
                  <a:lnTo>
                    <a:pt x="218" y="4016"/>
                  </a:lnTo>
                  <a:lnTo>
                    <a:pt x="55" y="2877"/>
                  </a:lnTo>
                  <a:lnTo>
                    <a:pt x="0" y="1683"/>
                  </a:lnTo>
                  <a:lnTo>
                    <a:pt x="0" y="1683"/>
                  </a:lnTo>
                  <a:lnTo>
                    <a:pt x="0" y="869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-5459943" y="1769079"/>
              <a:ext cx="362964" cy="239520"/>
            </a:xfrm>
            <a:custGeom>
              <a:avLst/>
              <a:gdLst/>
              <a:ahLst/>
              <a:cxnLst/>
              <a:rect l="l" t="t" r="r" b="b"/>
              <a:pathLst>
                <a:path w="18671" h="12321" extrusionOk="0">
                  <a:moveTo>
                    <a:pt x="1683" y="3040"/>
                  </a:moveTo>
                  <a:lnTo>
                    <a:pt x="1628" y="4017"/>
                  </a:lnTo>
                  <a:lnTo>
                    <a:pt x="1737" y="3040"/>
                  </a:lnTo>
                  <a:close/>
                  <a:moveTo>
                    <a:pt x="7978" y="5862"/>
                  </a:moveTo>
                  <a:lnTo>
                    <a:pt x="7951" y="6459"/>
                  </a:lnTo>
                  <a:lnTo>
                    <a:pt x="7978" y="5917"/>
                  </a:lnTo>
                  <a:lnTo>
                    <a:pt x="7978" y="5862"/>
                  </a:lnTo>
                  <a:close/>
                  <a:moveTo>
                    <a:pt x="1628" y="4017"/>
                  </a:moveTo>
                  <a:lnTo>
                    <a:pt x="1574" y="4885"/>
                  </a:lnTo>
                  <a:lnTo>
                    <a:pt x="1628" y="6134"/>
                  </a:lnTo>
                  <a:lnTo>
                    <a:pt x="1709" y="6556"/>
                  </a:lnTo>
                  <a:lnTo>
                    <a:pt x="1683" y="6242"/>
                  </a:lnTo>
                  <a:lnTo>
                    <a:pt x="1628" y="5591"/>
                  </a:lnTo>
                  <a:lnTo>
                    <a:pt x="1628" y="4940"/>
                  </a:lnTo>
                  <a:lnTo>
                    <a:pt x="1628" y="4017"/>
                  </a:lnTo>
                  <a:close/>
                  <a:moveTo>
                    <a:pt x="1709" y="6556"/>
                  </a:moveTo>
                  <a:lnTo>
                    <a:pt x="1731" y="6822"/>
                  </a:lnTo>
                  <a:lnTo>
                    <a:pt x="1846" y="7273"/>
                  </a:lnTo>
                  <a:lnTo>
                    <a:pt x="1709" y="6556"/>
                  </a:lnTo>
                  <a:close/>
                  <a:moveTo>
                    <a:pt x="0" y="1"/>
                  </a:moveTo>
                  <a:lnTo>
                    <a:pt x="1846" y="7382"/>
                  </a:lnTo>
                  <a:lnTo>
                    <a:pt x="1846" y="7328"/>
                  </a:lnTo>
                  <a:lnTo>
                    <a:pt x="1737" y="6894"/>
                  </a:lnTo>
                  <a:lnTo>
                    <a:pt x="1731" y="6822"/>
                  </a:lnTo>
                  <a:lnTo>
                    <a:pt x="0" y="1"/>
                  </a:lnTo>
                  <a:close/>
                  <a:moveTo>
                    <a:pt x="1846" y="7273"/>
                  </a:moveTo>
                  <a:lnTo>
                    <a:pt x="1846" y="7328"/>
                  </a:lnTo>
                  <a:lnTo>
                    <a:pt x="1900" y="7545"/>
                  </a:lnTo>
                  <a:lnTo>
                    <a:pt x="1846" y="7273"/>
                  </a:lnTo>
                  <a:close/>
                  <a:moveTo>
                    <a:pt x="1900" y="7545"/>
                  </a:moveTo>
                  <a:lnTo>
                    <a:pt x="1954" y="7870"/>
                  </a:lnTo>
                  <a:lnTo>
                    <a:pt x="1954" y="7816"/>
                  </a:lnTo>
                  <a:lnTo>
                    <a:pt x="1900" y="7545"/>
                  </a:lnTo>
                  <a:close/>
                  <a:moveTo>
                    <a:pt x="4831" y="4668"/>
                  </a:moveTo>
                  <a:lnTo>
                    <a:pt x="4125" y="7925"/>
                  </a:lnTo>
                  <a:lnTo>
                    <a:pt x="3854" y="9336"/>
                  </a:lnTo>
                  <a:lnTo>
                    <a:pt x="3691" y="10584"/>
                  </a:lnTo>
                  <a:lnTo>
                    <a:pt x="3691" y="10638"/>
                  </a:lnTo>
                  <a:lnTo>
                    <a:pt x="3908" y="9336"/>
                  </a:lnTo>
                  <a:lnTo>
                    <a:pt x="4179" y="7925"/>
                  </a:lnTo>
                  <a:lnTo>
                    <a:pt x="4885" y="4668"/>
                  </a:lnTo>
                  <a:close/>
                  <a:moveTo>
                    <a:pt x="7951" y="6459"/>
                  </a:moveTo>
                  <a:lnTo>
                    <a:pt x="7924" y="7002"/>
                  </a:lnTo>
                  <a:lnTo>
                    <a:pt x="7761" y="8305"/>
                  </a:lnTo>
                  <a:lnTo>
                    <a:pt x="7436" y="9824"/>
                  </a:lnTo>
                  <a:lnTo>
                    <a:pt x="7056" y="11615"/>
                  </a:lnTo>
                  <a:lnTo>
                    <a:pt x="7436" y="9933"/>
                  </a:lnTo>
                  <a:lnTo>
                    <a:pt x="7761" y="8413"/>
                  </a:lnTo>
                  <a:lnTo>
                    <a:pt x="7924" y="7056"/>
                  </a:lnTo>
                  <a:lnTo>
                    <a:pt x="7951" y="6459"/>
                  </a:lnTo>
                  <a:close/>
                  <a:moveTo>
                    <a:pt x="16228" y="3203"/>
                  </a:moveTo>
                  <a:lnTo>
                    <a:pt x="14057" y="3854"/>
                  </a:lnTo>
                  <a:lnTo>
                    <a:pt x="12972" y="4126"/>
                  </a:lnTo>
                  <a:lnTo>
                    <a:pt x="11940" y="4397"/>
                  </a:lnTo>
                  <a:lnTo>
                    <a:pt x="10909" y="4560"/>
                  </a:lnTo>
                  <a:lnTo>
                    <a:pt x="9932" y="4723"/>
                  </a:lnTo>
                  <a:lnTo>
                    <a:pt x="8955" y="4831"/>
                  </a:lnTo>
                  <a:lnTo>
                    <a:pt x="8033" y="4885"/>
                  </a:lnTo>
                  <a:lnTo>
                    <a:pt x="7978" y="4885"/>
                  </a:lnTo>
                  <a:lnTo>
                    <a:pt x="9878" y="12321"/>
                  </a:lnTo>
                  <a:lnTo>
                    <a:pt x="10855" y="12267"/>
                  </a:lnTo>
                  <a:lnTo>
                    <a:pt x="11940" y="12158"/>
                  </a:lnTo>
                  <a:lnTo>
                    <a:pt x="13026" y="11995"/>
                  </a:lnTo>
                  <a:lnTo>
                    <a:pt x="14111" y="11724"/>
                  </a:lnTo>
                  <a:lnTo>
                    <a:pt x="15251" y="11453"/>
                  </a:lnTo>
                  <a:lnTo>
                    <a:pt x="16391" y="11181"/>
                  </a:lnTo>
                  <a:lnTo>
                    <a:pt x="18670" y="10476"/>
                  </a:lnTo>
                  <a:lnTo>
                    <a:pt x="16228" y="320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5424077" y="1914685"/>
              <a:ext cx="2138" cy="7407"/>
            </a:xfrm>
            <a:custGeom>
              <a:avLst/>
              <a:gdLst/>
              <a:ahLst/>
              <a:cxnLst/>
              <a:rect l="l" t="t" r="r" b="b"/>
              <a:pathLst>
                <a:path w="110" h="381" fill="none" extrusionOk="0">
                  <a:moveTo>
                    <a:pt x="1" y="1"/>
                  </a:moveTo>
                  <a:lnTo>
                    <a:pt x="55" y="55"/>
                  </a:lnTo>
                  <a:lnTo>
                    <a:pt x="109" y="326"/>
                  </a:lnTo>
                  <a:lnTo>
                    <a:pt x="109" y="326"/>
                  </a:lnTo>
                  <a:lnTo>
                    <a:pt x="109" y="380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5322794" y="1873530"/>
              <a:ext cx="17963" cy="121364"/>
            </a:xfrm>
            <a:custGeom>
              <a:avLst/>
              <a:gdLst/>
              <a:ahLst/>
              <a:cxnLst/>
              <a:rect l="l" t="t" r="r" b="b"/>
              <a:pathLst>
                <a:path w="924" h="6243" fill="none" extrusionOk="0">
                  <a:moveTo>
                    <a:pt x="923" y="1"/>
                  </a:moveTo>
                  <a:lnTo>
                    <a:pt x="923" y="1"/>
                  </a:lnTo>
                  <a:lnTo>
                    <a:pt x="923" y="489"/>
                  </a:lnTo>
                  <a:lnTo>
                    <a:pt x="923" y="489"/>
                  </a:lnTo>
                  <a:lnTo>
                    <a:pt x="869" y="1683"/>
                  </a:lnTo>
                  <a:lnTo>
                    <a:pt x="706" y="3040"/>
                  </a:lnTo>
                  <a:lnTo>
                    <a:pt x="381" y="4560"/>
                  </a:lnTo>
                  <a:lnTo>
                    <a:pt x="1" y="6242"/>
                  </a:lnTo>
                  <a:lnTo>
                    <a:pt x="1" y="6242"/>
                  </a:lnTo>
                  <a:lnTo>
                    <a:pt x="381" y="4451"/>
                  </a:lnTo>
                  <a:lnTo>
                    <a:pt x="706" y="2932"/>
                  </a:lnTo>
                  <a:lnTo>
                    <a:pt x="869" y="1629"/>
                  </a:lnTo>
                  <a:lnTo>
                    <a:pt x="923" y="544"/>
                  </a:lnTo>
                  <a:lnTo>
                    <a:pt x="923" y="544"/>
                  </a:lnTo>
                  <a:lnTo>
                    <a:pt x="9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5388210" y="1859825"/>
              <a:ext cx="23231" cy="116076"/>
            </a:xfrm>
            <a:custGeom>
              <a:avLst/>
              <a:gdLst/>
              <a:ahLst/>
              <a:cxnLst/>
              <a:rect l="l" t="t" r="r" b="b"/>
              <a:pathLst>
                <a:path w="1195" h="5971" fill="none" extrusionOk="0">
                  <a:moveTo>
                    <a:pt x="1141" y="0"/>
                  </a:moveTo>
                  <a:lnTo>
                    <a:pt x="1141" y="0"/>
                  </a:lnTo>
                  <a:lnTo>
                    <a:pt x="435" y="3257"/>
                  </a:lnTo>
                  <a:lnTo>
                    <a:pt x="164" y="4668"/>
                  </a:lnTo>
                  <a:lnTo>
                    <a:pt x="1" y="5916"/>
                  </a:lnTo>
                  <a:lnTo>
                    <a:pt x="1" y="5916"/>
                  </a:lnTo>
                  <a:lnTo>
                    <a:pt x="1" y="5970"/>
                  </a:lnTo>
                  <a:lnTo>
                    <a:pt x="1" y="5970"/>
                  </a:lnTo>
                  <a:lnTo>
                    <a:pt x="218" y="4668"/>
                  </a:lnTo>
                  <a:lnTo>
                    <a:pt x="489" y="3257"/>
                  </a:lnTo>
                  <a:lnTo>
                    <a:pt x="1195" y="0"/>
                  </a:lnTo>
                  <a:lnTo>
                    <a:pt x="1195" y="0"/>
                  </a:lnTo>
                  <a:lnTo>
                    <a:pt x="11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-5304851" y="1831326"/>
              <a:ext cx="207872" cy="177273"/>
            </a:xfrm>
            <a:custGeom>
              <a:avLst/>
              <a:gdLst/>
              <a:ahLst/>
              <a:cxnLst/>
              <a:rect l="l" t="t" r="r" b="b"/>
              <a:pathLst>
                <a:path w="10693" h="9119" fill="none" extrusionOk="0">
                  <a:moveTo>
                    <a:pt x="8250" y="1"/>
                  </a:moveTo>
                  <a:lnTo>
                    <a:pt x="8250" y="1"/>
                  </a:lnTo>
                  <a:lnTo>
                    <a:pt x="6079" y="652"/>
                  </a:lnTo>
                  <a:lnTo>
                    <a:pt x="4994" y="924"/>
                  </a:lnTo>
                  <a:lnTo>
                    <a:pt x="3962" y="1195"/>
                  </a:lnTo>
                  <a:lnTo>
                    <a:pt x="2931" y="1358"/>
                  </a:lnTo>
                  <a:lnTo>
                    <a:pt x="1954" y="1521"/>
                  </a:lnTo>
                  <a:lnTo>
                    <a:pt x="977" y="1629"/>
                  </a:lnTo>
                  <a:lnTo>
                    <a:pt x="55" y="1683"/>
                  </a:lnTo>
                  <a:lnTo>
                    <a:pt x="55" y="1683"/>
                  </a:lnTo>
                  <a:lnTo>
                    <a:pt x="0" y="1683"/>
                  </a:lnTo>
                  <a:lnTo>
                    <a:pt x="1900" y="9119"/>
                  </a:lnTo>
                  <a:lnTo>
                    <a:pt x="1900" y="9119"/>
                  </a:lnTo>
                  <a:lnTo>
                    <a:pt x="2877" y="9065"/>
                  </a:lnTo>
                  <a:lnTo>
                    <a:pt x="3962" y="8956"/>
                  </a:lnTo>
                  <a:lnTo>
                    <a:pt x="5048" y="8793"/>
                  </a:lnTo>
                  <a:lnTo>
                    <a:pt x="6133" y="8522"/>
                  </a:lnTo>
                  <a:lnTo>
                    <a:pt x="7273" y="8251"/>
                  </a:lnTo>
                  <a:lnTo>
                    <a:pt x="8413" y="7979"/>
                  </a:lnTo>
                  <a:lnTo>
                    <a:pt x="10692" y="7274"/>
                  </a:lnTo>
                  <a:lnTo>
                    <a:pt x="10692" y="7274"/>
                  </a:lnTo>
                  <a:lnTo>
                    <a:pt x="8250" y="1"/>
                  </a:lnTo>
                  <a:lnTo>
                    <a:pt x="82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5429345" y="1828177"/>
              <a:ext cx="6337" cy="87577"/>
            </a:xfrm>
            <a:custGeom>
              <a:avLst/>
              <a:gdLst/>
              <a:ahLst/>
              <a:cxnLst/>
              <a:rect l="l" t="t" r="r" b="b"/>
              <a:pathLst>
                <a:path w="326" h="4505" fill="none" extrusionOk="0">
                  <a:moveTo>
                    <a:pt x="109" y="0"/>
                  </a:moveTo>
                  <a:lnTo>
                    <a:pt x="109" y="0"/>
                  </a:lnTo>
                  <a:lnTo>
                    <a:pt x="54" y="977"/>
                  </a:lnTo>
                  <a:lnTo>
                    <a:pt x="0" y="1845"/>
                  </a:lnTo>
                  <a:lnTo>
                    <a:pt x="0" y="1845"/>
                  </a:lnTo>
                  <a:lnTo>
                    <a:pt x="54" y="3094"/>
                  </a:lnTo>
                  <a:lnTo>
                    <a:pt x="272" y="4233"/>
                  </a:lnTo>
                  <a:lnTo>
                    <a:pt x="326" y="4505"/>
                  </a:lnTo>
                  <a:lnTo>
                    <a:pt x="326" y="4505"/>
                  </a:lnTo>
                  <a:lnTo>
                    <a:pt x="163" y="3854"/>
                  </a:lnTo>
                  <a:lnTo>
                    <a:pt x="109" y="3202"/>
                  </a:lnTo>
                  <a:lnTo>
                    <a:pt x="54" y="2551"/>
                  </a:lnTo>
                  <a:lnTo>
                    <a:pt x="54" y="1900"/>
                  </a:lnTo>
                  <a:lnTo>
                    <a:pt x="54" y="1900"/>
                  </a:lnTo>
                  <a:lnTo>
                    <a:pt x="54" y="977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-5459943" y="1769079"/>
              <a:ext cx="35886" cy="143506"/>
            </a:xfrm>
            <a:custGeom>
              <a:avLst/>
              <a:gdLst/>
              <a:ahLst/>
              <a:cxnLst/>
              <a:rect l="l" t="t" r="r" b="b"/>
              <a:pathLst>
                <a:path w="1846" h="7382" fill="none" extrusionOk="0">
                  <a:moveTo>
                    <a:pt x="0" y="1"/>
                  </a:moveTo>
                  <a:lnTo>
                    <a:pt x="1846" y="7382"/>
                  </a:lnTo>
                  <a:lnTo>
                    <a:pt x="1846" y="7382"/>
                  </a:lnTo>
                  <a:lnTo>
                    <a:pt x="1846" y="727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5504267" y="1406134"/>
              <a:ext cx="265900" cy="165668"/>
            </a:xfrm>
            <a:custGeom>
              <a:avLst/>
              <a:gdLst/>
              <a:ahLst/>
              <a:cxnLst/>
              <a:rect l="l" t="t" r="r" b="b"/>
              <a:pathLst>
                <a:path w="13678" h="8522" extrusionOk="0">
                  <a:moveTo>
                    <a:pt x="1032" y="489"/>
                  </a:moveTo>
                  <a:lnTo>
                    <a:pt x="381" y="3637"/>
                  </a:lnTo>
                  <a:lnTo>
                    <a:pt x="164" y="4994"/>
                  </a:lnTo>
                  <a:lnTo>
                    <a:pt x="164" y="4994"/>
                  </a:lnTo>
                  <a:lnTo>
                    <a:pt x="381" y="3691"/>
                  </a:lnTo>
                  <a:lnTo>
                    <a:pt x="1032" y="489"/>
                  </a:lnTo>
                  <a:close/>
                  <a:moveTo>
                    <a:pt x="164" y="4994"/>
                  </a:moveTo>
                  <a:lnTo>
                    <a:pt x="1" y="6188"/>
                  </a:lnTo>
                  <a:lnTo>
                    <a:pt x="55" y="6188"/>
                  </a:lnTo>
                  <a:lnTo>
                    <a:pt x="164" y="4994"/>
                  </a:lnTo>
                  <a:close/>
                  <a:moveTo>
                    <a:pt x="3908" y="3854"/>
                  </a:moveTo>
                  <a:lnTo>
                    <a:pt x="3529" y="5754"/>
                  </a:lnTo>
                  <a:lnTo>
                    <a:pt x="3040" y="8087"/>
                  </a:lnTo>
                  <a:lnTo>
                    <a:pt x="3094" y="7870"/>
                  </a:lnTo>
                  <a:lnTo>
                    <a:pt x="3583" y="5699"/>
                  </a:lnTo>
                  <a:lnTo>
                    <a:pt x="3908" y="3854"/>
                  </a:lnTo>
                  <a:close/>
                  <a:moveTo>
                    <a:pt x="11127" y="1"/>
                  </a:moveTo>
                  <a:lnTo>
                    <a:pt x="10258" y="218"/>
                  </a:lnTo>
                  <a:lnTo>
                    <a:pt x="8359" y="652"/>
                  </a:lnTo>
                  <a:lnTo>
                    <a:pt x="7382" y="761"/>
                  </a:lnTo>
                  <a:lnTo>
                    <a:pt x="6459" y="923"/>
                  </a:lnTo>
                  <a:lnTo>
                    <a:pt x="5482" y="978"/>
                  </a:lnTo>
                  <a:lnTo>
                    <a:pt x="4560" y="1032"/>
                  </a:lnTo>
                  <a:lnTo>
                    <a:pt x="6079" y="7165"/>
                  </a:lnTo>
                  <a:lnTo>
                    <a:pt x="6459" y="8522"/>
                  </a:lnTo>
                  <a:lnTo>
                    <a:pt x="7219" y="8522"/>
                  </a:lnTo>
                  <a:lnTo>
                    <a:pt x="8576" y="8413"/>
                  </a:lnTo>
                  <a:lnTo>
                    <a:pt x="9933" y="8196"/>
                  </a:lnTo>
                  <a:lnTo>
                    <a:pt x="11398" y="7925"/>
                  </a:lnTo>
                  <a:lnTo>
                    <a:pt x="12809" y="7545"/>
                  </a:lnTo>
                  <a:lnTo>
                    <a:pt x="13189" y="7490"/>
                  </a:lnTo>
                  <a:lnTo>
                    <a:pt x="13623" y="7328"/>
                  </a:lnTo>
                  <a:lnTo>
                    <a:pt x="13678" y="7328"/>
                  </a:lnTo>
                  <a:lnTo>
                    <a:pt x="11235" y="1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5445169" y="1426177"/>
              <a:ext cx="23231" cy="137188"/>
            </a:xfrm>
            <a:custGeom>
              <a:avLst/>
              <a:gdLst/>
              <a:ahLst/>
              <a:cxnLst/>
              <a:rect l="l" t="t" r="r" b="b"/>
              <a:pathLst>
                <a:path w="1195" h="7057" fill="none" extrusionOk="0">
                  <a:moveTo>
                    <a:pt x="1194" y="1"/>
                  </a:moveTo>
                  <a:lnTo>
                    <a:pt x="1194" y="1"/>
                  </a:lnTo>
                  <a:lnTo>
                    <a:pt x="1086" y="1249"/>
                  </a:lnTo>
                  <a:lnTo>
                    <a:pt x="868" y="2823"/>
                  </a:lnTo>
                  <a:lnTo>
                    <a:pt x="489" y="4723"/>
                  </a:lnTo>
                  <a:lnTo>
                    <a:pt x="0" y="7056"/>
                  </a:lnTo>
                  <a:lnTo>
                    <a:pt x="0" y="7056"/>
                  </a:lnTo>
                  <a:lnTo>
                    <a:pt x="0" y="7056"/>
                  </a:lnTo>
                  <a:lnTo>
                    <a:pt x="0" y="7056"/>
                  </a:lnTo>
                  <a:lnTo>
                    <a:pt x="54" y="6839"/>
                  </a:lnTo>
                  <a:lnTo>
                    <a:pt x="54" y="6839"/>
                  </a:lnTo>
                  <a:lnTo>
                    <a:pt x="543" y="4668"/>
                  </a:lnTo>
                  <a:lnTo>
                    <a:pt x="868" y="2823"/>
                  </a:lnTo>
                  <a:lnTo>
                    <a:pt x="1086" y="1249"/>
                  </a:lnTo>
                  <a:lnTo>
                    <a:pt x="1194" y="1"/>
                  </a:lnTo>
                  <a:lnTo>
                    <a:pt x="1194" y="1"/>
                  </a:lnTo>
                  <a:lnTo>
                    <a:pt x="11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5504267" y="1415640"/>
              <a:ext cx="20062" cy="110789"/>
            </a:xfrm>
            <a:custGeom>
              <a:avLst/>
              <a:gdLst/>
              <a:ahLst/>
              <a:cxnLst/>
              <a:rect l="l" t="t" r="r" b="b"/>
              <a:pathLst>
                <a:path w="1032" h="5699" fill="none" extrusionOk="0">
                  <a:moveTo>
                    <a:pt x="1032" y="0"/>
                  </a:moveTo>
                  <a:lnTo>
                    <a:pt x="1032" y="0"/>
                  </a:lnTo>
                  <a:lnTo>
                    <a:pt x="381" y="3202"/>
                  </a:lnTo>
                  <a:lnTo>
                    <a:pt x="164" y="4505"/>
                  </a:lnTo>
                  <a:lnTo>
                    <a:pt x="1" y="5699"/>
                  </a:lnTo>
                  <a:lnTo>
                    <a:pt x="1" y="5699"/>
                  </a:lnTo>
                  <a:lnTo>
                    <a:pt x="55" y="5699"/>
                  </a:lnTo>
                  <a:lnTo>
                    <a:pt x="55" y="5699"/>
                  </a:lnTo>
                  <a:lnTo>
                    <a:pt x="164" y="4505"/>
                  </a:lnTo>
                  <a:lnTo>
                    <a:pt x="381" y="3148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0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-5415640" y="1406134"/>
              <a:ext cx="177273" cy="165668"/>
            </a:xfrm>
            <a:custGeom>
              <a:avLst/>
              <a:gdLst/>
              <a:ahLst/>
              <a:cxnLst/>
              <a:rect l="l" t="t" r="r" b="b"/>
              <a:pathLst>
                <a:path w="9119" h="8522" fill="none" extrusionOk="0">
                  <a:moveTo>
                    <a:pt x="6622" y="1"/>
                  </a:moveTo>
                  <a:lnTo>
                    <a:pt x="6622" y="1"/>
                  </a:lnTo>
                  <a:lnTo>
                    <a:pt x="6568" y="1"/>
                  </a:lnTo>
                  <a:lnTo>
                    <a:pt x="5699" y="218"/>
                  </a:lnTo>
                  <a:lnTo>
                    <a:pt x="5699" y="218"/>
                  </a:lnTo>
                  <a:lnTo>
                    <a:pt x="3800" y="652"/>
                  </a:lnTo>
                  <a:lnTo>
                    <a:pt x="2823" y="761"/>
                  </a:lnTo>
                  <a:lnTo>
                    <a:pt x="1900" y="923"/>
                  </a:lnTo>
                  <a:lnTo>
                    <a:pt x="1900" y="923"/>
                  </a:lnTo>
                  <a:lnTo>
                    <a:pt x="923" y="978"/>
                  </a:lnTo>
                  <a:lnTo>
                    <a:pt x="1" y="1032"/>
                  </a:lnTo>
                  <a:lnTo>
                    <a:pt x="1520" y="7165"/>
                  </a:lnTo>
                  <a:lnTo>
                    <a:pt x="1520" y="7165"/>
                  </a:lnTo>
                  <a:lnTo>
                    <a:pt x="1629" y="7816"/>
                  </a:lnTo>
                  <a:lnTo>
                    <a:pt x="1683" y="8522"/>
                  </a:lnTo>
                  <a:lnTo>
                    <a:pt x="1683" y="8522"/>
                  </a:lnTo>
                  <a:lnTo>
                    <a:pt x="1683" y="8522"/>
                  </a:lnTo>
                  <a:lnTo>
                    <a:pt x="1683" y="8522"/>
                  </a:lnTo>
                  <a:lnTo>
                    <a:pt x="1629" y="7816"/>
                  </a:lnTo>
                  <a:lnTo>
                    <a:pt x="1520" y="7165"/>
                  </a:lnTo>
                  <a:lnTo>
                    <a:pt x="1520" y="7165"/>
                  </a:lnTo>
                  <a:lnTo>
                    <a:pt x="1520" y="7165"/>
                  </a:lnTo>
                  <a:lnTo>
                    <a:pt x="1900" y="8522"/>
                  </a:lnTo>
                  <a:lnTo>
                    <a:pt x="1900" y="8522"/>
                  </a:lnTo>
                  <a:lnTo>
                    <a:pt x="2660" y="8522"/>
                  </a:lnTo>
                  <a:lnTo>
                    <a:pt x="2660" y="8522"/>
                  </a:lnTo>
                  <a:lnTo>
                    <a:pt x="4017" y="8413"/>
                  </a:lnTo>
                  <a:lnTo>
                    <a:pt x="5374" y="8196"/>
                  </a:lnTo>
                  <a:lnTo>
                    <a:pt x="6839" y="7925"/>
                  </a:lnTo>
                  <a:lnTo>
                    <a:pt x="8250" y="7545"/>
                  </a:lnTo>
                  <a:lnTo>
                    <a:pt x="8630" y="7490"/>
                  </a:lnTo>
                  <a:lnTo>
                    <a:pt x="9064" y="7328"/>
                  </a:lnTo>
                  <a:lnTo>
                    <a:pt x="9119" y="7328"/>
                  </a:lnTo>
                  <a:lnTo>
                    <a:pt x="9119" y="7328"/>
                  </a:lnTo>
                  <a:lnTo>
                    <a:pt x="6676" y="1"/>
                  </a:lnTo>
                  <a:lnTo>
                    <a:pt x="66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-5467331" y="1677303"/>
              <a:ext cx="322860" cy="186760"/>
            </a:xfrm>
            <a:custGeom>
              <a:avLst/>
              <a:gdLst/>
              <a:ahLst/>
              <a:cxnLst/>
              <a:rect l="l" t="t" r="r" b="b"/>
              <a:pathLst>
                <a:path w="16608" h="9607" extrusionOk="0">
                  <a:moveTo>
                    <a:pt x="109" y="0"/>
                  </a:moveTo>
                  <a:lnTo>
                    <a:pt x="0" y="977"/>
                  </a:lnTo>
                  <a:lnTo>
                    <a:pt x="0" y="1791"/>
                  </a:lnTo>
                  <a:lnTo>
                    <a:pt x="55" y="923"/>
                  </a:lnTo>
                  <a:lnTo>
                    <a:pt x="109" y="0"/>
                  </a:lnTo>
                  <a:close/>
                  <a:moveTo>
                    <a:pt x="0" y="1791"/>
                  </a:moveTo>
                  <a:lnTo>
                    <a:pt x="0" y="1845"/>
                  </a:lnTo>
                  <a:lnTo>
                    <a:pt x="18" y="2207"/>
                  </a:lnTo>
                  <a:lnTo>
                    <a:pt x="0" y="1791"/>
                  </a:lnTo>
                  <a:close/>
                  <a:moveTo>
                    <a:pt x="6296" y="2062"/>
                  </a:moveTo>
                  <a:lnTo>
                    <a:pt x="6350" y="2659"/>
                  </a:lnTo>
                  <a:lnTo>
                    <a:pt x="6350" y="2062"/>
                  </a:lnTo>
                  <a:close/>
                  <a:moveTo>
                    <a:pt x="3202" y="1737"/>
                  </a:moveTo>
                  <a:lnTo>
                    <a:pt x="3148" y="2008"/>
                  </a:lnTo>
                  <a:lnTo>
                    <a:pt x="2882" y="3296"/>
                  </a:lnTo>
                  <a:lnTo>
                    <a:pt x="2882" y="3296"/>
                  </a:lnTo>
                  <a:lnTo>
                    <a:pt x="3202" y="1791"/>
                  </a:lnTo>
                  <a:lnTo>
                    <a:pt x="3202" y="1737"/>
                  </a:lnTo>
                  <a:close/>
                  <a:moveTo>
                    <a:pt x="18" y="2207"/>
                  </a:moveTo>
                  <a:lnTo>
                    <a:pt x="55" y="3039"/>
                  </a:lnTo>
                  <a:lnTo>
                    <a:pt x="105" y="3407"/>
                  </a:lnTo>
                  <a:lnTo>
                    <a:pt x="55" y="2931"/>
                  </a:lnTo>
                  <a:lnTo>
                    <a:pt x="18" y="2207"/>
                  </a:lnTo>
                  <a:close/>
                  <a:moveTo>
                    <a:pt x="105" y="3407"/>
                  </a:moveTo>
                  <a:lnTo>
                    <a:pt x="163" y="3962"/>
                  </a:lnTo>
                  <a:lnTo>
                    <a:pt x="217" y="4233"/>
                  </a:lnTo>
                  <a:lnTo>
                    <a:pt x="105" y="3407"/>
                  </a:lnTo>
                  <a:close/>
                  <a:moveTo>
                    <a:pt x="2882" y="3296"/>
                  </a:moveTo>
                  <a:lnTo>
                    <a:pt x="2497" y="5102"/>
                  </a:lnTo>
                  <a:lnTo>
                    <a:pt x="2459" y="5336"/>
                  </a:lnTo>
                  <a:lnTo>
                    <a:pt x="2497" y="5156"/>
                  </a:lnTo>
                  <a:lnTo>
                    <a:pt x="2882" y="3296"/>
                  </a:lnTo>
                  <a:close/>
                  <a:moveTo>
                    <a:pt x="2459" y="5336"/>
                  </a:moveTo>
                  <a:lnTo>
                    <a:pt x="2226" y="6459"/>
                  </a:lnTo>
                  <a:lnTo>
                    <a:pt x="2063" y="7598"/>
                  </a:lnTo>
                  <a:lnTo>
                    <a:pt x="2117" y="7653"/>
                  </a:lnTo>
                  <a:lnTo>
                    <a:pt x="2280" y="6459"/>
                  </a:lnTo>
                  <a:lnTo>
                    <a:pt x="2459" y="5336"/>
                  </a:lnTo>
                  <a:close/>
                  <a:moveTo>
                    <a:pt x="5753" y="7056"/>
                  </a:moveTo>
                  <a:lnTo>
                    <a:pt x="5265" y="9064"/>
                  </a:lnTo>
                  <a:lnTo>
                    <a:pt x="5211" y="9335"/>
                  </a:lnTo>
                  <a:lnTo>
                    <a:pt x="5265" y="9335"/>
                  </a:lnTo>
                  <a:lnTo>
                    <a:pt x="5319" y="9064"/>
                  </a:lnTo>
                  <a:lnTo>
                    <a:pt x="5753" y="7056"/>
                  </a:lnTo>
                  <a:close/>
                  <a:moveTo>
                    <a:pt x="14166" y="597"/>
                  </a:moveTo>
                  <a:lnTo>
                    <a:pt x="12158" y="1140"/>
                  </a:lnTo>
                  <a:lnTo>
                    <a:pt x="10149" y="1628"/>
                  </a:lnTo>
                  <a:lnTo>
                    <a:pt x="9173" y="1791"/>
                  </a:lnTo>
                  <a:lnTo>
                    <a:pt x="8250" y="1900"/>
                  </a:lnTo>
                  <a:lnTo>
                    <a:pt x="7327" y="2008"/>
                  </a:lnTo>
                  <a:lnTo>
                    <a:pt x="6459" y="2062"/>
                  </a:lnTo>
                  <a:lnTo>
                    <a:pt x="8250" y="9172"/>
                  </a:lnTo>
                  <a:lnTo>
                    <a:pt x="8250" y="9227"/>
                  </a:lnTo>
                  <a:lnTo>
                    <a:pt x="8358" y="9606"/>
                  </a:lnTo>
                  <a:lnTo>
                    <a:pt x="8413" y="9606"/>
                  </a:lnTo>
                  <a:lnTo>
                    <a:pt x="9335" y="9552"/>
                  </a:lnTo>
                  <a:lnTo>
                    <a:pt x="10312" y="9444"/>
                  </a:lnTo>
                  <a:lnTo>
                    <a:pt x="11289" y="9281"/>
                  </a:lnTo>
                  <a:lnTo>
                    <a:pt x="12320" y="9118"/>
                  </a:lnTo>
                  <a:lnTo>
                    <a:pt x="13352" y="8847"/>
                  </a:lnTo>
                  <a:lnTo>
                    <a:pt x="14437" y="8575"/>
                  </a:lnTo>
                  <a:lnTo>
                    <a:pt x="16608" y="7924"/>
                  </a:lnTo>
                  <a:lnTo>
                    <a:pt x="14166" y="651"/>
                  </a:lnTo>
                  <a:lnTo>
                    <a:pt x="14166" y="597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-5366048" y="1717388"/>
              <a:ext cx="22181" cy="141407"/>
            </a:xfrm>
            <a:custGeom>
              <a:avLst/>
              <a:gdLst/>
              <a:ahLst/>
              <a:cxnLst/>
              <a:rect l="l" t="t" r="r" b="b"/>
              <a:pathLst>
                <a:path w="1141" h="7274" fill="none" extrusionOk="0">
                  <a:moveTo>
                    <a:pt x="1140" y="0"/>
                  </a:moveTo>
                  <a:lnTo>
                    <a:pt x="1140" y="0"/>
                  </a:lnTo>
                  <a:lnTo>
                    <a:pt x="1086" y="0"/>
                  </a:lnTo>
                  <a:lnTo>
                    <a:pt x="1086" y="0"/>
                  </a:lnTo>
                  <a:lnTo>
                    <a:pt x="1140" y="597"/>
                  </a:lnTo>
                  <a:lnTo>
                    <a:pt x="1140" y="597"/>
                  </a:lnTo>
                  <a:lnTo>
                    <a:pt x="1086" y="1846"/>
                  </a:lnTo>
                  <a:lnTo>
                    <a:pt x="869" y="3257"/>
                  </a:lnTo>
                  <a:lnTo>
                    <a:pt x="543" y="4994"/>
                  </a:lnTo>
                  <a:lnTo>
                    <a:pt x="55" y="7002"/>
                  </a:lnTo>
                  <a:lnTo>
                    <a:pt x="55" y="7002"/>
                  </a:lnTo>
                  <a:lnTo>
                    <a:pt x="1" y="7273"/>
                  </a:lnTo>
                  <a:lnTo>
                    <a:pt x="1" y="7273"/>
                  </a:lnTo>
                  <a:lnTo>
                    <a:pt x="55" y="7273"/>
                  </a:lnTo>
                  <a:lnTo>
                    <a:pt x="55" y="7273"/>
                  </a:lnTo>
                  <a:lnTo>
                    <a:pt x="109" y="7002"/>
                  </a:lnTo>
                  <a:lnTo>
                    <a:pt x="109" y="7002"/>
                  </a:lnTo>
                  <a:lnTo>
                    <a:pt x="543" y="4994"/>
                  </a:lnTo>
                  <a:lnTo>
                    <a:pt x="869" y="3257"/>
                  </a:lnTo>
                  <a:lnTo>
                    <a:pt x="1086" y="1846"/>
                  </a:lnTo>
                  <a:lnTo>
                    <a:pt x="1140" y="597"/>
                  </a:lnTo>
                  <a:lnTo>
                    <a:pt x="1140" y="597"/>
                  </a:lnTo>
                  <a:lnTo>
                    <a:pt x="11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-5427245" y="1711051"/>
              <a:ext cx="22181" cy="115026"/>
            </a:xfrm>
            <a:custGeom>
              <a:avLst/>
              <a:gdLst/>
              <a:ahLst/>
              <a:cxnLst/>
              <a:rect l="l" t="t" r="r" b="b"/>
              <a:pathLst>
                <a:path w="1141" h="5917" fill="none" extrusionOk="0">
                  <a:moveTo>
                    <a:pt x="1140" y="1"/>
                  </a:moveTo>
                  <a:lnTo>
                    <a:pt x="1140" y="1"/>
                  </a:lnTo>
                  <a:lnTo>
                    <a:pt x="1086" y="272"/>
                  </a:lnTo>
                  <a:lnTo>
                    <a:pt x="1086" y="272"/>
                  </a:lnTo>
                  <a:lnTo>
                    <a:pt x="435" y="3420"/>
                  </a:lnTo>
                  <a:lnTo>
                    <a:pt x="164" y="4723"/>
                  </a:lnTo>
                  <a:lnTo>
                    <a:pt x="1" y="5862"/>
                  </a:lnTo>
                  <a:lnTo>
                    <a:pt x="1" y="5862"/>
                  </a:lnTo>
                  <a:lnTo>
                    <a:pt x="55" y="5917"/>
                  </a:lnTo>
                  <a:lnTo>
                    <a:pt x="55" y="5917"/>
                  </a:lnTo>
                  <a:lnTo>
                    <a:pt x="218" y="4723"/>
                  </a:lnTo>
                  <a:lnTo>
                    <a:pt x="435" y="3366"/>
                  </a:lnTo>
                  <a:lnTo>
                    <a:pt x="1140" y="55"/>
                  </a:lnTo>
                  <a:lnTo>
                    <a:pt x="1140" y="55"/>
                  </a:lnTo>
                  <a:lnTo>
                    <a:pt x="1140" y="1"/>
                  </a:lnTo>
                  <a:lnTo>
                    <a:pt x="1140" y="1"/>
                  </a:lnTo>
                  <a:lnTo>
                    <a:pt x="1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-5341787" y="1688908"/>
              <a:ext cx="197316" cy="175154"/>
            </a:xfrm>
            <a:custGeom>
              <a:avLst/>
              <a:gdLst/>
              <a:ahLst/>
              <a:cxnLst/>
              <a:rect l="l" t="t" r="r" b="b"/>
              <a:pathLst>
                <a:path w="10150" h="9010" fill="none" extrusionOk="0">
                  <a:moveTo>
                    <a:pt x="7708" y="0"/>
                  </a:moveTo>
                  <a:lnTo>
                    <a:pt x="7708" y="0"/>
                  </a:lnTo>
                  <a:lnTo>
                    <a:pt x="5700" y="543"/>
                  </a:lnTo>
                  <a:lnTo>
                    <a:pt x="3691" y="1031"/>
                  </a:lnTo>
                  <a:lnTo>
                    <a:pt x="2715" y="1194"/>
                  </a:lnTo>
                  <a:lnTo>
                    <a:pt x="1792" y="1303"/>
                  </a:lnTo>
                  <a:lnTo>
                    <a:pt x="869" y="1411"/>
                  </a:lnTo>
                  <a:lnTo>
                    <a:pt x="1" y="1465"/>
                  </a:lnTo>
                  <a:lnTo>
                    <a:pt x="1" y="1465"/>
                  </a:lnTo>
                  <a:lnTo>
                    <a:pt x="1792" y="8575"/>
                  </a:lnTo>
                  <a:lnTo>
                    <a:pt x="1792" y="8575"/>
                  </a:lnTo>
                  <a:lnTo>
                    <a:pt x="1792" y="8630"/>
                  </a:lnTo>
                  <a:lnTo>
                    <a:pt x="1900" y="9009"/>
                  </a:lnTo>
                  <a:lnTo>
                    <a:pt x="1900" y="9009"/>
                  </a:lnTo>
                  <a:lnTo>
                    <a:pt x="1955" y="9009"/>
                  </a:lnTo>
                  <a:lnTo>
                    <a:pt x="1955" y="9009"/>
                  </a:lnTo>
                  <a:lnTo>
                    <a:pt x="2877" y="8955"/>
                  </a:lnTo>
                  <a:lnTo>
                    <a:pt x="3854" y="8847"/>
                  </a:lnTo>
                  <a:lnTo>
                    <a:pt x="4831" y="8684"/>
                  </a:lnTo>
                  <a:lnTo>
                    <a:pt x="5862" y="8521"/>
                  </a:lnTo>
                  <a:lnTo>
                    <a:pt x="6894" y="8250"/>
                  </a:lnTo>
                  <a:lnTo>
                    <a:pt x="7979" y="7978"/>
                  </a:lnTo>
                  <a:lnTo>
                    <a:pt x="10150" y="7327"/>
                  </a:lnTo>
                  <a:lnTo>
                    <a:pt x="10150" y="7327"/>
                  </a:lnTo>
                  <a:lnTo>
                    <a:pt x="7708" y="54"/>
                  </a:lnTo>
                  <a:lnTo>
                    <a:pt x="7708" y="54"/>
                  </a:lnTo>
                  <a:lnTo>
                    <a:pt x="77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-5467331" y="1677303"/>
              <a:ext cx="4238" cy="82309"/>
            </a:xfrm>
            <a:custGeom>
              <a:avLst/>
              <a:gdLst/>
              <a:ahLst/>
              <a:cxnLst/>
              <a:rect l="l" t="t" r="r" b="b"/>
              <a:pathLst>
                <a:path w="218" h="4234" fill="none" extrusionOk="0">
                  <a:moveTo>
                    <a:pt x="109" y="0"/>
                  </a:moveTo>
                  <a:lnTo>
                    <a:pt x="109" y="0"/>
                  </a:lnTo>
                  <a:lnTo>
                    <a:pt x="0" y="977"/>
                  </a:lnTo>
                  <a:lnTo>
                    <a:pt x="0" y="1845"/>
                  </a:lnTo>
                  <a:lnTo>
                    <a:pt x="0" y="1845"/>
                  </a:lnTo>
                  <a:lnTo>
                    <a:pt x="55" y="2931"/>
                  </a:lnTo>
                  <a:lnTo>
                    <a:pt x="163" y="3962"/>
                  </a:lnTo>
                  <a:lnTo>
                    <a:pt x="217" y="4233"/>
                  </a:lnTo>
                  <a:lnTo>
                    <a:pt x="217" y="4233"/>
                  </a:lnTo>
                  <a:lnTo>
                    <a:pt x="55" y="3039"/>
                  </a:lnTo>
                  <a:lnTo>
                    <a:pt x="0" y="1791"/>
                  </a:lnTo>
                  <a:lnTo>
                    <a:pt x="0" y="1791"/>
                  </a:lnTo>
                  <a:lnTo>
                    <a:pt x="55" y="923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-5385041" y="2066608"/>
              <a:ext cx="38005" cy="148794"/>
            </a:xfrm>
            <a:custGeom>
              <a:avLst/>
              <a:gdLst/>
              <a:ahLst/>
              <a:cxnLst/>
              <a:rect l="l" t="t" r="r" b="b"/>
              <a:pathLst>
                <a:path w="1955" h="7654" extrusionOk="0">
                  <a:moveTo>
                    <a:pt x="1" y="1"/>
                  </a:moveTo>
                  <a:lnTo>
                    <a:pt x="1" y="55"/>
                  </a:lnTo>
                  <a:lnTo>
                    <a:pt x="1900" y="7599"/>
                  </a:lnTo>
                  <a:lnTo>
                    <a:pt x="1954" y="76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-5168752" y="2254418"/>
              <a:ext cx="165668" cy="44343"/>
            </a:xfrm>
            <a:custGeom>
              <a:avLst/>
              <a:gdLst/>
              <a:ahLst/>
              <a:cxnLst/>
              <a:rect l="l" t="t" r="r" b="b"/>
              <a:pathLst>
                <a:path w="8522" h="2281" fill="none" extrusionOk="0">
                  <a:moveTo>
                    <a:pt x="8522" y="1"/>
                  </a:moveTo>
                  <a:lnTo>
                    <a:pt x="8522" y="1"/>
                  </a:lnTo>
                  <a:lnTo>
                    <a:pt x="7002" y="543"/>
                  </a:lnTo>
                  <a:lnTo>
                    <a:pt x="5482" y="1032"/>
                  </a:lnTo>
                  <a:lnTo>
                    <a:pt x="3963" y="1466"/>
                  </a:lnTo>
                  <a:lnTo>
                    <a:pt x="2497" y="1846"/>
                  </a:lnTo>
                  <a:lnTo>
                    <a:pt x="2389" y="1846"/>
                  </a:lnTo>
                  <a:lnTo>
                    <a:pt x="2389" y="1846"/>
                  </a:lnTo>
                  <a:lnTo>
                    <a:pt x="1195" y="2117"/>
                  </a:lnTo>
                  <a:lnTo>
                    <a:pt x="1" y="2280"/>
                  </a:lnTo>
                  <a:lnTo>
                    <a:pt x="1" y="2280"/>
                  </a:lnTo>
                  <a:lnTo>
                    <a:pt x="1195" y="2117"/>
                  </a:lnTo>
                  <a:lnTo>
                    <a:pt x="2389" y="1846"/>
                  </a:lnTo>
                  <a:lnTo>
                    <a:pt x="2497" y="1846"/>
                  </a:lnTo>
                  <a:lnTo>
                    <a:pt x="2497" y="1846"/>
                  </a:lnTo>
                  <a:lnTo>
                    <a:pt x="3963" y="1466"/>
                  </a:lnTo>
                  <a:lnTo>
                    <a:pt x="5482" y="1032"/>
                  </a:lnTo>
                  <a:lnTo>
                    <a:pt x="7002" y="543"/>
                  </a:lnTo>
                  <a:lnTo>
                    <a:pt x="8522" y="1"/>
                  </a:lnTo>
                  <a:lnTo>
                    <a:pt x="85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-5385041" y="2066608"/>
              <a:ext cx="38005" cy="148794"/>
            </a:xfrm>
            <a:custGeom>
              <a:avLst/>
              <a:gdLst/>
              <a:ahLst/>
              <a:cxnLst/>
              <a:rect l="l" t="t" r="r" b="b"/>
              <a:pathLst>
                <a:path w="1955" h="7654" fill="none" extrusionOk="0">
                  <a:moveTo>
                    <a:pt x="1" y="1"/>
                  </a:moveTo>
                  <a:lnTo>
                    <a:pt x="1954" y="7653"/>
                  </a:lnTo>
                  <a:lnTo>
                    <a:pt x="1954" y="7653"/>
                  </a:lnTo>
                  <a:lnTo>
                    <a:pt x="1954" y="7653"/>
                  </a:lnTo>
                  <a:lnTo>
                    <a:pt x="1954" y="7653"/>
                  </a:lnTo>
                  <a:lnTo>
                    <a:pt x="1900" y="7599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-5385041" y="2067677"/>
              <a:ext cx="381957" cy="233183"/>
            </a:xfrm>
            <a:custGeom>
              <a:avLst/>
              <a:gdLst/>
              <a:ahLst/>
              <a:cxnLst/>
              <a:rect l="l" t="t" r="r" b="b"/>
              <a:pathLst>
                <a:path w="19648" h="11995" extrusionOk="0">
                  <a:moveTo>
                    <a:pt x="1" y="0"/>
                  </a:moveTo>
                  <a:lnTo>
                    <a:pt x="1900" y="7544"/>
                  </a:lnTo>
                  <a:lnTo>
                    <a:pt x="1900" y="7381"/>
                  </a:lnTo>
                  <a:lnTo>
                    <a:pt x="55" y="109"/>
                  </a:lnTo>
                  <a:lnTo>
                    <a:pt x="1" y="0"/>
                  </a:lnTo>
                  <a:close/>
                  <a:moveTo>
                    <a:pt x="17260" y="2334"/>
                  </a:moveTo>
                  <a:lnTo>
                    <a:pt x="14763" y="3202"/>
                  </a:lnTo>
                  <a:lnTo>
                    <a:pt x="13569" y="3528"/>
                  </a:lnTo>
                  <a:lnTo>
                    <a:pt x="12375" y="3854"/>
                  </a:lnTo>
                  <a:lnTo>
                    <a:pt x="11235" y="4125"/>
                  </a:lnTo>
                  <a:lnTo>
                    <a:pt x="10095" y="4342"/>
                  </a:lnTo>
                  <a:lnTo>
                    <a:pt x="9010" y="4505"/>
                  </a:lnTo>
                  <a:lnTo>
                    <a:pt x="7925" y="4559"/>
                  </a:lnTo>
                  <a:lnTo>
                    <a:pt x="8304" y="6187"/>
                  </a:lnTo>
                  <a:lnTo>
                    <a:pt x="9824" y="11995"/>
                  </a:lnTo>
                  <a:lnTo>
                    <a:pt x="11127" y="11886"/>
                  </a:lnTo>
                  <a:lnTo>
                    <a:pt x="12321" y="11723"/>
                  </a:lnTo>
                  <a:lnTo>
                    <a:pt x="13515" y="11452"/>
                  </a:lnTo>
                  <a:lnTo>
                    <a:pt x="13623" y="11452"/>
                  </a:lnTo>
                  <a:lnTo>
                    <a:pt x="15089" y="11072"/>
                  </a:lnTo>
                  <a:lnTo>
                    <a:pt x="16608" y="10638"/>
                  </a:lnTo>
                  <a:lnTo>
                    <a:pt x="18128" y="10149"/>
                  </a:lnTo>
                  <a:lnTo>
                    <a:pt x="19648" y="9607"/>
                  </a:lnTo>
                  <a:lnTo>
                    <a:pt x="19648" y="9552"/>
                  </a:lnTo>
                  <a:lnTo>
                    <a:pt x="17260" y="233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-5230998" y="2113031"/>
              <a:ext cx="227915" cy="187829"/>
            </a:xfrm>
            <a:custGeom>
              <a:avLst/>
              <a:gdLst/>
              <a:ahLst/>
              <a:cxnLst/>
              <a:rect l="l" t="t" r="r" b="b"/>
              <a:pathLst>
                <a:path w="11724" h="9662" fill="none" extrusionOk="0">
                  <a:moveTo>
                    <a:pt x="9336" y="1"/>
                  </a:moveTo>
                  <a:lnTo>
                    <a:pt x="9336" y="1"/>
                  </a:lnTo>
                  <a:lnTo>
                    <a:pt x="6839" y="869"/>
                  </a:lnTo>
                  <a:lnTo>
                    <a:pt x="5645" y="1195"/>
                  </a:lnTo>
                  <a:lnTo>
                    <a:pt x="4451" y="1521"/>
                  </a:lnTo>
                  <a:lnTo>
                    <a:pt x="3311" y="1792"/>
                  </a:lnTo>
                  <a:lnTo>
                    <a:pt x="2171" y="2009"/>
                  </a:lnTo>
                  <a:lnTo>
                    <a:pt x="1086" y="2172"/>
                  </a:lnTo>
                  <a:lnTo>
                    <a:pt x="1" y="2226"/>
                  </a:lnTo>
                  <a:lnTo>
                    <a:pt x="380" y="3854"/>
                  </a:lnTo>
                  <a:lnTo>
                    <a:pt x="380" y="3854"/>
                  </a:lnTo>
                  <a:lnTo>
                    <a:pt x="489" y="4397"/>
                  </a:lnTo>
                  <a:lnTo>
                    <a:pt x="543" y="5048"/>
                  </a:lnTo>
                  <a:lnTo>
                    <a:pt x="543" y="5048"/>
                  </a:lnTo>
                  <a:lnTo>
                    <a:pt x="489" y="5971"/>
                  </a:lnTo>
                  <a:lnTo>
                    <a:pt x="489" y="5971"/>
                  </a:lnTo>
                  <a:lnTo>
                    <a:pt x="543" y="5048"/>
                  </a:lnTo>
                  <a:lnTo>
                    <a:pt x="543" y="5048"/>
                  </a:lnTo>
                  <a:lnTo>
                    <a:pt x="489" y="4397"/>
                  </a:lnTo>
                  <a:lnTo>
                    <a:pt x="380" y="3854"/>
                  </a:lnTo>
                  <a:lnTo>
                    <a:pt x="380" y="3854"/>
                  </a:lnTo>
                  <a:lnTo>
                    <a:pt x="380" y="3854"/>
                  </a:lnTo>
                  <a:lnTo>
                    <a:pt x="1900" y="9662"/>
                  </a:lnTo>
                  <a:lnTo>
                    <a:pt x="1900" y="9662"/>
                  </a:lnTo>
                  <a:lnTo>
                    <a:pt x="3203" y="9553"/>
                  </a:lnTo>
                  <a:lnTo>
                    <a:pt x="3203" y="9553"/>
                  </a:lnTo>
                  <a:lnTo>
                    <a:pt x="4397" y="9390"/>
                  </a:lnTo>
                  <a:lnTo>
                    <a:pt x="5591" y="9119"/>
                  </a:lnTo>
                  <a:lnTo>
                    <a:pt x="5699" y="9119"/>
                  </a:lnTo>
                  <a:lnTo>
                    <a:pt x="5699" y="9119"/>
                  </a:lnTo>
                  <a:lnTo>
                    <a:pt x="7165" y="8739"/>
                  </a:lnTo>
                  <a:lnTo>
                    <a:pt x="8684" y="8305"/>
                  </a:lnTo>
                  <a:lnTo>
                    <a:pt x="10204" y="7816"/>
                  </a:lnTo>
                  <a:lnTo>
                    <a:pt x="11724" y="7274"/>
                  </a:lnTo>
                  <a:lnTo>
                    <a:pt x="11724" y="7219"/>
                  </a:lnTo>
                  <a:lnTo>
                    <a:pt x="93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-5385041" y="2067677"/>
              <a:ext cx="36955" cy="146675"/>
            </a:xfrm>
            <a:custGeom>
              <a:avLst/>
              <a:gdLst/>
              <a:ahLst/>
              <a:cxnLst/>
              <a:rect l="l" t="t" r="r" b="b"/>
              <a:pathLst>
                <a:path w="1901" h="7545" fill="none" extrusionOk="0">
                  <a:moveTo>
                    <a:pt x="1" y="0"/>
                  </a:moveTo>
                  <a:lnTo>
                    <a:pt x="1900" y="7544"/>
                  </a:lnTo>
                  <a:lnTo>
                    <a:pt x="1900" y="7544"/>
                  </a:lnTo>
                  <a:lnTo>
                    <a:pt x="1900" y="7381"/>
                  </a:lnTo>
                  <a:lnTo>
                    <a:pt x="55" y="109"/>
                  </a:lnTo>
                  <a:lnTo>
                    <a:pt x="55" y="10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-5306970" y="2374693"/>
              <a:ext cx="402019" cy="390394"/>
            </a:xfrm>
            <a:custGeom>
              <a:avLst/>
              <a:gdLst/>
              <a:ahLst/>
              <a:cxnLst/>
              <a:rect l="l" t="t" r="r" b="b"/>
              <a:pathLst>
                <a:path w="20680" h="20082" extrusionOk="0">
                  <a:moveTo>
                    <a:pt x="1" y="1"/>
                  </a:moveTo>
                  <a:lnTo>
                    <a:pt x="1" y="109"/>
                  </a:lnTo>
                  <a:lnTo>
                    <a:pt x="55" y="109"/>
                  </a:lnTo>
                  <a:lnTo>
                    <a:pt x="1" y="1"/>
                  </a:lnTo>
                  <a:close/>
                  <a:moveTo>
                    <a:pt x="20679" y="8956"/>
                  </a:moveTo>
                  <a:lnTo>
                    <a:pt x="18508" y="9770"/>
                  </a:lnTo>
                  <a:lnTo>
                    <a:pt x="16337" y="10584"/>
                  </a:lnTo>
                  <a:lnTo>
                    <a:pt x="16391" y="10584"/>
                  </a:lnTo>
                  <a:lnTo>
                    <a:pt x="18562" y="9824"/>
                  </a:lnTo>
                  <a:lnTo>
                    <a:pt x="20679" y="8956"/>
                  </a:lnTo>
                  <a:close/>
                  <a:moveTo>
                    <a:pt x="16283" y="10584"/>
                  </a:moveTo>
                  <a:lnTo>
                    <a:pt x="15577" y="10801"/>
                  </a:lnTo>
                  <a:lnTo>
                    <a:pt x="15577" y="10801"/>
                  </a:lnTo>
                  <a:lnTo>
                    <a:pt x="16337" y="10584"/>
                  </a:lnTo>
                  <a:close/>
                  <a:moveTo>
                    <a:pt x="15577" y="10801"/>
                  </a:moveTo>
                  <a:lnTo>
                    <a:pt x="14383" y="11127"/>
                  </a:lnTo>
                  <a:lnTo>
                    <a:pt x="12972" y="11507"/>
                  </a:lnTo>
                  <a:lnTo>
                    <a:pt x="14438" y="11127"/>
                  </a:lnTo>
                  <a:lnTo>
                    <a:pt x="15577" y="10801"/>
                  </a:lnTo>
                  <a:close/>
                  <a:moveTo>
                    <a:pt x="20353" y="17694"/>
                  </a:moveTo>
                  <a:lnTo>
                    <a:pt x="19051" y="18128"/>
                  </a:lnTo>
                  <a:lnTo>
                    <a:pt x="17748" y="18562"/>
                  </a:lnTo>
                  <a:lnTo>
                    <a:pt x="16446" y="18942"/>
                  </a:lnTo>
                  <a:lnTo>
                    <a:pt x="15523" y="19223"/>
                  </a:lnTo>
                  <a:lnTo>
                    <a:pt x="15523" y="19223"/>
                  </a:lnTo>
                  <a:lnTo>
                    <a:pt x="16391" y="18997"/>
                  </a:lnTo>
                  <a:lnTo>
                    <a:pt x="17694" y="18617"/>
                  </a:lnTo>
                  <a:lnTo>
                    <a:pt x="18997" y="18182"/>
                  </a:lnTo>
                  <a:lnTo>
                    <a:pt x="20353" y="17694"/>
                  </a:lnTo>
                  <a:close/>
                  <a:moveTo>
                    <a:pt x="15523" y="19223"/>
                  </a:moveTo>
                  <a:lnTo>
                    <a:pt x="15143" y="19322"/>
                  </a:lnTo>
                  <a:lnTo>
                    <a:pt x="14872" y="19393"/>
                  </a:lnTo>
                  <a:lnTo>
                    <a:pt x="14872" y="19393"/>
                  </a:lnTo>
                  <a:lnTo>
                    <a:pt x="15197" y="19322"/>
                  </a:lnTo>
                  <a:lnTo>
                    <a:pt x="15523" y="19223"/>
                  </a:lnTo>
                  <a:close/>
                  <a:moveTo>
                    <a:pt x="14872" y="19393"/>
                  </a:moveTo>
                  <a:lnTo>
                    <a:pt x="13949" y="19594"/>
                  </a:lnTo>
                  <a:lnTo>
                    <a:pt x="12701" y="19811"/>
                  </a:lnTo>
                  <a:lnTo>
                    <a:pt x="11507" y="19973"/>
                  </a:lnTo>
                  <a:lnTo>
                    <a:pt x="10367" y="20028"/>
                  </a:lnTo>
                  <a:lnTo>
                    <a:pt x="10367" y="20082"/>
                  </a:lnTo>
                  <a:lnTo>
                    <a:pt x="11507" y="20028"/>
                  </a:lnTo>
                  <a:lnTo>
                    <a:pt x="12701" y="19865"/>
                  </a:lnTo>
                  <a:lnTo>
                    <a:pt x="13895" y="19648"/>
                  </a:lnTo>
                  <a:lnTo>
                    <a:pt x="14872" y="193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-5105436" y="2718645"/>
              <a:ext cx="194147" cy="46442"/>
            </a:xfrm>
            <a:custGeom>
              <a:avLst/>
              <a:gdLst/>
              <a:ahLst/>
              <a:cxnLst/>
              <a:rect l="l" t="t" r="r" b="b"/>
              <a:pathLst>
                <a:path w="9987" h="2389" fill="none" extrusionOk="0">
                  <a:moveTo>
                    <a:pt x="9986" y="1"/>
                  </a:moveTo>
                  <a:lnTo>
                    <a:pt x="9986" y="1"/>
                  </a:lnTo>
                  <a:lnTo>
                    <a:pt x="8684" y="435"/>
                  </a:lnTo>
                  <a:lnTo>
                    <a:pt x="7381" y="869"/>
                  </a:lnTo>
                  <a:lnTo>
                    <a:pt x="6079" y="1249"/>
                  </a:lnTo>
                  <a:lnTo>
                    <a:pt x="4830" y="1629"/>
                  </a:lnTo>
                  <a:lnTo>
                    <a:pt x="3582" y="1901"/>
                  </a:lnTo>
                  <a:lnTo>
                    <a:pt x="2334" y="2118"/>
                  </a:lnTo>
                  <a:lnTo>
                    <a:pt x="1140" y="2280"/>
                  </a:lnTo>
                  <a:lnTo>
                    <a:pt x="0" y="2335"/>
                  </a:lnTo>
                  <a:lnTo>
                    <a:pt x="0" y="2335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140" y="2335"/>
                  </a:lnTo>
                  <a:lnTo>
                    <a:pt x="2334" y="2172"/>
                  </a:lnTo>
                  <a:lnTo>
                    <a:pt x="3528" y="1955"/>
                  </a:lnTo>
                  <a:lnTo>
                    <a:pt x="4776" y="1629"/>
                  </a:lnTo>
                  <a:lnTo>
                    <a:pt x="6024" y="1304"/>
                  </a:lnTo>
                  <a:lnTo>
                    <a:pt x="7327" y="924"/>
                  </a:lnTo>
                  <a:lnTo>
                    <a:pt x="8630" y="489"/>
                  </a:lnTo>
                  <a:lnTo>
                    <a:pt x="99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-5082224" y="2548779"/>
              <a:ext cx="177273" cy="54899"/>
            </a:xfrm>
            <a:custGeom>
              <a:avLst/>
              <a:gdLst/>
              <a:ahLst/>
              <a:cxnLst/>
              <a:rect l="l" t="t" r="r" b="b"/>
              <a:pathLst>
                <a:path w="9119" h="2824" fill="none" extrusionOk="0">
                  <a:moveTo>
                    <a:pt x="9118" y="1"/>
                  </a:moveTo>
                  <a:lnTo>
                    <a:pt x="9118" y="1"/>
                  </a:lnTo>
                  <a:lnTo>
                    <a:pt x="6947" y="815"/>
                  </a:lnTo>
                  <a:lnTo>
                    <a:pt x="4776" y="1629"/>
                  </a:lnTo>
                  <a:lnTo>
                    <a:pt x="4722" y="1629"/>
                  </a:lnTo>
                  <a:lnTo>
                    <a:pt x="4016" y="1846"/>
                  </a:lnTo>
                  <a:lnTo>
                    <a:pt x="4016" y="1846"/>
                  </a:lnTo>
                  <a:lnTo>
                    <a:pt x="2822" y="2172"/>
                  </a:lnTo>
                  <a:lnTo>
                    <a:pt x="2822" y="2172"/>
                  </a:lnTo>
                  <a:lnTo>
                    <a:pt x="1411" y="2552"/>
                  </a:lnTo>
                  <a:lnTo>
                    <a:pt x="0" y="2823"/>
                  </a:lnTo>
                  <a:lnTo>
                    <a:pt x="0" y="2823"/>
                  </a:lnTo>
                  <a:lnTo>
                    <a:pt x="1411" y="2552"/>
                  </a:lnTo>
                  <a:lnTo>
                    <a:pt x="2877" y="2172"/>
                  </a:lnTo>
                  <a:lnTo>
                    <a:pt x="2877" y="2172"/>
                  </a:lnTo>
                  <a:lnTo>
                    <a:pt x="4016" y="1846"/>
                  </a:lnTo>
                  <a:lnTo>
                    <a:pt x="4776" y="1629"/>
                  </a:lnTo>
                  <a:lnTo>
                    <a:pt x="4830" y="1629"/>
                  </a:lnTo>
                  <a:lnTo>
                    <a:pt x="4830" y="1629"/>
                  </a:lnTo>
                  <a:lnTo>
                    <a:pt x="7001" y="869"/>
                  </a:lnTo>
                  <a:lnTo>
                    <a:pt x="9118" y="1"/>
                  </a:lnTo>
                  <a:lnTo>
                    <a:pt x="9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-5306970" y="2373644"/>
              <a:ext cx="1089" cy="3188"/>
            </a:xfrm>
            <a:custGeom>
              <a:avLst/>
              <a:gdLst/>
              <a:ahLst/>
              <a:cxnLst/>
              <a:rect l="l" t="t" r="r" b="b"/>
              <a:pathLst>
                <a:path w="56" h="1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55" y="163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-5306970" y="2376812"/>
              <a:ext cx="402019" cy="232133"/>
            </a:xfrm>
            <a:custGeom>
              <a:avLst/>
              <a:gdLst/>
              <a:ahLst/>
              <a:cxnLst/>
              <a:rect l="l" t="t" r="r" b="b"/>
              <a:pathLst>
                <a:path w="20680" h="11941" extrusionOk="0">
                  <a:moveTo>
                    <a:pt x="1900" y="4451"/>
                  </a:moveTo>
                  <a:lnTo>
                    <a:pt x="1846" y="5753"/>
                  </a:lnTo>
                  <a:lnTo>
                    <a:pt x="1846" y="5808"/>
                  </a:lnTo>
                  <a:lnTo>
                    <a:pt x="1900" y="4451"/>
                  </a:lnTo>
                  <a:close/>
                  <a:moveTo>
                    <a:pt x="5862" y="4071"/>
                  </a:moveTo>
                  <a:lnTo>
                    <a:pt x="5537" y="5373"/>
                  </a:lnTo>
                  <a:lnTo>
                    <a:pt x="5320" y="6242"/>
                  </a:lnTo>
                  <a:lnTo>
                    <a:pt x="5537" y="5482"/>
                  </a:lnTo>
                  <a:lnTo>
                    <a:pt x="5917" y="4071"/>
                  </a:lnTo>
                  <a:close/>
                  <a:moveTo>
                    <a:pt x="1" y="0"/>
                  </a:moveTo>
                  <a:lnTo>
                    <a:pt x="2063" y="8087"/>
                  </a:lnTo>
                  <a:lnTo>
                    <a:pt x="2063" y="8033"/>
                  </a:lnTo>
                  <a:lnTo>
                    <a:pt x="55" y="0"/>
                  </a:lnTo>
                  <a:close/>
                  <a:moveTo>
                    <a:pt x="18182" y="1303"/>
                  </a:moveTo>
                  <a:lnTo>
                    <a:pt x="15523" y="2226"/>
                  </a:lnTo>
                  <a:lnTo>
                    <a:pt x="14166" y="2660"/>
                  </a:lnTo>
                  <a:lnTo>
                    <a:pt x="12864" y="3094"/>
                  </a:lnTo>
                  <a:lnTo>
                    <a:pt x="11561" y="3420"/>
                  </a:lnTo>
                  <a:lnTo>
                    <a:pt x="10259" y="3691"/>
                  </a:lnTo>
                  <a:lnTo>
                    <a:pt x="9010" y="3908"/>
                  </a:lnTo>
                  <a:lnTo>
                    <a:pt x="7816" y="4017"/>
                  </a:lnTo>
                  <a:lnTo>
                    <a:pt x="8630" y="7327"/>
                  </a:lnTo>
                  <a:lnTo>
                    <a:pt x="8685" y="7599"/>
                  </a:lnTo>
                  <a:lnTo>
                    <a:pt x="9770" y="11941"/>
                  </a:lnTo>
                  <a:lnTo>
                    <a:pt x="10693" y="11832"/>
                  </a:lnTo>
                  <a:lnTo>
                    <a:pt x="11561" y="11669"/>
                  </a:lnTo>
                  <a:lnTo>
                    <a:pt x="12972" y="11398"/>
                  </a:lnTo>
                  <a:lnTo>
                    <a:pt x="14383" y="11018"/>
                  </a:lnTo>
                  <a:lnTo>
                    <a:pt x="15577" y="10692"/>
                  </a:lnTo>
                  <a:lnTo>
                    <a:pt x="16283" y="10475"/>
                  </a:lnTo>
                  <a:lnTo>
                    <a:pt x="16337" y="10475"/>
                  </a:lnTo>
                  <a:lnTo>
                    <a:pt x="18508" y="9661"/>
                  </a:lnTo>
                  <a:lnTo>
                    <a:pt x="20679" y="8847"/>
                  </a:lnTo>
                  <a:lnTo>
                    <a:pt x="20679" y="8793"/>
                  </a:lnTo>
                  <a:lnTo>
                    <a:pt x="18182" y="130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-5224661" y="2568841"/>
              <a:ext cx="4238" cy="22162"/>
            </a:xfrm>
            <a:custGeom>
              <a:avLst/>
              <a:gdLst/>
              <a:ahLst/>
              <a:cxnLst/>
              <a:rect l="l" t="t" r="r" b="b"/>
              <a:pathLst>
                <a:path w="218" h="1140" fill="none" extrusionOk="0">
                  <a:moveTo>
                    <a:pt x="217" y="0"/>
                  </a:moveTo>
                  <a:lnTo>
                    <a:pt x="217" y="0"/>
                  </a:lnTo>
                  <a:lnTo>
                    <a:pt x="0" y="1140"/>
                  </a:lnTo>
                  <a:lnTo>
                    <a:pt x="0" y="1140"/>
                  </a:lnTo>
                  <a:lnTo>
                    <a:pt x="0" y="1140"/>
                  </a:lnTo>
                  <a:lnTo>
                    <a:pt x="0" y="114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-5266865" y="2530855"/>
              <a:ext cx="19" cy="3188"/>
            </a:xfrm>
            <a:custGeom>
              <a:avLst/>
              <a:gdLst/>
              <a:ahLst/>
              <a:cxnLst/>
              <a:rect l="l" t="t" r="r" b="b"/>
              <a:pathLst>
                <a:path w="1" h="16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-5203569" y="2455933"/>
              <a:ext cx="11625" cy="42224"/>
            </a:xfrm>
            <a:custGeom>
              <a:avLst/>
              <a:gdLst/>
              <a:ahLst/>
              <a:cxnLst/>
              <a:rect l="l" t="t" r="r" b="b"/>
              <a:pathLst>
                <a:path w="598" h="2172" fill="none" extrusionOk="0">
                  <a:moveTo>
                    <a:pt x="543" y="1"/>
                  </a:moveTo>
                  <a:lnTo>
                    <a:pt x="543" y="1"/>
                  </a:lnTo>
                  <a:lnTo>
                    <a:pt x="218" y="1303"/>
                  </a:lnTo>
                  <a:lnTo>
                    <a:pt x="218" y="1303"/>
                  </a:lnTo>
                  <a:lnTo>
                    <a:pt x="1" y="2172"/>
                  </a:lnTo>
                  <a:lnTo>
                    <a:pt x="1" y="2172"/>
                  </a:lnTo>
                  <a:lnTo>
                    <a:pt x="218" y="1412"/>
                  </a:lnTo>
                  <a:lnTo>
                    <a:pt x="218" y="1412"/>
                  </a:lnTo>
                  <a:lnTo>
                    <a:pt x="598" y="1"/>
                  </a:lnTo>
                  <a:lnTo>
                    <a:pt x="598" y="1"/>
                  </a:lnTo>
                  <a:lnTo>
                    <a:pt x="54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-5271084" y="2434841"/>
              <a:ext cx="5288" cy="61217"/>
            </a:xfrm>
            <a:custGeom>
              <a:avLst/>
              <a:gdLst/>
              <a:ahLst/>
              <a:cxnLst/>
              <a:rect l="l" t="t" r="r" b="b"/>
              <a:pathLst>
                <a:path w="272" h="3149" fill="none" extrusionOk="0">
                  <a:moveTo>
                    <a:pt x="272" y="0"/>
                  </a:moveTo>
                  <a:lnTo>
                    <a:pt x="272" y="0"/>
                  </a:lnTo>
                  <a:lnTo>
                    <a:pt x="54" y="1466"/>
                  </a:lnTo>
                  <a:lnTo>
                    <a:pt x="0" y="2768"/>
                  </a:lnTo>
                  <a:lnTo>
                    <a:pt x="0" y="2768"/>
                  </a:lnTo>
                  <a:lnTo>
                    <a:pt x="0" y="3148"/>
                  </a:lnTo>
                  <a:lnTo>
                    <a:pt x="0" y="3148"/>
                  </a:lnTo>
                  <a:lnTo>
                    <a:pt x="0" y="2823"/>
                  </a:lnTo>
                  <a:lnTo>
                    <a:pt x="0" y="2823"/>
                  </a:lnTo>
                  <a:lnTo>
                    <a:pt x="54" y="1466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-5155027" y="2402123"/>
              <a:ext cx="250076" cy="206822"/>
            </a:xfrm>
            <a:custGeom>
              <a:avLst/>
              <a:gdLst/>
              <a:ahLst/>
              <a:cxnLst/>
              <a:rect l="l" t="t" r="r" b="b"/>
              <a:pathLst>
                <a:path w="12864" h="10639" fill="none" extrusionOk="0">
                  <a:moveTo>
                    <a:pt x="10366" y="1"/>
                  </a:moveTo>
                  <a:lnTo>
                    <a:pt x="10366" y="1"/>
                  </a:lnTo>
                  <a:lnTo>
                    <a:pt x="7707" y="924"/>
                  </a:lnTo>
                  <a:lnTo>
                    <a:pt x="6350" y="1358"/>
                  </a:lnTo>
                  <a:lnTo>
                    <a:pt x="5048" y="1792"/>
                  </a:lnTo>
                  <a:lnTo>
                    <a:pt x="3745" y="2118"/>
                  </a:lnTo>
                  <a:lnTo>
                    <a:pt x="2443" y="2389"/>
                  </a:lnTo>
                  <a:lnTo>
                    <a:pt x="1194" y="2606"/>
                  </a:lnTo>
                  <a:lnTo>
                    <a:pt x="0" y="2715"/>
                  </a:lnTo>
                  <a:lnTo>
                    <a:pt x="814" y="6025"/>
                  </a:lnTo>
                  <a:lnTo>
                    <a:pt x="814" y="6025"/>
                  </a:lnTo>
                  <a:lnTo>
                    <a:pt x="869" y="6297"/>
                  </a:lnTo>
                  <a:lnTo>
                    <a:pt x="1954" y="10639"/>
                  </a:lnTo>
                  <a:lnTo>
                    <a:pt x="1954" y="10639"/>
                  </a:lnTo>
                  <a:lnTo>
                    <a:pt x="2877" y="10530"/>
                  </a:lnTo>
                  <a:lnTo>
                    <a:pt x="3745" y="10367"/>
                  </a:lnTo>
                  <a:lnTo>
                    <a:pt x="3745" y="10367"/>
                  </a:lnTo>
                  <a:lnTo>
                    <a:pt x="5156" y="10096"/>
                  </a:lnTo>
                  <a:lnTo>
                    <a:pt x="6567" y="9716"/>
                  </a:lnTo>
                  <a:lnTo>
                    <a:pt x="6567" y="9716"/>
                  </a:lnTo>
                  <a:lnTo>
                    <a:pt x="7761" y="9390"/>
                  </a:lnTo>
                  <a:lnTo>
                    <a:pt x="8467" y="9173"/>
                  </a:lnTo>
                  <a:lnTo>
                    <a:pt x="8521" y="9173"/>
                  </a:lnTo>
                  <a:lnTo>
                    <a:pt x="8521" y="9173"/>
                  </a:lnTo>
                  <a:lnTo>
                    <a:pt x="10692" y="8359"/>
                  </a:lnTo>
                  <a:lnTo>
                    <a:pt x="12863" y="7545"/>
                  </a:lnTo>
                  <a:lnTo>
                    <a:pt x="12863" y="7491"/>
                  </a:lnTo>
                  <a:lnTo>
                    <a:pt x="103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-5306970" y="2376812"/>
              <a:ext cx="40124" cy="157231"/>
            </a:xfrm>
            <a:custGeom>
              <a:avLst/>
              <a:gdLst/>
              <a:ahLst/>
              <a:cxnLst/>
              <a:rect l="l" t="t" r="r" b="b"/>
              <a:pathLst>
                <a:path w="2064" h="8088" fill="none" extrusionOk="0">
                  <a:moveTo>
                    <a:pt x="1" y="0"/>
                  </a:moveTo>
                  <a:lnTo>
                    <a:pt x="2063" y="8087"/>
                  </a:lnTo>
                  <a:lnTo>
                    <a:pt x="2063" y="8087"/>
                  </a:lnTo>
                  <a:lnTo>
                    <a:pt x="2063" y="803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-5141322" y="2695434"/>
              <a:ext cx="334485" cy="223696"/>
            </a:xfrm>
            <a:custGeom>
              <a:avLst/>
              <a:gdLst/>
              <a:ahLst/>
              <a:cxnLst/>
              <a:rect l="l" t="t" r="r" b="b"/>
              <a:pathLst>
                <a:path w="17206" h="11507" extrusionOk="0">
                  <a:moveTo>
                    <a:pt x="14709" y="1"/>
                  </a:moveTo>
                  <a:lnTo>
                    <a:pt x="13298" y="598"/>
                  </a:lnTo>
                  <a:lnTo>
                    <a:pt x="11832" y="1195"/>
                  </a:lnTo>
                  <a:lnTo>
                    <a:pt x="10476" y="1683"/>
                  </a:lnTo>
                  <a:lnTo>
                    <a:pt x="9173" y="2118"/>
                  </a:lnTo>
                  <a:lnTo>
                    <a:pt x="7870" y="2498"/>
                  </a:lnTo>
                  <a:lnTo>
                    <a:pt x="6622" y="2823"/>
                  </a:lnTo>
                  <a:lnTo>
                    <a:pt x="5374" y="3149"/>
                  </a:lnTo>
                  <a:lnTo>
                    <a:pt x="4180" y="3366"/>
                  </a:lnTo>
                  <a:lnTo>
                    <a:pt x="2986" y="3529"/>
                  </a:lnTo>
                  <a:lnTo>
                    <a:pt x="1846" y="3583"/>
                  </a:lnTo>
                  <a:lnTo>
                    <a:pt x="1249" y="5754"/>
                  </a:lnTo>
                  <a:lnTo>
                    <a:pt x="489" y="8576"/>
                  </a:lnTo>
                  <a:lnTo>
                    <a:pt x="1" y="10856"/>
                  </a:lnTo>
                  <a:lnTo>
                    <a:pt x="706" y="11181"/>
                  </a:lnTo>
                  <a:lnTo>
                    <a:pt x="1520" y="11398"/>
                  </a:lnTo>
                  <a:lnTo>
                    <a:pt x="2389" y="11507"/>
                  </a:lnTo>
                  <a:lnTo>
                    <a:pt x="4071" y="11507"/>
                  </a:lnTo>
                  <a:lnTo>
                    <a:pt x="4831" y="11453"/>
                  </a:lnTo>
                  <a:lnTo>
                    <a:pt x="5645" y="11344"/>
                  </a:lnTo>
                  <a:lnTo>
                    <a:pt x="6514" y="11181"/>
                  </a:lnTo>
                  <a:lnTo>
                    <a:pt x="8250" y="10801"/>
                  </a:lnTo>
                  <a:lnTo>
                    <a:pt x="9987" y="10313"/>
                  </a:lnTo>
                  <a:lnTo>
                    <a:pt x="11832" y="9716"/>
                  </a:lnTo>
                  <a:lnTo>
                    <a:pt x="13623" y="9065"/>
                  </a:lnTo>
                  <a:lnTo>
                    <a:pt x="15469" y="8359"/>
                  </a:lnTo>
                  <a:lnTo>
                    <a:pt x="17205" y="7599"/>
                  </a:lnTo>
                  <a:lnTo>
                    <a:pt x="17205" y="7491"/>
                  </a:lnTo>
                  <a:lnTo>
                    <a:pt x="1470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-5141322" y="2695434"/>
              <a:ext cx="334485" cy="223696"/>
            </a:xfrm>
            <a:custGeom>
              <a:avLst/>
              <a:gdLst/>
              <a:ahLst/>
              <a:cxnLst/>
              <a:rect l="l" t="t" r="r" b="b"/>
              <a:pathLst>
                <a:path w="17206" h="11507" fill="none" extrusionOk="0">
                  <a:moveTo>
                    <a:pt x="14709" y="1"/>
                  </a:moveTo>
                  <a:lnTo>
                    <a:pt x="14709" y="1"/>
                  </a:lnTo>
                  <a:lnTo>
                    <a:pt x="13298" y="598"/>
                  </a:lnTo>
                  <a:lnTo>
                    <a:pt x="11832" y="1195"/>
                  </a:lnTo>
                  <a:lnTo>
                    <a:pt x="11832" y="1195"/>
                  </a:lnTo>
                  <a:lnTo>
                    <a:pt x="10476" y="1683"/>
                  </a:lnTo>
                  <a:lnTo>
                    <a:pt x="9173" y="2118"/>
                  </a:lnTo>
                  <a:lnTo>
                    <a:pt x="7870" y="2498"/>
                  </a:lnTo>
                  <a:lnTo>
                    <a:pt x="6622" y="2823"/>
                  </a:lnTo>
                  <a:lnTo>
                    <a:pt x="5374" y="3149"/>
                  </a:lnTo>
                  <a:lnTo>
                    <a:pt x="4180" y="3366"/>
                  </a:lnTo>
                  <a:lnTo>
                    <a:pt x="2986" y="3529"/>
                  </a:lnTo>
                  <a:lnTo>
                    <a:pt x="1846" y="3583"/>
                  </a:lnTo>
                  <a:lnTo>
                    <a:pt x="1846" y="3583"/>
                  </a:lnTo>
                  <a:lnTo>
                    <a:pt x="1249" y="5754"/>
                  </a:lnTo>
                  <a:lnTo>
                    <a:pt x="1249" y="5754"/>
                  </a:lnTo>
                  <a:lnTo>
                    <a:pt x="489" y="8576"/>
                  </a:lnTo>
                  <a:lnTo>
                    <a:pt x="1" y="10856"/>
                  </a:lnTo>
                  <a:lnTo>
                    <a:pt x="1" y="10856"/>
                  </a:lnTo>
                  <a:lnTo>
                    <a:pt x="706" y="11181"/>
                  </a:lnTo>
                  <a:lnTo>
                    <a:pt x="1520" y="11398"/>
                  </a:lnTo>
                  <a:lnTo>
                    <a:pt x="2389" y="11507"/>
                  </a:lnTo>
                  <a:lnTo>
                    <a:pt x="3311" y="11507"/>
                  </a:lnTo>
                  <a:lnTo>
                    <a:pt x="3311" y="11507"/>
                  </a:lnTo>
                  <a:lnTo>
                    <a:pt x="4071" y="11507"/>
                  </a:lnTo>
                  <a:lnTo>
                    <a:pt x="4831" y="11453"/>
                  </a:lnTo>
                  <a:lnTo>
                    <a:pt x="5645" y="11344"/>
                  </a:lnTo>
                  <a:lnTo>
                    <a:pt x="6514" y="11181"/>
                  </a:lnTo>
                  <a:lnTo>
                    <a:pt x="8250" y="10801"/>
                  </a:lnTo>
                  <a:lnTo>
                    <a:pt x="9987" y="10313"/>
                  </a:lnTo>
                  <a:lnTo>
                    <a:pt x="11832" y="9716"/>
                  </a:lnTo>
                  <a:lnTo>
                    <a:pt x="13623" y="9065"/>
                  </a:lnTo>
                  <a:lnTo>
                    <a:pt x="15469" y="8359"/>
                  </a:lnTo>
                  <a:lnTo>
                    <a:pt x="17205" y="7599"/>
                  </a:lnTo>
                  <a:lnTo>
                    <a:pt x="17205" y="7491"/>
                  </a:lnTo>
                  <a:lnTo>
                    <a:pt x="147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-4921864" y="3025681"/>
              <a:ext cx="77041" cy="26400"/>
            </a:xfrm>
            <a:custGeom>
              <a:avLst/>
              <a:gdLst/>
              <a:ahLst/>
              <a:cxnLst/>
              <a:rect l="l" t="t" r="r" b="b"/>
              <a:pathLst>
                <a:path w="3963" h="1358" extrusionOk="0">
                  <a:moveTo>
                    <a:pt x="3963" y="1"/>
                  </a:moveTo>
                  <a:lnTo>
                    <a:pt x="1900" y="706"/>
                  </a:lnTo>
                  <a:lnTo>
                    <a:pt x="1" y="1357"/>
                  </a:lnTo>
                  <a:lnTo>
                    <a:pt x="1900" y="760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-4921864" y="2987695"/>
              <a:ext cx="165668" cy="64385"/>
            </a:xfrm>
            <a:custGeom>
              <a:avLst/>
              <a:gdLst/>
              <a:ahLst/>
              <a:cxnLst/>
              <a:rect l="l" t="t" r="r" b="b"/>
              <a:pathLst>
                <a:path w="8522" h="3312" fill="none" extrusionOk="0">
                  <a:moveTo>
                    <a:pt x="8522" y="1"/>
                  </a:moveTo>
                  <a:lnTo>
                    <a:pt x="8522" y="1"/>
                  </a:lnTo>
                  <a:lnTo>
                    <a:pt x="6134" y="1032"/>
                  </a:lnTo>
                  <a:lnTo>
                    <a:pt x="3963" y="1955"/>
                  </a:lnTo>
                  <a:lnTo>
                    <a:pt x="1900" y="2660"/>
                  </a:lnTo>
                  <a:lnTo>
                    <a:pt x="1" y="3311"/>
                  </a:lnTo>
                  <a:lnTo>
                    <a:pt x="1" y="3311"/>
                  </a:lnTo>
                  <a:lnTo>
                    <a:pt x="1900" y="2714"/>
                  </a:lnTo>
                  <a:lnTo>
                    <a:pt x="3963" y="1955"/>
                  </a:lnTo>
                  <a:lnTo>
                    <a:pt x="6134" y="1032"/>
                  </a:lnTo>
                  <a:lnTo>
                    <a:pt x="8522" y="1"/>
                  </a:lnTo>
                  <a:lnTo>
                    <a:pt x="85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-5420908" y="1923122"/>
              <a:ext cx="371401" cy="233202"/>
            </a:xfrm>
            <a:custGeom>
              <a:avLst/>
              <a:gdLst/>
              <a:ahLst/>
              <a:cxnLst/>
              <a:rect l="l" t="t" r="r" b="b"/>
              <a:pathLst>
                <a:path w="19105" h="11996" extrusionOk="0">
                  <a:moveTo>
                    <a:pt x="1683" y="2714"/>
                  </a:moveTo>
                  <a:lnTo>
                    <a:pt x="1574" y="3800"/>
                  </a:lnTo>
                  <a:lnTo>
                    <a:pt x="1574" y="4777"/>
                  </a:lnTo>
                  <a:lnTo>
                    <a:pt x="1629" y="3800"/>
                  </a:lnTo>
                  <a:lnTo>
                    <a:pt x="1683" y="2714"/>
                  </a:lnTo>
                  <a:close/>
                  <a:moveTo>
                    <a:pt x="0" y="1"/>
                  </a:moveTo>
                  <a:lnTo>
                    <a:pt x="0" y="109"/>
                  </a:lnTo>
                  <a:lnTo>
                    <a:pt x="1737" y="7056"/>
                  </a:lnTo>
                  <a:lnTo>
                    <a:pt x="0" y="1"/>
                  </a:lnTo>
                  <a:close/>
                  <a:moveTo>
                    <a:pt x="1574" y="5428"/>
                  </a:moveTo>
                  <a:lnTo>
                    <a:pt x="1574" y="5917"/>
                  </a:lnTo>
                  <a:lnTo>
                    <a:pt x="1737" y="7056"/>
                  </a:lnTo>
                  <a:lnTo>
                    <a:pt x="1846" y="7328"/>
                  </a:lnTo>
                  <a:lnTo>
                    <a:pt x="1737" y="6676"/>
                  </a:lnTo>
                  <a:lnTo>
                    <a:pt x="1629" y="6079"/>
                  </a:lnTo>
                  <a:lnTo>
                    <a:pt x="1574" y="5428"/>
                  </a:lnTo>
                  <a:close/>
                  <a:moveTo>
                    <a:pt x="1846" y="7328"/>
                  </a:moveTo>
                  <a:lnTo>
                    <a:pt x="1846" y="7382"/>
                  </a:lnTo>
                  <a:lnTo>
                    <a:pt x="1846" y="7436"/>
                  </a:lnTo>
                  <a:lnTo>
                    <a:pt x="1900" y="7545"/>
                  </a:lnTo>
                  <a:lnTo>
                    <a:pt x="1846" y="7328"/>
                  </a:lnTo>
                  <a:close/>
                  <a:moveTo>
                    <a:pt x="16662" y="2552"/>
                  </a:moveTo>
                  <a:lnTo>
                    <a:pt x="14383" y="3257"/>
                  </a:lnTo>
                  <a:lnTo>
                    <a:pt x="13243" y="3529"/>
                  </a:lnTo>
                  <a:lnTo>
                    <a:pt x="12103" y="3800"/>
                  </a:lnTo>
                  <a:lnTo>
                    <a:pt x="11018" y="4071"/>
                  </a:lnTo>
                  <a:lnTo>
                    <a:pt x="9932" y="4234"/>
                  </a:lnTo>
                  <a:lnTo>
                    <a:pt x="8847" y="4343"/>
                  </a:lnTo>
                  <a:lnTo>
                    <a:pt x="7870" y="4397"/>
                  </a:lnTo>
                  <a:lnTo>
                    <a:pt x="8033" y="5048"/>
                  </a:lnTo>
                  <a:lnTo>
                    <a:pt x="9770" y="11995"/>
                  </a:lnTo>
                  <a:lnTo>
                    <a:pt x="10855" y="11941"/>
                  </a:lnTo>
                  <a:lnTo>
                    <a:pt x="11940" y="11778"/>
                  </a:lnTo>
                  <a:lnTo>
                    <a:pt x="13080" y="11561"/>
                  </a:lnTo>
                  <a:lnTo>
                    <a:pt x="14220" y="11290"/>
                  </a:lnTo>
                  <a:lnTo>
                    <a:pt x="15414" y="10964"/>
                  </a:lnTo>
                  <a:lnTo>
                    <a:pt x="16608" y="10638"/>
                  </a:lnTo>
                  <a:lnTo>
                    <a:pt x="19105" y="9770"/>
                  </a:lnTo>
                  <a:lnTo>
                    <a:pt x="16662" y="2552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-5263697" y="2030741"/>
              <a:ext cx="1069" cy="40124"/>
            </a:xfrm>
            <a:custGeom>
              <a:avLst/>
              <a:gdLst/>
              <a:ahLst/>
              <a:cxnLst/>
              <a:rect l="l" t="t" r="r" b="b"/>
              <a:pathLst>
                <a:path w="55" h="206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4" y="815"/>
                  </a:lnTo>
                  <a:lnTo>
                    <a:pt x="54" y="815"/>
                  </a:lnTo>
                  <a:lnTo>
                    <a:pt x="54" y="1412"/>
                  </a:lnTo>
                  <a:lnTo>
                    <a:pt x="0" y="2063"/>
                  </a:lnTo>
                  <a:lnTo>
                    <a:pt x="0" y="2063"/>
                  </a:lnTo>
                  <a:lnTo>
                    <a:pt x="54" y="1412"/>
                  </a:lnTo>
                  <a:lnTo>
                    <a:pt x="54" y="815"/>
                  </a:lnTo>
                  <a:lnTo>
                    <a:pt x="54" y="81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-5390309" y="1975882"/>
              <a:ext cx="6337" cy="93915"/>
            </a:xfrm>
            <a:custGeom>
              <a:avLst/>
              <a:gdLst/>
              <a:ahLst/>
              <a:cxnLst/>
              <a:rect l="l" t="t" r="r" b="b"/>
              <a:pathLst>
                <a:path w="326" h="4831" fill="none" extrusionOk="0">
                  <a:moveTo>
                    <a:pt x="109" y="0"/>
                  </a:moveTo>
                  <a:lnTo>
                    <a:pt x="109" y="0"/>
                  </a:lnTo>
                  <a:lnTo>
                    <a:pt x="0" y="1086"/>
                  </a:lnTo>
                  <a:lnTo>
                    <a:pt x="0" y="2063"/>
                  </a:lnTo>
                  <a:lnTo>
                    <a:pt x="0" y="2063"/>
                  </a:lnTo>
                  <a:lnTo>
                    <a:pt x="0" y="3203"/>
                  </a:lnTo>
                  <a:lnTo>
                    <a:pt x="163" y="4342"/>
                  </a:lnTo>
                  <a:lnTo>
                    <a:pt x="272" y="4614"/>
                  </a:lnTo>
                  <a:lnTo>
                    <a:pt x="272" y="4668"/>
                  </a:lnTo>
                  <a:lnTo>
                    <a:pt x="272" y="4668"/>
                  </a:lnTo>
                  <a:lnTo>
                    <a:pt x="272" y="4722"/>
                  </a:lnTo>
                  <a:lnTo>
                    <a:pt x="272" y="4722"/>
                  </a:lnTo>
                  <a:lnTo>
                    <a:pt x="326" y="4831"/>
                  </a:lnTo>
                  <a:lnTo>
                    <a:pt x="272" y="4614"/>
                  </a:lnTo>
                  <a:lnTo>
                    <a:pt x="272" y="4614"/>
                  </a:lnTo>
                  <a:lnTo>
                    <a:pt x="163" y="3962"/>
                  </a:lnTo>
                  <a:lnTo>
                    <a:pt x="55" y="3365"/>
                  </a:lnTo>
                  <a:lnTo>
                    <a:pt x="0" y="2714"/>
                  </a:lnTo>
                  <a:lnTo>
                    <a:pt x="0" y="2063"/>
                  </a:lnTo>
                  <a:lnTo>
                    <a:pt x="0" y="2063"/>
                  </a:lnTo>
                  <a:lnTo>
                    <a:pt x="55" y="1086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-5267934" y="1972713"/>
              <a:ext cx="218428" cy="183611"/>
            </a:xfrm>
            <a:custGeom>
              <a:avLst/>
              <a:gdLst/>
              <a:ahLst/>
              <a:cxnLst/>
              <a:rect l="l" t="t" r="r" b="b"/>
              <a:pathLst>
                <a:path w="11236" h="9445" fill="none" extrusionOk="0">
                  <a:moveTo>
                    <a:pt x="8793" y="1"/>
                  </a:moveTo>
                  <a:lnTo>
                    <a:pt x="8793" y="1"/>
                  </a:lnTo>
                  <a:lnTo>
                    <a:pt x="6514" y="706"/>
                  </a:lnTo>
                  <a:lnTo>
                    <a:pt x="5374" y="978"/>
                  </a:lnTo>
                  <a:lnTo>
                    <a:pt x="4234" y="1249"/>
                  </a:lnTo>
                  <a:lnTo>
                    <a:pt x="3149" y="1520"/>
                  </a:lnTo>
                  <a:lnTo>
                    <a:pt x="2063" y="1683"/>
                  </a:lnTo>
                  <a:lnTo>
                    <a:pt x="978" y="1792"/>
                  </a:lnTo>
                  <a:lnTo>
                    <a:pt x="1" y="1846"/>
                  </a:lnTo>
                  <a:lnTo>
                    <a:pt x="164" y="2497"/>
                  </a:lnTo>
                  <a:lnTo>
                    <a:pt x="164" y="2497"/>
                  </a:lnTo>
                  <a:lnTo>
                    <a:pt x="1901" y="9444"/>
                  </a:lnTo>
                  <a:lnTo>
                    <a:pt x="1901" y="9444"/>
                  </a:lnTo>
                  <a:lnTo>
                    <a:pt x="2986" y="9390"/>
                  </a:lnTo>
                  <a:lnTo>
                    <a:pt x="4071" y="9227"/>
                  </a:lnTo>
                  <a:lnTo>
                    <a:pt x="5211" y="9010"/>
                  </a:lnTo>
                  <a:lnTo>
                    <a:pt x="6351" y="8739"/>
                  </a:lnTo>
                  <a:lnTo>
                    <a:pt x="7545" y="8413"/>
                  </a:lnTo>
                  <a:lnTo>
                    <a:pt x="8739" y="8087"/>
                  </a:lnTo>
                  <a:lnTo>
                    <a:pt x="11236" y="7219"/>
                  </a:lnTo>
                  <a:lnTo>
                    <a:pt x="11236" y="7219"/>
                  </a:lnTo>
                  <a:lnTo>
                    <a:pt x="87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-5420908" y="1923122"/>
              <a:ext cx="33787" cy="137188"/>
            </a:xfrm>
            <a:custGeom>
              <a:avLst/>
              <a:gdLst/>
              <a:ahLst/>
              <a:cxnLst/>
              <a:rect l="l" t="t" r="r" b="b"/>
              <a:pathLst>
                <a:path w="1738" h="7057" fill="none" extrusionOk="0">
                  <a:moveTo>
                    <a:pt x="0" y="1"/>
                  </a:moveTo>
                  <a:lnTo>
                    <a:pt x="1737" y="7056"/>
                  </a:lnTo>
                  <a:lnTo>
                    <a:pt x="1737" y="7056"/>
                  </a:lnTo>
                  <a:lnTo>
                    <a:pt x="1737" y="7056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-5308020" y="2254418"/>
              <a:ext cx="354527" cy="201534"/>
            </a:xfrm>
            <a:custGeom>
              <a:avLst/>
              <a:gdLst/>
              <a:ahLst/>
              <a:cxnLst/>
              <a:rect l="l" t="t" r="r" b="b"/>
              <a:pathLst>
                <a:path w="18237" h="10367" extrusionOk="0">
                  <a:moveTo>
                    <a:pt x="1" y="6025"/>
                  </a:moveTo>
                  <a:lnTo>
                    <a:pt x="55" y="6188"/>
                  </a:lnTo>
                  <a:lnTo>
                    <a:pt x="55" y="6134"/>
                  </a:lnTo>
                  <a:lnTo>
                    <a:pt x="1" y="6025"/>
                  </a:lnTo>
                  <a:close/>
                  <a:moveTo>
                    <a:pt x="6622" y="7002"/>
                  </a:moveTo>
                  <a:lnTo>
                    <a:pt x="6459" y="7925"/>
                  </a:lnTo>
                  <a:lnTo>
                    <a:pt x="6242" y="9010"/>
                  </a:lnTo>
                  <a:lnTo>
                    <a:pt x="6149" y="9475"/>
                  </a:lnTo>
                  <a:lnTo>
                    <a:pt x="6242" y="9119"/>
                  </a:lnTo>
                  <a:lnTo>
                    <a:pt x="6459" y="8033"/>
                  </a:lnTo>
                  <a:lnTo>
                    <a:pt x="6622" y="7056"/>
                  </a:lnTo>
                  <a:lnTo>
                    <a:pt x="6622" y="7002"/>
                  </a:lnTo>
                  <a:close/>
                  <a:moveTo>
                    <a:pt x="15686" y="1"/>
                  </a:moveTo>
                  <a:lnTo>
                    <a:pt x="14166" y="543"/>
                  </a:lnTo>
                  <a:lnTo>
                    <a:pt x="12646" y="1032"/>
                  </a:lnTo>
                  <a:lnTo>
                    <a:pt x="11127" y="1466"/>
                  </a:lnTo>
                  <a:lnTo>
                    <a:pt x="9661" y="1846"/>
                  </a:lnTo>
                  <a:lnTo>
                    <a:pt x="9553" y="1846"/>
                  </a:lnTo>
                  <a:lnTo>
                    <a:pt x="8359" y="2117"/>
                  </a:lnTo>
                  <a:lnTo>
                    <a:pt x="7165" y="2280"/>
                  </a:lnTo>
                  <a:lnTo>
                    <a:pt x="5862" y="2389"/>
                  </a:lnTo>
                  <a:lnTo>
                    <a:pt x="6513" y="5102"/>
                  </a:lnTo>
                  <a:lnTo>
                    <a:pt x="6568" y="5157"/>
                  </a:lnTo>
                  <a:lnTo>
                    <a:pt x="7870" y="10313"/>
                  </a:lnTo>
                  <a:lnTo>
                    <a:pt x="9064" y="10204"/>
                  </a:lnTo>
                  <a:lnTo>
                    <a:pt x="10313" y="9987"/>
                  </a:lnTo>
                  <a:lnTo>
                    <a:pt x="11615" y="9716"/>
                  </a:lnTo>
                  <a:lnTo>
                    <a:pt x="12918" y="9390"/>
                  </a:lnTo>
                  <a:lnTo>
                    <a:pt x="14220" y="8956"/>
                  </a:lnTo>
                  <a:lnTo>
                    <a:pt x="15577" y="8522"/>
                  </a:lnTo>
                  <a:lnTo>
                    <a:pt x="18236" y="7599"/>
                  </a:lnTo>
                  <a:lnTo>
                    <a:pt x="18182" y="7545"/>
                  </a:lnTo>
                  <a:lnTo>
                    <a:pt x="18182" y="7490"/>
                  </a:lnTo>
                  <a:lnTo>
                    <a:pt x="15686" y="1"/>
                  </a:lnTo>
                  <a:close/>
                  <a:moveTo>
                    <a:pt x="6149" y="9475"/>
                  </a:moveTo>
                  <a:lnTo>
                    <a:pt x="5916" y="10367"/>
                  </a:lnTo>
                  <a:lnTo>
                    <a:pt x="5971" y="10367"/>
                  </a:lnTo>
                  <a:lnTo>
                    <a:pt x="6149" y="9475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-5265816" y="2391587"/>
              <a:ext cx="7407" cy="43273"/>
            </a:xfrm>
            <a:custGeom>
              <a:avLst/>
              <a:gdLst/>
              <a:ahLst/>
              <a:cxnLst/>
              <a:rect l="l" t="t" r="r" b="b"/>
              <a:pathLst>
                <a:path w="381" h="2226" fill="none" extrusionOk="0">
                  <a:moveTo>
                    <a:pt x="380" y="0"/>
                  </a:moveTo>
                  <a:lnTo>
                    <a:pt x="380" y="0"/>
                  </a:lnTo>
                  <a:lnTo>
                    <a:pt x="163" y="1194"/>
                  </a:lnTo>
                  <a:lnTo>
                    <a:pt x="1" y="2225"/>
                  </a:lnTo>
                  <a:lnTo>
                    <a:pt x="1" y="2225"/>
                  </a:lnTo>
                  <a:lnTo>
                    <a:pt x="1" y="2225"/>
                  </a:lnTo>
                  <a:lnTo>
                    <a:pt x="1" y="2225"/>
                  </a:lnTo>
                  <a:lnTo>
                    <a:pt x="163" y="1194"/>
                  </a:lnTo>
                  <a:lnTo>
                    <a:pt x="3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-5308020" y="2371525"/>
              <a:ext cx="1069" cy="3188"/>
            </a:xfrm>
            <a:custGeom>
              <a:avLst/>
              <a:gdLst/>
              <a:ahLst/>
              <a:cxnLst/>
              <a:rect l="l" t="t" r="r" b="b"/>
              <a:pathLst>
                <a:path w="55" h="1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5" y="110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-5193013" y="2368375"/>
              <a:ext cx="13725" cy="87577"/>
            </a:xfrm>
            <a:custGeom>
              <a:avLst/>
              <a:gdLst/>
              <a:ahLst/>
              <a:cxnLst/>
              <a:rect l="l" t="t" r="r" b="b"/>
              <a:pathLst>
                <a:path w="706" h="4505" fill="none" extrusionOk="0">
                  <a:moveTo>
                    <a:pt x="706" y="0"/>
                  </a:moveTo>
                  <a:lnTo>
                    <a:pt x="706" y="0"/>
                  </a:lnTo>
                  <a:lnTo>
                    <a:pt x="706" y="326"/>
                  </a:lnTo>
                  <a:lnTo>
                    <a:pt x="706" y="326"/>
                  </a:lnTo>
                  <a:lnTo>
                    <a:pt x="706" y="1194"/>
                  </a:lnTo>
                  <a:lnTo>
                    <a:pt x="543" y="2171"/>
                  </a:lnTo>
                  <a:lnTo>
                    <a:pt x="326" y="3257"/>
                  </a:lnTo>
                  <a:lnTo>
                    <a:pt x="0" y="4505"/>
                  </a:lnTo>
                  <a:lnTo>
                    <a:pt x="0" y="4505"/>
                  </a:lnTo>
                  <a:lnTo>
                    <a:pt x="55" y="4505"/>
                  </a:lnTo>
                  <a:lnTo>
                    <a:pt x="55" y="4505"/>
                  </a:lnTo>
                  <a:lnTo>
                    <a:pt x="326" y="3148"/>
                  </a:lnTo>
                  <a:lnTo>
                    <a:pt x="543" y="2063"/>
                  </a:lnTo>
                  <a:lnTo>
                    <a:pt x="706" y="1140"/>
                  </a:lnTo>
                  <a:lnTo>
                    <a:pt x="706" y="380"/>
                  </a:lnTo>
                  <a:lnTo>
                    <a:pt x="706" y="380"/>
                  </a:lnTo>
                  <a:lnTo>
                    <a:pt x="7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-5194062" y="2254418"/>
              <a:ext cx="240570" cy="200485"/>
            </a:xfrm>
            <a:custGeom>
              <a:avLst/>
              <a:gdLst/>
              <a:ahLst/>
              <a:cxnLst/>
              <a:rect l="l" t="t" r="r" b="b"/>
              <a:pathLst>
                <a:path w="12375" h="10313" fill="none" extrusionOk="0">
                  <a:moveTo>
                    <a:pt x="9824" y="1"/>
                  </a:moveTo>
                  <a:lnTo>
                    <a:pt x="9824" y="1"/>
                  </a:lnTo>
                  <a:lnTo>
                    <a:pt x="8304" y="543"/>
                  </a:lnTo>
                  <a:lnTo>
                    <a:pt x="6784" y="1032"/>
                  </a:lnTo>
                  <a:lnTo>
                    <a:pt x="5265" y="1466"/>
                  </a:lnTo>
                  <a:lnTo>
                    <a:pt x="3799" y="1846"/>
                  </a:lnTo>
                  <a:lnTo>
                    <a:pt x="3691" y="1846"/>
                  </a:lnTo>
                  <a:lnTo>
                    <a:pt x="3691" y="1846"/>
                  </a:lnTo>
                  <a:lnTo>
                    <a:pt x="2497" y="2117"/>
                  </a:lnTo>
                  <a:lnTo>
                    <a:pt x="1303" y="2280"/>
                  </a:lnTo>
                  <a:lnTo>
                    <a:pt x="1303" y="2280"/>
                  </a:lnTo>
                  <a:lnTo>
                    <a:pt x="0" y="2389"/>
                  </a:lnTo>
                  <a:lnTo>
                    <a:pt x="651" y="5102"/>
                  </a:lnTo>
                  <a:lnTo>
                    <a:pt x="651" y="5102"/>
                  </a:lnTo>
                  <a:lnTo>
                    <a:pt x="706" y="5157"/>
                  </a:lnTo>
                  <a:lnTo>
                    <a:pt x="2008" y="10313"/>
                  </a:lnTo>
                  <a:lnTo>
                    <a:pt x="2008" y="10313"/>
                  </a:lnTo>
                  <a:lnTo>
                    <a:pt x="3202" y="10204"/>
                  </a:lnTo>
                  <a:lnTo>
                    <a:pt x="4451" y="9987"/>
                  </a:lnTo>
                  <a:lnTo>
                    <a:pt x="5753" y="9716"/>
                  </a:lnTo>
                  <a:lnTo>
                    <a:pt x="7056" y="9390"/>
                  </a:lnTo>
                  <a:lnTo>
                    <a:pt x="8358" y="8956"/>
                  </a:lnTo>
                  <a:lnTo>
                    <a:pt x="9715" y="8522"/>
                  </a:lnTo>
                  <a:lnTo>
                    <a:pt x="12374" y="7599"/>
                  </a:lnTo>
                  <a:lnTo>
                    <a:pt x="12320" y="7545"/>
                  </a:lnTo>
                  <a:lnTo>
                    <a:pt x="12320" y="7490"/>
                  </a:lnTo>
                  <a:lnTo>
                    <a:pt x="98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-5347055" y="221538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-5117041" y="2548779"/>
              <a:ext cx="261662" cy="215259"/>
            </a:xfrm>
            <a:custGeom>
              <a:avLst/>
              <a:gdLst/>
              <a:ahLst/>
              <a:cxnLst/>
              <a:rect l="l" t="t" r="r" b="b"/>
              <a:pathLst>
                <a:path w="13460" h="11073" extrusionOk="0">
                  <a:moveTo>
                    <a:pt x="10909" y="1"/>
                  </a:moveTo>
                  <a:lnTo>
                    <a:pt x="8792" y="869"/>
                  </a:lnTo>
                  <a:lnTo>
                    <a:pt x="6621" y="1629"/>
                  </a:lnTo>
                  <a:lnTo>
                    <a:pt x="6567" y="1629"/>
                  </a:lnTo>
                  <a:lnTo>
                    <a:pt x="5807" y="1846"/>
                  </a:lnTo>
                  <a:lnTo>
                    <a:pt x="4668" y="2172"/>
                  </a:lnTo>
                  <a:lnTo>
                    <a:pt x="3202" y="2552"/>
                  </a:lnTo>
                  <a:lnTo>
                    <a:pt x="1791" y="2823"/>
                  </a:lnTo>
                  <a:lnTo>
                    <a:pt x="923" y="2986"/>
                  </a:lnTo>
                  <a:lnTo>
                    <a:pt x="0" y="3095"/>
                  </a:lnTo>
                  <a:lnTo>
                    <a:pt x="1031" y="7056"/>
                  </a:lnTo>
                  <a:lnTo>
                    <a:pt x="1086" y="7491"/>
                  </a:lnTo>
                  <a:lnTo>
                    <a:pt x="1140" y="7979"/>
                  </a:lnTo>
                  <a:lnTo>
                    <a:pt x="1086" y="8630"/>
                  </a:lnTo>
                  <a:lnTo>
                    <a:pt x="977" y="9390"/>
                  </a:lnTo>
                  <a:lnTo>
                    <a:pt x="814" y="10204"/>
                  </a:lnTo>
                  <a:lnTo>
                    <a:pt x="597" y="11073"/>
                  </a:lnTo>
                  <a:lnTo>
                    <a:pt x="1737" y="11018"/>
                  </a:lnTo>
                  <a:lnTo>
                    <a:pt x="2931" y="10856"/>
                  </a:lnTo>
                  <a:lnTo>
                    <a:pt x="4179" y="10639"/>
                  </a:lnTo>
                  <a:lnTo>
                    <a:pt x="5427" y="10367"/>
                  </a:lnTo>
                  <a:lnTo>
                    <a:pt x="6676" y="9987"/>
                  </a:lnTo>
                  <a:lnTo>
                    <a:pt x="7978" y="9607"/>
                  </a:lnTo>
                  <a:lnTo>
                    <a:pt x="9281" y="9173"/>
                  </a:lnTo>
                  <a:lnTo>
                    <a:pt x="10583" y="8739"/>
                  </a:lnTo>
                  <a:lnTo>
                    <a:pt x="12049" y="8142"/>
                  </a:lnTo>
                  <a:lnTo>
                    <a:pt x="13460" y="7545"/>
                  </a:lnTo>
                  <a:lnTo>
                    <a:pt x="13406" y="7491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-5227830" y="2590983"/>
              <a:ext cx="3188" cy="22181"/>
            </a:xfrm>
            <a:custGeom>
              <a:avLst/>
              <a:gdLst/>
              <a:ahLst/>
              <a:cxnLst/>
              <a:rect l="l" t="t" r="r" b="b"/>
              <a:pathLst>
                <a:path w="164" h="1141" fill="none" extrusionOk="0">
                  <a:moveTo>
                    <a:pt x="163" y="1"/>
                  </a:moveTo>
                  <a:lnTo>
                    <a:pt x="163" y="1"/>
                  </a:lnTo>
                  <a:lnTo>
                    <a:pt x="0" y="1141"/>
                  </a:lnTo>
                  <a:lnTo>
                    <a:pt x="0" y="1141"/>
                  </a:lnTo>
                  <a:lnTo>
                    <a:pt x="163" y="1"/>
                  </a:lnTo>
                  <a:lnTo>
                    <a:pt x="163" y="1"/>
                  </a:lnTo>
                  <a:lnTo>
                    <a:pt x="1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-5117041" y="2548779"/>
              <a:ext cx="261662" cy="215259"/>
            </a:xfrm>
            <a:custGeom>
              <a:avLst/>
              <a:gdLst/>
              <a:ahLst/>
              <a:cxnLst/>
              <a:rect l="l" t="t" r="r" b="b"/>
              <a:pathLst>
                <a:path w="13460" h="11073" fill="none" extrusionOk="0">
                  <a:moveTo>
                    <a:pt x="10909" y="1"/>
                  </a:moveTo>
                  <a:lnTo>
                    <a:pt x="10909" y="1"/>
                  </a:lnTo>
                  <a:lnTo>
                    <a:pt x="8792" y="869"/>
                  </a:lnTo>
                  <a:lnTo>
                    <a:pt x="6621" y="1629"/>
                  </a:lnTo>
                  <a:lnTo>
                    <a:pt x="6567" y="1629"/>
                  </a:lnTo>
                  <a:lnTo>
                    <a:pt x="5807" y="1846"/>
                  </a:lnTo>
                  <a:lnTo>
                    <a:pt x="5807" y="1846"/>
                  </a:lnTo>
                  <a:lnTo>
                    <a:pt x="4668" y="2172"/>
                  </a:lnTo>
                  <a:lnTo>
                    <a:pt x="4668" y="2172"/>
                  </a:lnTo>
                  <a:lnTo>
                    <a:pt x="3202" y="2552"/>
                  </a:lnTo>
                  <a:lnTo>
                    <a:pt x="1791" y="2823"/>
                  </a:lnTo>
                  <a:lnTo>
                    <a:pt x="1791" y="2823"/>
                  </a:lnTo>
                  <a:lnTo>
                    <a:pt x="923" y="2986"/>
                  </a:lnTo>
                  <a:lnTo>
                    <a:pt x="0" y="3095"/>
                  </a:lnTo>
                  <a:lnTo>
                    <a:pt x="1031" y="7056"/>
                  </a:lnTo>
                  <a:lnTo>
                    <a:pt x="1031" y="7056"/>
                  </a:lnTo>
                  <a:lnTo>
                    <a:pt x="1086" y="7491"/>
                  </a:lnTo>
                  <a:lnTo>
                    <a:pt x="1140" y="7979"/>
                  </a:lnTo>
                  <a:lnTo>
                    <a:pt x="1140" y="7979"/>
                  </a:lnTo>
                  <a:lnTo>
                    <a:pt x="1086" y="8630"/>
                  </a:lnTo>
                  <a:lnTo>
                    <a:pt x="977" y="9390"/>
                  </a:lnTo>
                  <a:lnTo>
                    <a:pt x="814" y="10204"/>
                  </a:lnTo>
                  <a:lnTo>
                    <a:pt x="597" y="11073"/>
                  </a:lnTo>
                  <a:lnTo>
                    <a:pt x="597" y="11073"/>
                  </a:lnTo>
                  <a:lnTo>
                    <a:pt x="1737" y="11018"/>
                  </a:lnTo>
                  <a:lnTo>
                    <a:pt x="2931" y="10856"/>
                  </a:lnTo>
                  <a:lnTo>
                    <a:pt x="4179" y="10639"/>
                  </a:lnTo>
                  <a:lnTo>
                    <a:pt x="5427" y="10367"/>
                  </a:lnTo>
                  <a:lnTo>
                    <a:pt x="6676" y="9987"/>
                  </a:lnTo>
                  <a:lnTo>
                    <a:pt x="7978" y="9607"/>
                  </a:lnTo>
                  <a:lnTo>
                    <a:pt x="9281" y="9173"/>
                  </a:lnTo>
                  <a:lnTo>
                    <a:pt x="10583" y="8739"/>
                  </a:lnTo>
                  <a:lnTo>
                    <a:pt x="10583" y="8739"/>
                  </a:lnTo>
                  <a:lnTo>
                    <a:pt x="12049" y="8142"/>
                  </a:lnTo>
                  <a:lnTo>
                    <a:pt x="13460" y="7545"/>
                  </a:lnTo>
                  <a:lnTo>
                    <a:pt x="13406" y="7491"/>
                  </a:lnTo>
                  <a:lnTo>
                    <a:pt x="10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-5149759" y="2843158"/>
              <a:ext cx="393563" cy="231083"/>
            </a:xfrm>
            <a:custGeom>
              <a:avLst/>
              <a:gdLst/>
              <a:ahLst/>
              <a:cxnLst/>
              <a:rect l="l" t="t" r="r" b="b"/>
              <a:pathLst>
                <a:path w="20245" h="11887" extrusionOk="0">
                  <a:moveTo>
                    <a:pt x="17639" y="0"/>
                  </a:moveTo>
                  <a:lnTo>
                    <a:pt x="15903" y="760"/>
                  </a:lnTo>
                  <a:lnTo>
                    <a:pt x="14057" y="1466"/>
                  </a:lnTo>
                  <a:lnTo>
                    <a:pt x="12266" y="2117"/>
                  </a:lnTo>
                  <a:lnTo>
                    <a:pt x="10421" y="2714"/>
                  </a:lnTo>
                  <a:lnTo>
                    <a:pt x="8684" y="3202"/>
                  </a:lnTo>
                  <a:lnTo>
                    <a:pt x="6948" y="3582"/>
                  </a:lnTo>
                  <a:lnTo>
                    <a:pt x="6079" y="3745"/>
                  </a:lnTo>
                  <a:lnTo>
                    <a:pt x="5265" y="3854"/>
                  </a:lnTo>
                  <a:lnTo>
                    <a:pt x="4505" y="3908"/>
                  </a:lnTo>
                  <a:lnTo>
                    <a:pt x="2823" y="3908"/>
                  </a:lnTo>
                  <a:lnTo>
                    <a:pt x="1954" y="3799"/>
                  </a:lnTo>
                  <a:lnTo>
                    <a:pt x="1140" y="3582"/>
                  </a:lnTo>
                  <a:lnTo>
                    <a:pt x="435" y="3257"/>
                  </a:lnTo>
                  <a:lnTo>
                    <a:pt x="218" y="4342"/>
                  </a:lnTo>
                  <a:lnTo>
                    <a:pt x="109" y="5265"/>
                  </a:lnTo>
                  <a:lnTo>
                    <a:pt x="55" y="6079"/>
                  </a:lnTo>
                  <a:lnTo>
                    <a:pt x="1" y="6730"/>
                  </a:lnTo>
                  <a:lnTo>
                    <a:pt x="55" y="7381"/>
                  </a:lnTo>
                  <a:lnTo>
                    <a:pt x="109" y="7924"/>
                  </a:lnTo>
                  <a:lnTo>
                    <a:pt x="218" y="8738"/>
                  </a:lnTo>
                  <a:lnTo>
                    <a:pt x="381" y="9118"/>
                  </a:lnTo>
                  <a:lnTo>
                    <a:pt x="489" y="9498"/>
                  </a:lnTo>
                  <a:lnTo>
                    <a:pt x="652" y="9824"/>
                  </a:lnTo>
                  <a:lnTo>
                    <a:pt x="869" y="10149"/>
                  </a:lnTo>
                  <a:lnTo>
                    <a:pt x="1086" y="10421"/>
                  </a:lnTo>
                  <a:lnTo>
                    <a:pt x="1357" y="10638"/>
                  </a:lnTo>
                  <a:lnTo>
                    <a:pt x="1629" y="10909"/>
                  </a:lnTo>
                  <a:lnTo>
                    <a:pt x="1954" y="11126"/>
                  </a:lnTo>
                  <a:lnTo>
                    <a:pt x="2280" y="11289"/>
                  </a:lnTo>
                  <a:lnTo>
                    <a:pt x="2606" y="11452"/>
                  </a:lnTo>
                  <a:lnTo>
                    <a:pt x="3420" y="11669"/>
                  </a:lnTo>
                  <a:lnTo>
                    <a:pt x="4342" y="11832"/>
                  </a:lnTo>
                  <a:lnTo>
                    <a:pt x="5319" y="11886"/>
                  </a:lnTo>
                  <a:lnTo>
                    <a:pt x="5971" y="11886"/>
                  </a:lnTo>
                  <a:lnTo>
                    <a:pt x="6676" y="11832"/>
                  </a:lnTo>
                  <a:lnTo>
                    <a:pt x="8196" y="11615"/>
                  </a:lnTo>
                  <a:lnTo>
                    <a:pt x="9878" y="11235"/>
                  </a:lnTo>
                  <a:lnTo>
                    <a:pt x="11724" y="10746"/>
                  </a:lnTo>
                  <a:lnTo>
                    <a:pt x="13623" y="10095"/>
                  </a:lnTo>
                  <a:lnTo>
                    <a:pt x="15686" y="9390"/>
                  </a:lnTo>
                  <a:lnTo>
                    <a:pt x="17857" y="8467"/>
                  </a:lnTo>
                  <a:lnTo>
                    <a:pt x="20245" y="7436"/>
                  </a:lnTo>
                  <a:lnTo>
                    <a:pt x="17639" y="0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-5149759" y="2843158"/>
              <a:ext cx="393563" cy="231083"/>
            </a:xfrm>
            <a:custGeom>
              <a:avLst/>
              <a:gdLst/>
              <a:ahLst/>
              <a:cxnLst/>
              <a:rect l="l" t="t" r="r" b="b"/>
              <a:pathLst>
                <a:path w="20245" h="11887" fill="none" extrusionOk="0">
                  <a:moveTo>
                    <a:pt x="17639" y="0"/>
                  </a:moveTo>
                  <a:lnTo>
                    <a:pt x="17639" y="0"/>
                  </a:lnTo>
                  <a:lnTo>
                    <a:pt x="15903" y="760"/>
                  </a:lnTo>
                  <a:lnTo>
                    <a:pt x="14057" y="1466"/>
                  </a:lnTo>
                  <a:lnTo>
                    <a:pt x="12266" y="2117"/>
                  </a:lnTo>
                  <a:lnTo>
                    <a:pt x="10421" y="2714"/>
                  </a:lnTo>
                  <a:lnTo>
                    <a:pt x="8684" y="3202"/>
                  </a:lnTo>
                  <a:lnTo>
                    <a:pt x="6948" y="3582"/>
                  </a:lnTo>
                  <a:lnTo>
                    <a:pt x="6079" y="3745"/>
                  </a:lnTo>
                  <a:lnTo>
                    <a:pt x="5265" y="3854"/>
                  </a:lnTo>
                  <a:lnTo>
                    <a:pt x="4505" y="3908"/>
                  </a:lnTo>
                  <a:lnTo>
                    <a:pt x="3745" y="3908"/>
                  </a:lnTo>
                  <a:lnTo>
                    <a:pt x="3745" y="3908"/>
                  </a:lnTo>
                  <a:lnTo>
                    <a:pt x="2823" y="3908"/>
                  </a:lnTo>
                  <a:lnTo>
                    <a:pt x="1954" y="3799"/>
                  </a:lnTo>
                  <a:lnTo>
                    <a:pt x="1140" y="3582"/>
                  </a:lnTo>
                  <a:lnTo>
                    <a:pt x="435" y="3257"/>
                  </a:lnTo>
                  <a:lnTo>
                    <a:pt x="435" y="3257"/>
                  </a:lnTo>
                  <a:lnTo>
                    <a:pt x="218" y="4342"/>
                  </a:lnTo>
                  <a:lnTo>
                    <a:pt x="109" y="5265"/>
                  </a:lnTo>
                  <a:lnTo>
                    <a:pt x="55" y="6079"/>
                  </a:lnTo>
                  <a:lnTo>
                    <a:pt x="1" y="6730"/>
                  </a:lnTo>
                  <a:lnTo>
                    <a:pt x="1" y="6730"/>
                  </a:lnTo>
                  <a:lnTo>
                    <a:pt x="55" y="7381"/>
                  </a:lnTo>
                  <a:lnTo>
                    <a:pt x="109" y="7924"/>
                  </a:lnTo>
                  <a:lnTo>
                    <a:pt x="218" y="8738"/>
                  </a:lnTo>
                  <a:lnTo>
                    <a:pt x="218" y="8738"/>
                  </a:lnTo>
                  <a:lnTo>
                    <a:pt x="218" y="8738"/>
                  </a:lnTo>
                  <a:lnTo>
                    <a:pt x="218" y="8738"/>
                  </a:lnTo>
                  <a:lnTo>
                    <a:pt x="218" y="8738"/>
                  </a:lnTo>
                  <a:lnTo>
                    <a:pt x="218" y="8738"/>
                  </a:lnTo>
                  <a:lnTo>
                    <a:pt x="381" y="9118"/>
                  </a:lnTo>
                  <a:lnTo>
                    <a:pt x="489" y="9498"/>
                  </a:lnTo>
                  <a:lnTo>
                    <a:pt x="652" y="9824"/>
                  </a:lnTo>
                  <a:lnTo>
                    <a:pt x="869" y="10149"/>
                  </a:lnTo>
                  <a:lnTo>
                    <a:pt x="1086" y="10421"/>
                  </a:lnTo>
                  <a:lnTo>
                    <a:pt x="1357" y="10638"/>
                  </a:lnTo>
                  <a:lnTo>
                    <a:pt x="1629" y="10909"/>
                  </a:lnTo>
                  <a:lnTo>
                    <a:pt x="1954" y="11126"/>
                  </a:lnTo>
                  <a:lnTo>
                    <a:pt x="2280" y="11289"/>
                  </a:lnTo>
                  <a:lnTo>
                    <a:pt x="2606" y="11452"/>
                  </a:lnTo>
                  <a:lnTo>
                    <a:pt x="3420" y="11669"/>
                  </a:lnTo>
                  <a:lnTo>
                    <a:pt x="4342" y="11832"/>
                  </a:lnTo>
                  <a:lnTo>
                    <a:pt x="5319" y="11886"/>
                  </a:lnTo>
                  <a:lnTo>
                    <a:pt x="5319" y="11886"/>
                  </a:lnTo>
                  <a:lnTo>
                    <a:pt x="5971" y="11886"/>
                  </a:lnTo>
                  <a:lnTo>
                    <a:pt x="6676" y="11832"/>
                  </a:lnTo>
                  <a:lnTo>
                    <a:pt x="8196" y="11615"/>
                  </a:lnTo>
                  <a:lnTo>
                    <a:pt x="9878" y="11235"/>
                  </a:lnTo>
                  <a:lnTo>
                    <a:pt x="11724" y="10746"/>
                  </a:lnTo>
                  <a:lnTo>
                    <a:pt x="11724" y="10746"/>
                  </a:lnTo>
                  <a:lnTo>
                    <a:pt x="13623" y="10095"/>
                  </a:lnTo>
                  <a:lnTo>
                    <a:pt x="15686" y="9390"/>
                  </a:lnTo>
                  <a:lnTo>
                    <a:pt x="17857" y="8467"/>
                  </a:lnTo>
                  <a:lnTo>
                    <a:pt x="20245" y="7436"/>
                  </a:lnTo>
                  <a:lnTo>
                    <a:pt x="176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-5658309" y="625385"/>
              <a:ext cx="81259" cy="537049"/>
            </a:xfrm>
            <a:custGeom>
              <a:avLst/>
              <a:gdLst/>
              <a:ahLst/>
              <a:cxnLst/>
              <a:rect l="l" t="t" r="r" b="b"/>
              <a:pathLst>
                <a:path w="4180" h="27626" extrusionOk="0">
                  <a:moveTo>
                    <a:pt x="2009" y="0"/>
                  </a:moveTo>
                  <a:lnTo>
                    <a:pt x="2117" y="652"/>
                  </a:lnTo>
                  <a:lnTo>
                    <a:pt x="2172" y="1954"/>
                  </a:lnTo>
                  <a:lnTo>
                    <a:pt x="2172" y="3257"/>
                  </a:lnTo>
                  <a:lnTo>
                    <a:pt x="2063" y="4559"/>
                  </a:lnTo>
                  <a:lnTo>
                    <a:pt x="1900" y="5808"/>
                  </a:lnTo>
                  <a:lnTo>
                    <a:pt x="1683" y="7110"/>
                  </a:lnTo>
                  <a:lnTo>
                    <a:pt x="1141" y="9607"/>
                  </a:lnTo>
                  <a:lnTo>
                    <a:pt x="598" y="12158"/>
                  </a:lnTo>
                  <a:lnTo>
                    <a:pt x="326" y="13460"/>
                  </a:lnTo>
                  <a:lnTo>
                    <a:pt x="164" y="14708"/>
                  </a:lnTo>
                  <a:lnTo>
                    <a:pt x="55" y="16011"/>
                  </a:lnTo>
                  <a:lnTo>
                    <a:pt x="1" y="17259"/>
                  </a:lnTo>
                  <a:lnTo>
                    <a:pt x="109" y="18562"/>
                  </a:lnTo>
                  <a:lnTo>
                    <a:pt x="218" y="19213"/>
                  </a:lnTo>
                  <a:lnTo>
                    <a:pt x="326" y="19864"/>
                  </a:lnTo>
                  <a:lnTo>
                    <a:pt x="2120" y="26988"/>
                  </a:lnTo>
                  <a:lnTo>
                    <a:pt x="2117" y="26974"/>
                  </a:lnTo>
                  <a:lnTo>
                    <a:pt x="2063" y="26323"/>
                  </a:lnTo>
                  <a:lnTo>
                    <a:pt x="1955" y="25075"/>
                  </a:lnTo>
                  <a:lnTo>
                    <a:pt x="1955" y="23772"/>
                  </a:lnTo>
                  <a:lnTo>
                    <a:pt x="2063" y="22524"/>
                  </a:lnTo>
                  <a:lnTo>
                    <a:pt x="2280" y="21276"/>
                  </a:lnTo>
                  <a:lnTo>
                    <a:pt x="2497" y="19973"/>
                  </a:lnTo>
                  <a:lnTo>
                    <a:pt x="3040" y="17476"/>
                  </a:lnTo>
                  <a:lnTo>
                    <a:pt x="3637" y="14980"/>
                  </a:lnTo>
                  <a:lnTo>
                    <a:pt x="3854" y="13732"/>
                  </a:lnTo>
                  <a:lnTo>
                    <a:pt x="4071" y="12483"/>
                  </a:lnTo>
                  <a:lnTo>
                    <a:pt x="4180" y="11181"/>
                  </a:lnTo>
                  <a:lnTo>
                    <a:pt x="4180" y="9932"/>
                  </a:lnTo>
                  <a:lnTo>
                    <a:pt x="4071" y="8630"/>
                  </a:lnTo>
                  <a:lnTo>
                    <a:pt x="4017" y="7979"/>
                  </a:lnTo>
                  <a:lnTo>
                    <a:pt x="3854" y="7382"/>
                  </a:lnTo>
                  <a:lnTo>
                    <a:pt x="2009" y="0"/>
                  </a:lnTo>
                  <a:close/>
                  <a:moveTo>
                    <a:pt x="2120" y="26988"/>
                  </a:moveTo>
                  <a:lnTo>
                    <a:pt x="2226" y="27626"/>
                  </a:lnTo>
                  <a:lnTo>
                    <a:pt x="2280" y="27626"/>
                  </a:lnTo>
                  <a:lnTo>
                    <a:pt x="2120" y="26988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-5658309" y="612729"/>
              <a:ext cx="81259" cy="549705"/>
            </a:xfrm>
            <a:custGeom>
              <a:avLst/>
              <a:gdLst/>
              <a:ahLst/>
              <a:cxnLst/>
              <a:rect l="l" t="t" r="r" b="b"/>
              <a:pathLst>
                <a:path w="4180" h="28277" fill="none" extrusionOk="0">
                  <a:moveTo>
                    <a:pt x="2280" y="28277"/>
                  </a:moveTo>
                  <a:lnTo>
                    <a:pt x="326" y="20515"/>
                  </a:lnTo>
                  <a:lnTo>
                    <a:pt x="326" y="20515"/>
                  </a:lnTo>
                  <a:lnTo>
                    <a:pt x="218" y="19864"/>
                  </a:lnTo>
                  <a:lnTo>
                    <a:pt x="109" y="19213"/>
                  </a:lnTo>
                  <a:lnTo>
                    <a:pt x="1" y="17910"/>
                  </a:lnTo>
                  <a:lnTo>
                    <a:pt x="55" y="16662"/>
                  </a:lnTo>
                  <a:lnTo>
                    <a:pt x="164" y="15359"/>
                  </a:lnTo>
                  <a:lnTo>
                    <a:pt x="326" y="14111"/>
                  </a:lnTo>
                  <a:lnTo>
                    <a:pt x="598" y="12809"/>
                  </a:lnTo>
                  <a:lnTo>
                    <a:pt x="1141" y="10258"/>
                  </a:lnTo>
                  <a:lnTo>
                    <a:pt x="1683" y="7761"/>
                  </a:lnTo>
                  <a:lnTo>
                    <a:pt x="1900" y="6459"/>
                  </a:lnTo>
                  <a:lnTo>
                    <a:pt x="2063" y="5210"/>
                  </a:lnTo>
                  <a:lnTo>
                    <a:pt x="2172" y="3908"/>
                  </a:lnTo>
                  <a:lnTo>
                    <a:pt x="2172" y="2605"/>
                  </a:lnTo>
                  <a:lnTo>
                    <a:pt x="2117" y="1303"/>
                  </a:lnTo>
                  <a:lnTo>
                    <a:pt x="2009" y="651"/>
                  </a:lnTo>
                  <a:lnTo>
                    <a:pt x="1846" y="0"/>
                  </a:lnTo>
                  <a:lnTo>
                    <a:pt x="3854" y="8033"/>
                  </a:lnTo>
                  <a:lnTo>
                    <a:pt x="3854" y="8033"/>
                  </a:lnTo>
                  <a:lnTo>
                    <a:pt x="4017" y="8630"/>
                  </a:lnTo>
                  <a:lnTo>
                    <a:pt x="4071" y="9281"/>
                  </a:lnTo>
                  <a:lnTo>
                    <a:pt x="4180" y="10583"/>
                  </a:lnTo>
                  <a:lnTo>
                    <a:pt x="4180" y="11832"/>
                  </a:lnTo>
                  <a:lnTo>
                    <a:pt x="4071" y="13134"/>
                  </a:lnTo>
                  <a:lnTo>
                    <a:pt x="3854" y="14383"/>
                  </a:lnTo>
                  <a:lnTo>
                    <a:pt x="3637" y="15631"/>
                  </a:lnTo>
                  <a:lnTo>
                    <a:pt x="3040" y="18127"/>
                  </a:lnTo>
                  <a:lnTo>
                    <a:pt x="2497" y="20624"/>
                  </a:lnTo>
                  <a:lnTo>
                    <a:pt x="2280" y="21927"/>
                  </a:lnTo>
                  <a:lnTo>
                    <a:pt x="2063" y="23175"/>
                  </a:lnTo>
                  <a:lnTo>
                    <a:pt x="1955" y="24423"/>
                  </a:lnTo>
                  <a:lnTo>
                    <a:pt x="1955" y="25726"/>
                  </a:lnTo>
                  <a:lnTo>
                    <a:pt x="2063" y="26974"/>
                  </a:lnTo>
                  <a:lnTo>
                    <a:pt x="2117" y="27625"/>
                  </a:lnTo>
                  <a:lnTo>
                    <a:pt x="2226" y="28277"/>
                  </a:lnTo>
                  <a:lnTo>
                    <a:pt x="2280" y="282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-5620323" y="768872"/>
              <a:ext cx="82309" cy="544437"/>
            </a:xfrm>
            <a:custGeom>
              <a:avLst/>
              <a:gdLst/>
              <a:ahLst/>
              <a:cxnLst/>
              <a:rect l="l" t="t" r="r" b="b"/>
              <a:pathLst>
                <a:path w="4234" h="28006" extrusionOk="0">
                  <a:moveTo>
                    <a:pt x="1954" y="1"/>
                  </a:moveTo>
                  <a:lnTo>
                    <a:pt x="2009" y="489"/>
                  </a:lnTo>
                  <a:lnTo>
                    <a:pt x="2117" y="1086"/>
                  </a:lnTo>
                  <a:lnTo>
                    <a:pt x="2117" y="1846"/>
                  </a:lnTo>
                  <a:lnTo>
                    <a:pt x="2117" y="2768"/>
                  </a:lnTo>
                  <a:lnTo>
                    <a:pt x="2009" y="3908"/>
                  </a:lnTo>
                  <a:lnTo>
                    <a:pt x="1846" y="5374"/>
                  </a:lnTo>
                  <a:lnTo>
                    <a:pt x="1520" y="7165"/>
                  </a:lnTo>
                  <a:lnTo>
                    <a:pt x="1086" y="9336"/>
                  </a:lnTo>
                  <a:lnTo>
                    <a:pt x="760" y="11181"/>
                  </a:lnTo>
                  <a:lnTo>
                    <a:pt x="435" y="12863"/>
                  </a:lnTo>
                  <a:lnTo>
                    <a:pt x="218" y="14329"/>
                  </a:lnTo>
                  <a:lnTo>
                    <a:pt x="55" y="15631"/>
                  </a:lnTo>
                  <a:lnTo>
                    <a:pt x="1" y="16880"/>
                  </a:lnTo>
                  <a:lnTo>
                    <a:pt x="1" y="18019"/>
                  </a:lnTo>
                  <a:lnTo>
                    <a:pt x="109" y="19159"/>
                  </a:lnTo>
                  <a:lnTo>
                    <a:pt x="326" y="20245"/>
                  </a:lnTo>
                  <a:lnTo>
                    <a:pt x="2280" y="28006"/>
                  </a:lnTo>
                  <a:lnTo>
                    <a:pt x="2117" y="27354"/>
                  </a:lnTo>
                  <a:lnTo>
                    <a:pt x="2063" y="26703"/>
                  </a:lnTo>
                  <a:lnTo>
                    <a:pt x="1954" y="25455"/>
                  </a:lnTo>
                  <a:lnTo>
                    <a:pt x="2009" y="24207"/>
                  </a:lnTo>
                  <a:lnTo>
                    <a:pt x="2117" y="22958"/>
                  </a:lnTo>
                  <a:lnTo>
                    <a:pt x="2280" y="21710"/>
                  </a:lnTo>
                  <a:lnTo>
                    <a:pt x="2551" y="20462"/>
                  </a:lnTo>
                  <a:lnTo>
                    <a:pt x="3094" y="17965"/>
                  </a:lnTo>
                  <a:lnTo>
                    <a:pt x="3691" y="15523"/>
                  </a:lnTo>
                  <a:lnTo>
                    <a:pt x="3908" y="14274"/>
                  </a:lnTo>
                  <a:lnTo>
                    <a:pt x="4125" y="13026"/>
                  </a:lnTo>
                  <a:lnTo>
                    <a:pt x="4234" y="11778"/>
                  </a:lnTo>
                  <a:lnTo>
                    <a:pt x="4234" y="10530"/>
                  </a:lnTo>
                  <a:lnTo>
                    <a:pt x="4180" y="9227"/>
                  </a:lnTo>
                  <a:lnTo>
                    <a:pt x="4071" y="8630"/>
                  </a:lnTo>
                  <a:lnTo>
                    <a:pt x="3963" y="797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-5620323" y="768872"/>
              <a:ext cx="82309" cy="544437"/>
            </a:xfrm>
            <a:custGeom>
              <a:avLst/>
              <a:gdLst/>
              <a:ahLst/>
              <a:cxnLst/>
              <a:rect l="l" t="t" r="r" b="b"/>
              <a:pathLst>
                <a:path w="4234" h="28006" fill="none" extrusionOk="0">
                  <a:moveTo>
                    <a:pt x="2280" y="28006"/>
                  </a:moveTo>
                  <a:lnTo>
                    <a:pt x="326" y="20245"/>
                  </a:lnTo>
                  <a:lnTo>
                    <a:pt x="326" y="20245"/>
                  </a:lnTo>
                  <a:lnTo>
                    <a:pt x="109" y="19159"/>
                  </a:lnTo>
                  <a:lnTo>
                    <a:pt x="1" y="18019"/>
                  </a:lnTo>
                  <a:lnTo>
                    <a:pt x="1" y="16880"/>
                  </a:lnTo>
                  <a:lnTo>
                    <a:pt x="55" y="15631"/>
                  </a:lnTo>
                  <a:lnTo>
                    <a:pt x="218" y="14329"/>
                  </a:lnTo>
                  <a:lnTo>
                    <a:pt x="435" y="12863"/>
                  </a:lnTo>
                  <a:lnTo>
                    <a:pt x="760" y="11181"/>
                  </a:lnTo>
                  <a:lnTo>
                    <a:pt x="1086" y="9336"/>
                  </a:lnTo>
                  <a:lnTo>
                    <a:pt x="1086" y="9336"/>
                  </a:lnTo>
                  <a:lnTo>
                    <a:pt x="1520" y="7165"/>
                  </a:lnTo>
                  <a:lnTo>
                    <a:pt x="1846" y="5374"/>
                  </a:lnTo>
                  <a:lnTo>
                    <a:pt x="2009" y="3908"/>
                  </a:lnTo>
                  <a:lnTo>
                    <a:pt x="2117" y="2768"/>
                  </a:lnTo>
                  <a:lnTo>
                    <a:pt x="2117" y="1846"/>
                  </a:lnTo>
                  <a:lnTo>
                    <a:pt x="2117" y="1086"/>
                  </a:lnTo>
                  <a:lnTo>
                    <a:pt x="2009" y="489"/>
                  </a:lnTo>
                  <a:lnTo>
                    <a:pt x="1954" y="1"/>
                  </a:lnTo>
                  <a:lnTo>
                    <a:pt x="3963" y="7979"/>
                  </a:lnTo>
                  <a:lnTo>
                    <a:pt x="3963" y="7979"/>
                  </a:lnTo>
                  <a:lnTo>
                    <a:pt x="4071" y="8630"/>
                  </a:lnTo>
                  <a:lnTo>
                    <a:pt x="4180" y="9227"/>
                  </a:lnTo>
                  <a:lnTo>
                    <a:pt x="4234" y="10530"/>
                  </a:lnTo>
                  <a:lnTo>
                    <a:pt x="4234" y="11778"/>
                  </a:lnTo>
                  <a:lnTo>
                    <a:pt x="4125" y="13026"/>
                  </a:lnTo>
                  <a:lnTo>
                    <a:pt x="3908" y="14274"/>
                  </a:lnTo>
                  <a:lnTo>
                    <a:pt x="3691" y="15523"/>
                  </a:lnTo>
                  <a:lnTo>
                    <a:pt x="3094" y="17965"/>
                  </a:lnTo>
                  <a:lnTo>
                    <a:pt x="2551" y="20462"/>
                  </a:lnTo>
                  <a:lnTo>
                    <a:pt x="2280" y="21710"/>
                  </a:lnTo>
                  <a:lnTo>
                    <a:pt x="2117" y="22958"/>
                  </a:lnTo>
                  <a:lnTo>
                    <a:pt x="2009" y="24207"/>
                  </a:lnTo>
                  <a:lnTo>
                    <a:pt x="1954" y="25455"/>
                  </a:lnTo>
                  <a:lnTo>
                    <a:pt x="2063" y="26703"/>
                  </a:lnTo>
                  <a:lnTo>
                    <a:pt x="2117" y="27354"/>
                  </a:lnTo>
                  <a:lnTo>
                    <a:pt x="2280" y="28006"/>
                  </a:lnTo>
                  <a:lnTo>
                    <a:pt x="2280" y="280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-5543302" y="1080125"/>
              <a:ext cx="82309" cy="534930"/>
            </a:xfrm>
            <a:custGeom>
              <a:avLst/>
              <a:gdLst/>
              <a:ahLst/>
              <a:cxnLst/>
              <a:rect l="l" t="t" r="r" b="b"/>
              <a:pathLst>
                <a:path w="4234" h="27517" extrusionOk="0">
                  <a:moveTo>
                    <a:pt x="2009" y="0"/>
                  </a:moveTo>
                  <a:lnTo>
                    <a:pt x="2117" y="651"/>
                  </a:lnTo>
                  <a:lnTo>
                    <a:pt x="2226" y="1411"/>
                  </a:lnTo>
                  <a:lnTo>
                    <a:pt x="2172" y="2280"/>
                  </a:lnTo>
                  <a:lnTo>
                    <a:pt x="2117" y="3257"/>
                  </a:lnTo>
                  <a:lnTo>
                    <a:pt x="2009" y="4396"/>
                  </a:lnTo>
                  <a:lnTo>
                    <a:pt x="1792" y="5699"/>
                  </a:lnTo>
                  <a:lnTo>
                    <a:pt x="1140" y="9010"/>
                  </a:lnTo>
                  <a:lnTo>
                    <a:pt x="760" y="10855"/>
                  </a:lnTo>
                  <a:lnTo>
                    <a:pt x="435" y="12483"/>
                  </a:lnTo>
                  <a:lnTo>
                    <a:pt x="218" y="13948"/>
                  </a:lnTo>
                  <a:lnTo>
                    <a:pt x="55" y="15251"/>
                  </a:lnTo>
                  <a:lnTo>
                    <a:pt x="1" y="16445"/>
                  </a:lnTo>
                  <a:lnTo>
                    <a:pt x="1" y="17585"/>
                  </a:lnTo>
                  <a:lnTo>
                    <a:pt x="109" y="18670"/>
                  </a:lnTo>
                  <a:lnTo>
                    <a:pt x="272" y="19756"/>
                  </a:lnTo>
                  <a:lnTo>
                    <a:pt x="2199" y="27358"/>
                  </a:lnTo>
                  <a:lnTo>
                    <a:pt x="2063" y="26540"/>
                  </a:lnTo>
                  <a:lnTo>
                    <a:pt x="1954" y="25563"/>
                  </a:lnTo>
                  <a:lnTo>
                    <a:pt x="1954" y="24532"/>
                  </a:lnTo>
                  <a:lnTo>
                    <a:pt x="2009" y="23392"/>
                  </a:lnTo>
                  <a:lnTo>
                    <a:pt x="2117" y="22144"/>
                  </a:lnTo>
                  <a:lnTo>
                    <a:pt x="2334" y="20678"/>
                  </a:lnTo>
                  <a:lnTo>
                    <a:pt x="2660" y="18996"/>
                  </a:lnTo>
                  <a:lnTo>
                    <a:pt x="3040" y="17042"/>
                  </a:lnTo>
                  <a:lnTo>
                    <a:pt x="3745" y="13623"/>
                  </a:lnTo>
                  <a:lnTo>
                    <a:pt x="3963" y="12320"/>
                  </a:lnTo>
                  <a:lnTo>
                    <a:pt x="4125" y="11181"/>
                  </a:lnTo>
                  <a:lnTo>
                    <a:pt x="4180" y="10258"/>
                  </a:lnTo>
                  <a:lnTo>
                    <a:pt x="4234" y="9390"/>
                  </a:lnTo>
                  <a:lnTo>
                    <a:pt x="4125" y="8684"/>
                  </a:lnTo>
                  <a:lnTo>
                    <a:pt x="4017" y="7978"/>
                  </a:lnTo>
                  <a:lnTo>
                    <a:pt x="2009" y="0"/>
                  </a:lnTo>
                  <a:close/>
                  <a:moveTo>
                    <a:pt x="2199" y="27358"/>
                  </a:moveTo>
                  <a:lnTo>
                    <a:pt x="2226" y="27517"/>
                  </a:lnTo>
                  <a:lnTo>
                    <a:pt x="2226" y="27463"/>
                  </a:lnTo>
                  <a:lnTo>
                    <a:pt x="2199" y="27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-5543302" y="1080125"/>
              <a:ext cx="82309" cy="534930"/>
            </a:xfrm>
            <a:custGeom>
              <a:avLst/>
              <a:gdLst/>
              <a:ahLst/>
              <a:cxnLst/>
              <a:rect l="l" t="t" r="r" b="b"/>
              <a:pathLst>
                <a:path w="4234" h="27517" fill="none" extrusionOk="0">
                  <a:moveTo>
                    <a:pt x="2226" y="27463"/>
                  </a:moveTo>
                  <a:lnTo>
                    <a:pt x="272" y="19756"/>
                  </a:lnTo>
                  <a:lnTo>
                    <a:pt x="272" y="19756"/>
                  </a:lnTo>
                  <a:lnTo>
                    <a:pt x="109" y="18670"/>
                  </a:lnTo>
                  <a:lnTo>
                    <a:pt x="1" y="17585"/>
                  </a:lnTo>
                  <a:lnTo>
                    <a:pt x="1" y="16445"/>
                  </a:lnTo>
                  <a:lnTo>
                    <a:pt x="55" y="15251"/>
                  </a:lnTo>
                  <a:lnTo>
                    <a:pt x="218" y="13948"/>
                  </a:lnTo>
                  <a:lnTo>
                    <a:pt x="435" y="12483"/>
                  </a:lnTo>
                  <a:lnTo>
                    <a:pt x="760" y="10855"/>
                  </a:lnTo>
                  <a:lnTo>
                    <a:pt x="1140" y="9010"/>
                  </a:lnTo>
                  <a:lnTo>
                    <a:pt x="1140" y="9010"/>
                  </a:lnTo>
                  <a:lnTo>
                    <a:pt x="1792" y="5699"/>
                  </a:lnTo>
                  <a:lnTo>
                    <a:pt x="2009" y="4396"/>
                  </a:lnTo>
                  <a:lnTo>
                    <a:pt x="2117" y="3257"/>
                  </a:lnTo>
                  <a:lnTo>
                    <a:pt x="2172" y="2280"/>
                  </a:lnTo>
                  <a:lnTo>
                    <a:pt x="2226" y="1411"/>
                  </a:lnTo>
                  <a:lnTo>
                    <a:pt x="2117" y="651"/>
                  </a:lnTo>
                  <a:lnTo>
                    <a:pt x="2009" y="0"/>
                  </a:lnTo>
                  <a:lnTo>
                    <a:pt x="4017" y="7978"/>
                  </a:lnTo>
                  <a:lnTo>
                    <a:pt x="4017" y="7978"/>
                  </a:lnTo>
                  <a:lnTo>
                    <a:pt x="4125" y="8684"/>
                  </a:lnTo>
                  <a:lnTo>
                    <a:pt x="4234" y="9390"/>
                  </a:lnTo>
                  <a:lnTo>
                    <a:pt x="4180" y="10258"/>
                  </a:lnTo>
                  <a:lnTo>
                    <a:pt x="4125" y="11181"/>
                  </a:lnTo>
                  <a:lnTo>
                    <a:pt x="3963" y="12320"/>
                  </a:lnTo>
                  <a:lnTo>
                    <a:pt x="3745" y="13623"/>
                  </a:lnTo>
                  <a:lnTo>
                    <a:pt x="3040" y="17042"/>
                  </a:lnTo>
                  <a:lnTo>
                    <a:pt x="3040" y="17042"/>
                  </a:lnTo>
                  <a:lnTo>
                    <a:pt x="2660" y="18996"/>
                  </a:lnTo>
                  <a:lnTo>
                    <a:pt x="2334" y="20678"/>
                  </a:lnTo>
                  <a:lnTo>
                    <a:pt x="2117" y="22144"/>
                  </a:lnTo>
                  <a:lnTo>
                    <a:pt x="2009" y="23392"/>
                  </a:lnTo>
                  <a:lnTo>
                    <a:pt x="1954" y="24532"/>
                  </a:lnTo>
                  <a:lnTo>
                    <a:pt x="1954" y="25563"/>
                  </a:lnTo>
                  <a:lnTo>
                    <a:pt x="2063" y="26540"/>
                  </a:lnTo>
                  <a:lnTo>
                    <a:pt x="2226" y="27517"/>
                  </a:lnTo>
                  <a:lnTo>
                    <a:pt x="2226" y="274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-5467331" y="1389260"/>
              <a:ext cx="84428" cy="526494"/>
            </a:xfrm>
            <a:custGeom>
              <a:avLst/>
              <a:gdLst/>
              <a:ahLst/>
              <a:cxnLst/>
              <a:rect l="l" t="t" r="r" b="b"/>
              <a:pathLst>
                <a:path w="4343" h="27083" extrusionOk="0">
                  <a:moveTo>
                    <a:pt x="2171" y="0"/>
                  </a:moveTo>
                  <a:lnTo>
                    <a:pt x="2280" y="760"/>
                  </a:lnTo>
                  <a:lnTo>
                    <a:pt x="2334" y="1520"/>
                  </a:lnTo>
                  <a:lnTo>
                    <a:pt x="2280" y="2388"/>
                  </a:lnTo>
                  <a:lnTo>
                    <a:pt x="2226" y="3365"/>
                  </a:lnTo>
                  <a:lnTo>
                    <a:pt x="2063" y="4451"/>
                  </a:lnTo>
                  <a:lnTo>
                    <a:pt x="1846" y="5699"/>
                  </a:lnTo>
                  <a:lnTo>
                    <a:pt x="1194" y="8738"/>
                  </a:lnTo>
                  <a:lnTo>
                    <a:pt x="814" y="10584"/>
                  </a:lnTo>
                  <a:lnTo>
                    <a:pt x="489" y="12158"/>
                  </a:lnTo>
                  <a:lnTo>
                    <a:pt x="272" y="13623"/>
                  </a:lnTo>
                  <a:lnTo>
                    <a:pt x="109" y="14871"/>
                  </a:lnTo>
                  <a:lnTo>
                    <a:pt x="0" y="16065"/>
                  </a:lnTo>
                  <a:lnTo>
                    <a:pt x="55" y="17205"/>
                  </a:lnTo>
                  <a:lnTo>
                    <a:pt x="109" y="18236"/>
                  </a:lnTo>
                  <a:lnTo>
                    <a:pt x="272" y="19322"/>
                  </a:lnTo>
                  <a:lnTo>
                    <a:pt x="2139" y="26540"/>
                  </a:lnTo>
                  <a:lnTo>
                    <a:pt x="2063" y="26106"/>
                  </a:lnTo>
                  <a:lnTo>
                    <a:pt x="2008" y="25129"/>
                  </a:lnTo>
                  <a:lnTo>
                    <a:pt x="1954" y="24152"/>
                  </a:lnTo>
                  <a:lnTo>
                    <a:pt x="2008" y="23012"/>
                  </a:lnTo>
                  <a:lnTo>
                    <a:pt x="2171" y="21764"/>
                  </a:lnTo>
                  <a:lnTo>
                    <a:pt x="2388" y="20299"/>
                  </a:lnTo>
                  <a:lnTo>
                    <a:pt x="2714" y="18670"/>
                  </a:lnTo>
                  <a:lnTo>
                    <a:pt x="3148" y="16825"/>
                  </a:lnTo>
                  <a:lnTo>
                    <a:pt x="3799" y="13732"/>
                  </a:lnTo>
                  <a:lnTo>
                    <a:pt x="4017" y="12483"/>
                  </a:lnTo>
                  <a:lnTo>
                    <a:pt x="4179" y="11398"/>
                  </a:lnTo>
                  <a:lnTo>
                    <a:pt x="4288" y="10421"/>
                  </a:lnTo>
                  <a:lnTo>
                    <a:pt x="4342" y="9552"/>
                  </a:lnTo>
                  <a:lnTo>
                    <a:pt x="4288" y="8738"/>
                  </a:lnTo>
                  <a:lnTo>
                    <a:pt x="4179" y="8033"/>
                  </a:lnTo>
                  <a:lnTo>
                    <a:pt x="2171" y="0"/>
                  </a:lnTo>
                  <a:close/>
                  <a:moveTo>
                    <a:pt x="2139" y="26540"/>
                  </a:moveTo>
                  <a:lnTo>
                    <a:pt x="2226" y="27029"/>
                  </a:lnTo>
                  <a:lnTo>
                    <a:pt x="2280" y="27083"/>
                  </a:lnTo>
                  <a:lnTo>
                    <a:pt x="2139" y="26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-5467331" y="1389260"/>
              <a:ext cx="84428" cy="526494"/>
            </a:xfrm>
            <a:custGeom>
              <a:avLst/>
              <a:gdLst/>
              <a:ahLst/>
              <a:cxnLst/>
              <a:rect l="l" t="t" r="r" b="b"/>
              <a:pathLst>
                <a:path w="4343" h="27083" fill="none" extrusionOk="0">
                  <a:moveTo>
                    <a:pt x="2280" y="27083"/>
                  </a:moveTo>
                  <a:lnTo>
                    <a:pt x="272" y="19322"/>
                  </a:lnTo>
                  <a:lnTo>
                    <a:pt x="272" y="19322"/>
                  </a:lnTo>
                  <a:lnTo>
                    <a:pt x="109" y="18236"/>
                  </a:lnTo>
                  <a:lnTo>
                    <a:pt x="55" y="17205"/>
                  </a:lnTo>
                  <a:lnTo>
                    <a:pt x="0" y="16065"/>
                  </a:lnTo>
                  <a:lnTo>
                    <a:pt x="109" y="14871"/>
                  </a:lnTo>
                  <a:lnTo>
                    <a:pt x="272" y="13623"/>
                  </a:lnTo>
                  <a:lnTo>
                    <a:pt x="489" y="12158"/>
                  </a:lnTo>
                  <a:lnTo>
                    <a:pt x="814" y="10584"/>
                  </a:lnTo>
                  <a:lnTo>
                    <a:pt x="1194" y="8738"/>
                  </a:lnTo>
                  <a:lnTo>
                    <a:pt x="1194" y="8738"/>
                  </a:lnTo>
                  <a:lnTo>
                    <a:pt x="1846" y="5699"/>
                  </a:lnTo>
                  <a:lnTo>
                    <a:pt x="2063" y="4451"/>
                  </a:lnTo>
                  <a:lnTo>
                    <a:pt x="2226" y="3365"/>
                  </a:lnTo>
                  <a:lnTo>
                    <a:pt x="2280" y="2388"/>
                  </a:lnTo>
                  <a:lnTo>
                    <a:pt x="2334" y="1520"/>
                  </a:lnTo>
                  <a:lnTo>
                    <a:pt x="2280" y="760"/>
                  </a:lnTo>
                  <a:lnTo>
                    <a:pt x="2171" y="0"/>
                  </a:lnTo>
                  <a:lnTo>
                    <a:pt x="4179" y="8033"/>
                  </a:lnTo>
                  <a:lnTo>
                    <a:pt x="4179" y="8033"/>
                  </a:lnTo>
                  <a:lnTo>
                    <a:pt x="4288" y="8738"/>
                  </a:lnTo>
                  <a:lnTo>
                    <a:pt x="4342" y="9552"/>
                  </a:lnTo>
                  <a:lnTo>
                    <a:pt x="4288" y="10421"/>
                  </a:lnTo>
                  <a:lnTo>
                    <a:pt x="4179" y="11398"/>
                  </a:lnTo>
                  <a:lnTo>
                    <a:pt x="4017" y="12483"/>
                  </a:lnTo>
                  <a:lnTo>
                    <a:pt x="3799" y="13732"/>
                  </a:lnTo>
                  <a:lnTo>
                    <a:pt x="3148" y="16825"/>
                  </a:lnTo>
                  <a:lnTo>
                    <a:pt x="3148" y="16825"/>
                  </a:lnTo>
                  <a:lnTo>
                    <a:pt x="2714" y="18670"/>
                  </a:lnTo>
                  <a:lnTo>
                    <a:pt x="2388" y="20299"/>
                  </a:lnTo>
                  <a:lnTo>
                    <a:pt x="2171" y="21764"/>
                  </a:lnTo>
                  <a:lnTo>
                    <a:pt x="2008" y="23012"/>
                  </a:lnTo>
                  <a:lnTo>
                    <a:pt x="1954" y="24152"/>
                  </a:lnTo>
                  <a:lnTo>
                    <a:pt x="2008" y="25129"/>
                  </a:lnTo>
                  <a:lnTo>
                    <a:pt x="2063" y="26106"/>
                  </a:lnTo>
                  <a:lnTo>
                    <a:pt x="2226" y="27029"/>
                  </a:lnTo>
                  <a:lnTo>
                    <a:pt x="2280" y="270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-5390309" y="1700514"/>
              <a:ext cx="85478" cy="514888"/>
            </a:xfrm>
            <a:custGeom>
              <a:avLst/>
              <a:gdLst/>
              <a:ahLst/>
              <a:cxnLst/>
              <a:rect l="l" t="t" r="r" b="b"/>
              <a:pathLst>
                <a:path w="4397" h="26486" extrusionOk="0">
                  <a:moveTo>
                    <a:pt x="2280" y="0"/>
                  </a:moveTo>
                  <a:lnTo>
                    <a:pt x="2388" y="706"/>
                  </a:lnTo>
                  <a:lnTo>
                    <a:pt x="2388" y="1411"/>
                  </a:lnTo>
                  <a:lnTo>
                    <a:pt x="2388" y="2225"/>
                  </a:lnTo>
                  <a:lnTo>
                    <a:pt x="2280" y="3094"/>
                  </a:lnTo>
                  <a:lnTo>
                    <a:pt x="2117" y="4071"/>
                  </a:lnTo>
                  <a:lnTo>
                    <a:pt x="1954" y="5210"/>
                  </a:lnTo>
                  <a:lnTo>
                    <a:pt x="1357" y="7870"/>
                  </a:lnTo>
                  <a:lnTo>
                    <a:pt x="597" y="11397"/>
                  </a:lnTo>
                  <a:lnTo>
                    <a:pt x="326" y="12863"/>
                  </a:lnTo>
                  <a:lnTo>
                    <a:pt x="109" y="14220"/>
                  </a:lnTo>
                  <a:lnTo>
                    <a:pt x="0" y="15468"/>
                  </a:lnTo>
                  <a:lnTo>
                    <a:pt x="0" y="16608"/>
                  </a:lnTo>
                  <a:lnTo>
                    <a:pt x="109" y="17693"/>
                  </a:lnTo>
                  <a:lnTo>
                    <a:pt x="272" y="18779"/>
                  </a:lnTo>
                  <a:lnTo>
                    <a:pt x="2225" y="26485"/>
                  </a:lnTo>
                  <a:lnTo>
                    <a:pt x="2063" y="25454"/>
                  </a:lnTo>
                  <a:lnTo>
                    <a:pt x="1954" y="24423"/>
                  </a:lnTo>
                  <a:lnTo>
                    <a:pt x="1954" y="23338"/>
                  </a:lnTo>
                  <a:lnTo>
                    <a:pt x="2063" y="22198"/>
                  </a:lnTo>
                  <a:lnTo>
                    <a:pt x="2225" y="20841"/>
                  </a:lnTo>
                  <a:lnTo>
                    <a:pt x="2551" y="19321"/>
                  </a:lnTo>
                  <a:lnTo>
                    <a:pt x="2877" y="17585"/>
                  </a:lnTo>
                  <a:lnTo>
                    <a:pt x="3365" y="15577"/>
                  </a:lnTo>
                  <a:lnTo>
                    <a:pt x="3908" y="13188"/>
                  </a:lnTo>
                  <a:lnTo>
                    <a:pt x="4125" y="12103"/>
                  </a:lnTo>
                  <a:lnTo>
                    <a:pt x="4288" y="11126"/>
                  </a:lnTo>
                  <a:lnTo>
                    <a:pt x="4396" y="10258"/>
                  </a:lnTo>
                  <a:lnTo>
                    <a:pt x="4396" y="9444"/>
                  </a:lnTo>
                  <a:lnTo>
                    <a:pt x="4396" y="8684"/>
                  </a:lnTo>
                  <a:lnTo>
                    <a:pt x="4288" y="797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-5390309" y="1700514"/>
              <a:ext cx="85478" cy="514888"/>
            </a:xfrm>
            <a:custGeom>
              <a:avLst/>
              <a:gdLst/>
              <a:ahLst/>
              <a:cxnLst/>
              <a:rect l="l" t="t" r="r" b="b"/>
              <a:pathLst>
                <a:path w="4397" h="26486" fill="none" extrusionOk="0">
                  <a:moveTo>
                    <a:pt x="2225" y="26485"/>
                  </a:moveTo>
                  <a:lnTo>
                    <a:pt x="2225" y="26485"/>
                  </a:lnTo>
                  <a:lnTo>
                    <a:pt x="2063" y="25454"/>
                  </a:lnTo>
                  <a:lnTo>
                    <a:pt x="1954" y="24423"/>
                  </a:lnTo>
                  <a:lnTo>
                    <a:pt x="1954" y="23338"/>
                  </a:lnTo>
                  <a:lnTo>
                    <a:pt x="2063" y="22198"/>
                  </a:lnTo>
                  <a:lnTo>
                    <a:pt x="2225" y="20841"/>
                  </a:lnTo>
                  <a:lnTo>
                    <a:pt x="2551" y="19321"/>
                  </a:lnTo>
                  <a:lnTo>
                    <a:pt x="2877" y="17585"/>
                  </a:lnTo>
                  <a:lnTo>
                    <a:pt x="3365" y="15577"/>
                  </a:lnTo>
                  <a:lnTo>
                    <a:pt x="3365" y="15577"/>
                  </a:lnTo>
                  <a:lnTo>
                    <a:pt x="3908" y="13188"/>
                  </a:lnTo>
                  <a:lnTo>
                    <a:pt x="4125" y="12103"/>
                  </a:lnTo>
                  <a:lnTo>
                    <a:pt x="4288" y="11126"/>
                  </a:lnTo>
                  <a:lnTo>
                    <a:pt x="4396" y="10258"/>
                  </a:lnTo>
                  <a:lnTo>
                    <a:pt x="4396" y="9444"/>
                  </a:lnTo>
                  <a:lnTo>
                    <a:pt x="4396" y="8684"/>
                  </a:lnTo>
                  <a:lnTo>
                    <a:pt x="4288" y="7978"/>
                  </a:lnTo>
                  <a:lnTo>
                    <a:pt x="4288" y="7978"/>
                  </a:lnTo>
                  <a:lnTo>
                    <a:pt x="2280" y="0"/>
                  </a:lnTo>
                  <a:lnTo>
                    <a:pt x="2280" y="0"/>
                  </a:lnTo>
                  <a:lnTo>
                    <a:pt x="2388" y="706"/>
                  </a:lnTo>
                  <a:lnTo>
                    <a:pt x="2388" y="1411"/>
                  </a:lnTo>
                  <a:lnTo>
                    <a:pt x="2388" y="2225"/>
                  </a:lnTo>
                  <a:lnTo>
                    <a:pt x="2280" y="3094"/>
                  </a:lnTo>
                  <a:lnTo>
                    <a:pt x="2117" y="4071"/>
                  </a:lnTo>
                  <a:lnTo>
                    <a:pt x="1954" y="5210"/>
                  </a:lnTo>
                  <a:lnTo>
                    <a:pt x="1357" y="7870"/>
                  </a:lnTo>
                  <a:lnTo>
                    <a:pt x="1357" y="7870"/>
                  </a:lnTo>
                  <a:lnTo>
                    <a:pt x="597" y="11397"/>
                  </a:lnTo>
                  <a:lnTo>
                    <a:pt x="326" y="12863"/>
                  </a:lnTo>
                  <a:lnTo>
                    <a:pt x="109" y="14220"/>
                  </a:lnTo>
                  <a:lnTo>
                    <a:pt x="0" y="15468"/>
                  </a:lnTo>
                  <a:lnTo>
                    <a:pt x="0" y="16608"/>
                  </a:lnTo>
                  <a:lnTo>
                    <a:pt x="109" y="17693"/>
                  </a:lnTo>
                  <a:lnTo>
                    <a:pt x="272" y="18779"/>
                  </a:lnTo>
                  <a:lnTo>
                    <a:pt x="2225" y="26485"/>
                  </a:lnTo>
                  <a:lnTo>
                    <a:pt x="2225" y="264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-5311188" y="2021255"/>
              <a:ext cx="90765" cy="513838"/>
            </a:xfrm>
            <a:custGeom>
              <a:avLst/>
              <a:gdLst/>
              <a:ahLst/>
              <a:cxnLst/>
              <a:rect l="l" t="t" r="r" b="b"/>
              <a:pathLst>
                <a:path w="4669" h="26432" extrusionOk="0">
                  <a:moveTo>
                    <a:pt x="2389" y="0"/>
                  </a:moveTo>
                  <a:lnTo>
                    <a:pt x="2443" y="597"/>
                  </a:lnTo>
                  <a:lnTo>
                    <a:pt x="2497" y="1194"/>
                  </a:lnTo>
                  <a:lnTo>
                    <a:pt x="2497" y="1845"/>
                  </a:lnTo>
                  <a:lnTo>
                    <a:pt x="2389" y="2605"/>
                  </a:lnTo>
                  <a:lnTo>
                    <a:pt x="2280" y="3474"/>
                  </a:lnTo>
                  <a:lnTo>
                    <a:pt x="2063" y="4505"/>
                  </a:lnTo>
                  <a:lnTo>
                    <a:pt x="1520" y="7056"/>
                  </a:lnTo>
                  <a:lnTo>
                    <a:pt x="652" y="10692"/>
                  </a:lnTo>
                  <a:lnTo>
                    <a:pt x="326" y="12212"/>
                  </a:lnTo>
                  <a:lnTo>
                    <a:pt x="109" y="13569"/>
                  </a:lnTo>
                  <a:lnTo>
                    <a:pt x="1" y="14871"/>
                  </a:lnTo>
                  <a:lnTo>
                    <a:pt x="1" y="16011"/>
                  </a:lnTo>
                  <a:lnTo>
                    <a:pt x="55" y="17096"/>
                  </a:lnTo>
                  <a:lnTo>
                    <a:pt x="218" y="18182"/>
                  </a:lnTo>
                  <a:lnTo>
                    <a:pt x="2257" y="26286"/>
                  </a:lnTo>
                  <a:lnTo>
                    <a:pt x="2117" y="25400"/>
                  </a:lnTo>
                  <a:lnTo>
                    <a:pt x="2063" y="24315"/>
                  </a:lnTo>
                  <a:lnTo>
                    <a:pt x="2063" y="23229"/>
                  </a:lnTo>
                  <a:lnTo>
                    <a:pt x="2226" y="22035"/>
                  </a:lnTo>
                  <a:lnTo>
                    <a:pt x="2443" y="20678"/>
                  </a:lnTo>
                  <a:lnTo>
                    <a:pt x="2714" y="19104"/>
                  </a:lnTo>
                  <a:lnTo>
                    <a:pt x="3149" y="17368"/>
                  </a:lnTo>
                  <a:lnTo>
                    <a:pt x="3637" y="15305"/>
                  </a:lnTo>
                  <a:lnTo>
                    <a:pt x="4180" y="13080"/>
                  </a:lnTo>
                  <a:lnTo>
                    <a:pt x="4397" y="12103"/>
                  </a:lnTo>
                  <a:lnTo>
                    <a:pt x="4505" y="11289"/>
                  </a:lnTo>
                  <a:lnTo>
                    <a:pt x="4614" y="10475"/>
                  </a:lnTo>
                  <a:lnTo>
                    <a:pt x="4668" y="9769"/>
                  </a:lnTo>
                  <a:lnTo>
                    <a:pt x="4614" y="9118"/>
                  </a:lnTo>
                  <a:lnTo>
                    <a:pt x="4505" y="8575"/>
                  </a:lnTo>
                  <a:lnTo>
                    <a:pt x="2389" y="0"/>
                  </a:lnTo>
                  <a:close/>
                  <a:moveTo>
                    <a:pt x="2257" y="26286"/>
                  </a:moveTo>
                  <a:lnTo>
                    <a:pt x="2280" y="26431"/>
                  </a:lnTo>
                  <a:lnTo>
                    <a:pt x="2280" y="26377"/>
                  </a:lnTo>
                  <a:lnTo>
                    <a:pt x="2257" y="262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-5311188" y="2021255"/>
              <a:ext cx="90765" cy="513838"/>
            </a:xfrm>
            <a:custGeom>
              <a:avLst/>
              <a:gdLst/>
              <a:ahLst/>
              <a:cxnLst/>
              <a:rect l="l" t="t" r="r" b="b"/>
              <a:pathLst>
                <a:path w="4669" h="26432" fill="none" extrusionOk="0">
                  <a:moveTo>
                    <a:pt x="2280" y="26431"/>
                  </a:moveTo>
                  <a:lnTo>
                    <a:pt x="2280" y="26431"/>
                  </a:lnTo>
                  <a:lnTo>
                    <a:pt x="2117" y="25400"/>
                  </a:lnTo>
                  <a:lnTo>
                    <a:pt x="2063" y="24315"/>
                  </a:lnTo>
                  <a:lnTo>
                    <a:pt x="2063" y="23229"/>
                  </a:lnTo>
                  <a:lnTo>
                    <a:pt x="2226" y="22035"/>
                  </a:lnTo>
                  <a:lnTo>
                    <a:pt x="2443" y="20678"/>
                  </a:lnTo>
                  <a:lnTo>
                    <a:pt x="2714" y="19104"/>
                  </a:lnTo>
                  <a:lnTo>
                    <a:pt x="3149" y="17368"/>
                  </a:lnTo>
                  <a:lnTo>
                    <a:pt x="3637" y="15305"/>
                  </a:lnTo>
                  <a:lnTo>
                    <a:pt x="3637" y="15305"/>
                  </a:lnTo>
                  <a:lnTo>
                    <a:pt x="4180" y="13080"/>
                  </a:lnTo>
                  <a:lnTo>
                    <a:pt x="4397" y="12103"/>
                  </a:lnTo>
                  <a:lnTo>
                    <a:pt x="4505" y="11289"/>
                  </a:lnTo>
                  <a:lnTo>
                    <a:pt x="4614" y="10475"/>
                  </a:lnTo>
                  <a:lnTo>
                    <a:pt x="4668" y="9769"/>
                  </a:lnTo>
                  <a:lnTo>
                    <a:pt x="4614" y="9118"/>
                  </a:lnTo>
                  <a:lnTo>
                    <a:pt x="4505" y="8575"/>
                  </a:lnTo>
                  <a:lnTo>
                    <a:pt x="2389" y="0"/>
                  </a:lnTo>
                  <a:lnTo>
                    <a:pt x="2389" y="0"/>
                  </a:lnTo>
                  <a:lnTo>
                    <a:pt x="2443" y="597"/>
                  </a:lnTo>
                  <a:lnTo>
                    <a:pt x="2497" y="1194"/>
                  </a:lnTo>
                  <a:lnTo>
                    <a:pt x="2497" y="1845"/>
                  </a:lnTo>
                  <a:lnTo>
                    <a:pt x="2389" y="2605"/>
                  </a:lnTo>
                  <a:lnTo>
                    <a:pt x="2280" y="3474"/>
                  </a:lnTo>
                  <a:lnTo>
                    <a:pt x="2063" y="4505"/>
                  </a:lnTo>
                  <a:lnTo>
                    <a:pt x="1520" y="7056"/>
                  </a:lnTo>
                  <a:lnTo>
                    <a:pt x="1520" y="7056"/>
                  </a:lnTo>
                  <a:lnTo>
                    <a:pt x="652" y="10692"/>
                  </a:lnTo>
                  <a:lnTo>
                    <a:pt x="326" y="12212"/>
                  </a:lnTo>
                  <a:lnTo>
                    <a:pt x="109" y="13569"/>
                  </a:lnTo>
                  <a:lnTo>
                    <a:pt x="1" y="14871"/>
                  </a:lnTo>
                  <a:lnTo>
                    <a:pt x="1" y="16011"/>
                  </a:lnTo>
                  <a:lnTo>
                    <a:pt x="55" y="17096"/>
                  </a:lnTo>
                  <a:lnTo>
                    <a:pt x="218" y="18182"/>
                  </a:lnTo>
                  <a:lnTo>
                    <a:pt x="2280" y="26377"/>
                  </a:lnTo>
                  <a:lnTo>
                    <a:pt x="2280" y="264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-5229949" y="2353601"/>
              <a:ext cx="92865" cy="500113"/>
            </a:xfrm>
            <a:custGeom>
              <a:avLst/>
              <a:gdLst/>
              <a:ahLst/>
              <a:cxnLst/>
              <a:rect l="l" t="t" r="r" b="b"/>
              <a:pathLst>
                <a:path w="4777" h="25726" extrusionOk="0">
                  <a:moveTo>
                    <a:pt x="2497" y="0"/>
                  </a:moveTo>
                  <a:lnTo>
                    <a:pt x="2606" y="543"/>
                  </a:lnTo>
                  <a:lnTo>
                    <a:pt x="2606" y="1086"/>
                  </a:lnTo>
                  <a:lnTo>
                    <a:pt x="2606" y="1683"/>
                  </a:lnTo>
                  <a:lnTo>
                    <a:pt x="2497" y="2443"/>
                  </a:lnTo>
                  <a:lnTo>
                    <a:pt x="2389" y="3257"/>
                  </a:lnTo>
                  <a:lnTo>
                    <a:pt x="2172" y="4234"/>
                  </a:lnTo>
                  <a:lnTo>
                    <a:pt x="1575" y="6676"/>
                  </a:lnTo>
                  <a:lnTo>
                    <a:pt x="1032" y="8738"/>
                  </a:lnTo>
                  <a:lnTo>
                    <a:pt x="598" y="10475"/>
                  </a:lnTo>
                  <a:lnTo>
                    <a:pt x="326" y="12049"/>
                  </a:lnTo>
                  <a:lnTo>
                    <a:pt x="109" y="13352"/>
                  </a:lnTo>
                  <a:lnTo>
                    <a:pt x="1" y="14546"/>
                  </a:lnTo>
                  <a:lnTo>
                    <a:pt x="1" y="15631"/>
                  </a:lnTo>
                  <a:lnTo>
                    <a:pt x="55" y="16608"/>
                  </a:lnTo>
                  <a:lnTo>
                    <a:pt x="218" y="17531"/>
                  </a:lnTo>
                  <a:lnTo>
                    <a:pt x="2280" y="25726"/>
                  </a:lnTo>
                  <a:lnTo>
                    <a:pt x="2117" y="24912"/>
                  </a:lnTo>
                  <a:lnTo>
                    <a:pt x="2063" y="24043"/>
                  </a:lnTo>
                  <a:lnTo>
                    <a:pt x="2063" y="23012"/>
                  </a:lnTo>
                  <a:lnTo>
                    <a:pt x="2172" y="21927"/>
                  </a:lnTo>
                  <a:lnTo>
                    <a:pt x="2389" y="20570"/>
                  </a:lnTo>
                  <a:lnTo>
                    <a:pt x="2660" y="18996"/>
                  </a:lnTo>
                  <a:lnTo>
                    <a:pt x="3149" y="17151"/>
                  </a:lnTo>
                  <a:lnTo>
                    <a:pt x="3691" y="14926"/>
                  </a:lnTo>
                  <a:lnTo>
                    <a:pt x="4288" y="12809"/>
                  </a:lnTo>
                  <a:lnTo>
                    <a:pt x="4506" y="11886"/>
                  </a:lnTo>
                  <a:lnTo>
                    <a:pt x="4614" y="11072"/>
                  </a:lnTo>
                  <a:lnTo>
                    <a:pt x="4723" y="10367"/>
                  </a:lnTo>
                  <a:lnTo>
                    <a:pt x="4777" y="9661"/>
                  </a:lnTo>
                  <a:lnTo>
                    <a:pt x="4777" y="9064"/>
                  </a:lnTo>
                  <a:lnTo>
                    <a:pt x="4668" y="85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-5229949" y="2353601"/>
              <a:ext cx="92865" cy="500113"/>
            </a:xfrm>
            <a:custGeom>
              <a:avLst/>
              <a:gdLst/>
              <a:ahLst/>
              <a:cxnLst/>
              <a:rect l="l" t="t" r="r" b="b"/>
              <a:pathLst>
                <a:path w="4777" h="25726" fill="none" extrusionOk="0">
                  <a:moveTo>
                    <a:pt x="2280" y="25726"/>
                  </a:moveTo>
                  <a:lnTo>
                    <a:pt x="2280" y="25726"/>
                  </a:lnTo>
                  <a:lnTo>
                    <a:pt x="2117" y="24912"/>
                  </a:lnTo>
                  <a:lnTo>
                    <a:pt x="2063" y="24043"/>
                  </a:lnTo>
                  <a:lnTo>
                    <a:pt x="2063" y="23012"/>
                  </a:lnTo>
                  <a:lnTo>
                    <a:pt x="2172" y="21927"/>
                  </a:lnTo>
                  <a:lnTo>
                    <a:pt x="2389" y="20570"/>
                  </a:lnTo>
                  <a:lnTo>
                    <a:pt x="2660" y="18996"/>
                  </a:lnTo>
                  <a:lnTo>
                    <a:pt x="3149" y="17151"/>
                  </a:lnTo>
                  <a:lnTo>
                    <a:pt x="3691" y="14926"/>
                  </a:lnTo>
                  <a:lnTo>
                    <a:pt x="3691" y="14926"/>
                  </a:lnTo>
                  <a:lnTo>
                    <a:pt x="4288" y="12809"/>
                  </a:lnTo>
                  <a:lnTo>
                    <a:pt x="4506" y="11886"/>
                  </a:lnTo>
                  <a:lnTo>
                    <a:pt x="4614" y="11072"/>
                  </a:lnTo>
                  <a:lnTo>
                    <a:pt x="4723" y="10367"/>
                  </a:lnTo>
                  <a:lnTo>
                    <a:pt x="4777" y="9661"/>
                  </a:lnTo>
                  <a:lnTo>
                    <a:pt x="4777" y="9064"/>
                  </a:lnTo>
                  <a:lnTo>
                    <a:pt x="4668" y="8521"/>
                  </a:lnTo>
                  <a:lnTo>
                    <a:pt x="2497" y="0"/>
                  </a:lnTo>
                  <a:lnTo>
                    <a:pt x="2497" y="0"/>
                  </a:lnTo>
                  <a:lnTo>
                    <a:pt x="2606" y="543"/>
                  </a:lnTo>
                  <a:lnTo>
                    <a:pt x="2606" y="1086"/>
                  </a:lnTo>
                  <a:lnTo>
                    <a:pt x="2606" y="1683"/>
                  </a:lnTo>
                  <a:lnTo>
                    <a:pt x="2497" y="2443"/>
                  </a:lnTo>
                  <a:lnTo>
                    <a:pt x="2389" y="3257"/>
                  </a:lnTo>
                  <a:lnTo>
                    <a:pt x="2172" y="4234"/>
                  </a:lnTo>
                  <a:lnTo>
                    <a:pt x="1575" y="6676"/>
                  </a:lnTo>
                  <a:lnTo>
                    <a:pt x="1575" y="6676"/>
                  </a:lnTo>
                  <a:lnTo>
                    <a:pt x="1032" y="8738"/>
                  </a:lnTo>
                  <a:lnTo>
                    <a:pt x="598" y="10475"/>
                  </a:lnTo>
                  <a:lnTo>
                    <a:pt x="326" y="12049"/>
                  </a:lnTo>
                  <a:lnTo>
                    <a:pt x="109" y="13352"/>
                  </a:lnTo>
                  <a:lnTo>
                    <a:pt x="1" y="14546"/>
                  </a:lnTo>
                  <a:lnTo>
                    <a:pt x="1" y="15631"/>
                  </a:lnTo>
                  <a:lnTo>
                    <a:pt x="55" y="16608"/>
                  </a:lnTo>
                  <a:lnTo>
                    <a:pt x="218" y="17531"/>
                  </a:lnTo>
                  <a:lnTo>
                    <a:pt x="2280" y="257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-5582338" y="923964"/>
              <a:ext cx="81259" cy="540218"/>
            </a:xfrm>
            <a:custGeom>
              <a:avLst/>
              <a:gdLst/>
              <a:ahLst/>
              <a:cxnLst/>
              <a:rect l="l" t="t" r="r" b="b"/>
              <a:pathLst>
                <a:path w="4180" h="27789" extrusionOk="0">
                  <a:moveTo>
                    <a:pt x="2009" y="1"/>
                  </a:moveTo>
                  <a:lnTo>
                    <a:pt x="2117" y="652"/>
                  </a:lnTo>
                  <a:lnTo>
                    <a:pt x="2171" y="1303"/>
                  </a:lnTo>
                  <a:lnTo>
                    <a:pt x="2226" y="2117"/>
                  </a:lnTo>
                  <a:lnTo>
                    <a:pt x="2171" y="3094"/>
                  </a:lnTo>
                  <a:lnTo>
                    <a:pt x="2009" y="4234"/>
                  </a:lnTo>
                  <a:lnTo>
                    <a:pt x="1846" y="5591"/>
                  </a:lnTo>
                  <a:lnTo>
                    <a:pt x="1520" y="7219"/>
                  </a:lnTo>
                  <a:lnTo>
                    <a:pt x="1140" y="9227"/>
                  </a:lnTo>
                  <a:lnTo>
                    <a:pt x="760" y="11073"/>
                  </a:lnTo>
                  <a:lnTo>
                    <a:pt x="489" y="12701"/>
                  </a:lnTo>
                  <a:lnTo>
                    <a:pt x="272" y="14166"/>
                  </a:lnTo>
                  <a:lnTo>
                    <a:pt x="109" y="15469"/>
                  </a:lnTo>
                  <a:lnTo>
                    <a:pt x="0" y="16717"/>
                  </a:lnTo>
                  <a:lnTo>
                    <a:pt x="55" y="17857"/>
                  </a:lnTo>
                  <a:lnTo>
                    <a:pt x="109" y="18942"/>
                  </a:lnTo>
                  <a:lnTo>
                    <a:pt x="326" y="20028"/>
                  </a:lnTo>
                  <a:lnTo>
                    <a:pt x="2280" y="27789"/>
                  </a:lnTo>
                  <a:lnTo>
                    <a:pt x="2117" y="26866"/>
                  </a:lnTo>
                  <a:lnTo>
                    <a:pt x="2009" y="25889"/>
                  </a:lnTo>
                  <a:lnTo>
                    <a:pt x="1954" y="24804"/>
                  </a:lnTo>
                  <a:lnTo>
                    <a:pt x="2009" y="23664"/>
                  </a:lnTo>
                  <a:lnTo>
                    <a:pt x="2171" y="22361"/>
                  </a:lnTo>
                  <a:lnTo>
                    <a:pt x="2389" y="20896"/>
                  </a:lnTo>
                  <a:lnTo>
                    <a:pt x="2660" y="19214"/>
                  </a:lnTo>
                  <a:lnTo>
                    <a:pt x="3094" y="17260"/>
                  </a:lnTo>
                  <a:lnTo>
                    <a:pt x="3745" y="13840"/>
                  </a:lnTo>
                  <a:lnTo>
                    <a:pt x="3962" y="12484"/>
                  </a:lnTo>
                  <a:lnTo>
                    <a:pt x="4125" y="11344"/>
                  </a:lnTo>
                  <a:lnTo>
                    <a:pt x="4180" y="10313"/>
                  </a:lnTo>
                  <a:lnTo>
                    <a:pt x="4180" y="9499"/>
                  </a:lnTo>
                  <a:lnTo>
                    <a:pt x="4125" y="8739"/>
                  </a:lnTo>
                  <a:lnTo>
                    <a:pt x="4017" y="7979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-5582338" y="923964"/>
              <a:ext cx="81259" cy="540218"/>
            </a:xfrm>
            <a:custGeom>
              <a:avLst/>
              <a:gdLst/>
              <a:ahLst/>
              <a:cxnLst/>
              <a:rect l="l" t="t" r="r" b="b"/>
              <a:pathLst>
                <a:path w="4180" h="27789" fill="none" extrusionOk="0">
                  <a:moveTo>
                    <a:pt x="2280" y="27789"/>
                  </a:moveTo>
                  <a:lnTo>
                    <a:pt x="326" y="20028"/>
                  </a:lnTo>
                  <a:lnTo>
                    <a:pt x="326" y="20028"/>
                  </a:lnTo>
                  <a:lnTo>
                    <a:pt x="109" y="18942"/>
                  </a:lnTo>
                  <a:lnTo>
                    <a:pt x="55" y="17857"/>
                  </a:lnTo>
                  <a:lnTo>
                    <a:pt x="0" y="16717"/>
                  </a:lnTo>
                  <a:lnTo>
                    <a:pt x="109" y="15469"/>
                  </a:lnTo>
                  <a:lnTo>
                    <a:pt x="272" y="14166"/>
                  </a:lnTo>
                  <a:lnTo>
                    <a:pt x="489" y="12701"/>
                  </a:lnTo>
                  <a:lnTo>
                    <a:pt x="760" y="11073"/>
                  </a:lnTo>
                  <a:lnTo>
                    <a:pt x="1140" y="9227"/>
                  </a:lnTo>
                  <a:lnTo>
                    <a:pt x="1140" y="9227"/>
                  </a:lnTo>
                  <a:lnTo>
                    <a:pt x="1520" y="7219"/>
                  </a:lnTo>
                  <a:lnTo>
                    <a:pt x="1846" y="5591"/>
                  </a:lnTo>
                  <a:lnTo>
                    <a:pt x="2009" y="4234"/>
                  </a:lnTo>
                  <a:lnTo>
                    <a:pt x="2171" y="3094"/>
                  </a:lnTo>
                  <a:lnTo>
                    <a:pt x="2226" y="2117"/>
                  </a:lnTo>
                  <a:lnTo>
                    <a:pt x="2171" y="1303"/>
                  </a:lnTo>
                  <a:lnTo>
                    <a:pt x="2117" y="652"/>
                  </a:lnTo>
                  <a:lnTo>
                    <a:pt x="2009" y="1"/>
                  </a:lnTo>
                  <a:lnTo>
                    <a:pt x="4017" y="7979"/>
                  </a:lnTo>
                  <a:lnTo>
                    <a:pt x="4017" y="7979"/>
                  </a:lnTo>
                  <a:lnTo>
                    <a:pt x="4125" y="8739"/>
                  </a:lnTo>
                  <a:lnTo>
                    <a:pt x="4180" y="9499"/>
                  </a:lnTo>
                  <a:lnTo>
                    <a:pt x="4180" y="10313"/>
                  </a:lnTo>
                  <a:lnTo>
                    <a:pt x="4125" y="11344"/>
                  </a:lnTo>
                  <a:lnTo>
                    <a:pt x="3962" y="12484"/>
                  </a:lnTo>
                  <a:lnTo>
                    <a:pt x="3745" y="13840"/>
                  </a:lnTo>
                  <a:lnTo>
                    <a:pt x="3094" y="17260"/>
                  </a:lnTo>
                  <a:lnTo>
                    <a:pt x="3094" y="17260"/>
                  </a:lnTo>
                  <a:lnTo>
                    <a:pt x="2660" y="19214"/>
                  </a:lnTo>
                  <a:lnTo>
                    <a:pt x="2389" y="20896"/>
                  </a:lnTo>
                  <a:lnTo>
                    <a:pt x="2171" y="22361"/>
                  </a:lnTo>
                  <a:lnTo>
                    <a:pt x="2009" y="23664"/>
                  </a:lnTo>
                  <a:lnTo>
                    <a:pt x="1954" y="24804"/>
                  </a:lnTo>
                  <a:lnTo>
                    <a:pt x="2009" y="25889"/>
                  </a:lnTo>
                  <a:lnTo>
                    <a:pt x="2117" y="26866"/>
                  </a:lnTo>
                  <a:lnTo>
                    <a:pt x="2280" y="27789"/>
                  </a:lnTo>
                  <a:lnTo>
                    <a:pt x="2280" y="277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-5505316" y="1234168"/>
              <a:ext cx="83378" cy="530712"/>
            </a:xfrm>
            <a:custGeom>
              <a:avLst/>
              <a:gdLst/>
              <a:ahLst/>
              <a:cxnLst/>
              <a:rect l="l" t="t" r="r" b="b"/>
              <a:pathLst>
                <a:path w="4289" h="27300" extrusionOk="0">
                  <a:moveTo>
                    <a:pt x="2117" y="0"/>
                  </a:moveTo>
                  <a:lnTo>
                    <a:pt x="2226" y="706"/>
                  </a:lnTo>
                  <a:lnTo>
                    <a:pt x="2280" y="1411"/>
                  </a:lnTo>
                  <a:lnTo>
                    <a:pt x="2280" y="2225"/>
                  </a:lnTo>
                  <a:lnTo>
                    <a:pt x="2171" y="3202"/>
                  </a:lnTo>
                  <a:lnTo>
                    <a:pt x="2063" y="4288"/>
                  </a:lnTo>
                  <a:lnTo>
                    <a:pt x="1846" y="5590"/>
                  </a:lnTo>
                  <a:lnTo>
                    <a:pt x="1140" y="8901"/>
                  </a:lnTo>
                  <a:lnTo>
                    <a:pt x="760" y="10746"/>
                  </a:lnTo>
                  <a:lnTo>
                    <a:pt x="489" y="12374"/>
                  </a:lnTo>
                  <a:lnTo>
                    <a:pt x="218" y="13786"/>
                  </a:lnTo>
                  <a:lnTo>
                    <a:pt x="109" y="15088"/>
                  </a:lnTo>
                  <a:lnTo>
                    <a:pt x="0" y="16282"/>
                  </a:lnTo>
                  <a:lnTo>
                    <a:pt x="0" y="17422"/>
                  </a:lnTo>
                  <a:lnTo>
                    <a:pt x="109" y="18453"/>
                  </a:lnTo>
                  <a:lnTo>
                    <a:pt x="272" y="19539"/>
                  </a:lnTo>
                  <a:lnTo>
                    <a:pt x="2226" y="27300"/>
                  </a:lnTo>
                  <a:lnTo>
                    <a:pt x="2063" y="26377"/>
                  </a:lnTo>
                  <a:lnTo>
                    <a:pt x="1954" y="25400"/>
                  </a:lnTo>
                  <a:lnTo>
                    <a:pt x="1954" y="24369"/>
                  </a:lnTo>
                  <a:lnTo>
                    <a:pt x="2009" y="23229"/>
                  </a:lnTo>
                  <a:lnTo>
                    <a:pt x="2171" y="21981"/>
                  </a:lnTo>
                  <a:lnTo>
                    <a:pt x="2388" y="20516"/>
                  </a:lnTo>
                  <a:lnTo>
                    <a:pt x="2714" y="18887"/>
                  </a:lnTo>
                  <a:lnTo>
                    <a:pt x="3094" y="16933"/>
                  </a:lnTo>
                  <a:lnTo>
                    <a:pt x="3745" y="13731"/>
                  </a:lnTo>
                  <a:lnTo>
                    <a:pt x="4017" y="12429"/>
                  </a:lnTo>
                  <a:lnTo>
                    <a:pt x="4180" y="11343"/>
                  </a:lnTo>
                  <a:lnTo>
                    <a:pt x="4234" y="10366"/>
                  </a:lnTo>
                  <a:lnTo>
                    <a:pt x="4288" y="9498"/>
                  </a:lnTo>
                  <a:lnTo>
                    <a:pt x="4234" y="8738"/>
                  </a:lnTo>
                  <a:lnTo>
                    <a:pt x="4125" y="8033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-5505316" y="1234168"/>
              <a:ext cx="83378" cy="530712"/>
            </a:xfrm>
            <a:custGeom>
              <a:avLst/>
              <a:gdLst/>
              <a:ahLst/>
              <a:cxnLst/>
              <a:rect l="l" t="t" r="r" b="b"/>
              <a:pathLst>
                <a:path w="4289" h="27300" fill="none" extrusionOk="0">
                  <a:moveTo>
                    <a:pt x="2226" y="27300"/>
                  </a:moveTo>
                  <a:lnTo>
                    <a:pt x="272" y="19539"/>
                  </a:lnTo>
                  <a:lnTo>
                    <a:pt x="272" y="19539"/>
                  </a:lnTo>
                  <a:lnTo>
                    <a:pt x="109" y="18453"/>
                  </a:lnTo>
                  <a:lnTo>
                    <a:pt x="0" y="17422"/>
                  </a:lnTo>
                  <a:lnTo>
                    <a:pt x="0" y="16282"/>
                  </a:lnTo>
                  <a:lnTo>
                    <a:pt x="109" y="15088"/>
                  </a:lnTo>
                  <a:lnTo>
                    <a:pt x="218" y="13786"/>
                  </a:lnTo>
                  <a:lnTo>
                    <a:pt x="489" y="12374"/>
                  </a:lnTo>
                  <a:lnTo>
                    <a:pt x="760" y="10746"/>
                  </a:lnTo>
                  <a:lnTo>
                    <a:pt x="1140" y="8901"/>
                  </a:lnTo>
                  <a:lnTo>
                    <a:pt x="1140" y="8901"/>
                  </a:lnTo>
                  <a:lnTo>
                    <a:pt x="1846" y="5590"/>
                  </a:lnTo>
                  <a:lnTo>
                    <a:pt x="2063" y="4288"/>
                  </a:lnTo>
                  <a:lnTo>
                    <a:pt x="2171" y="3202"/>
                  </a:lnTo>
                  <a:lnTo>
                    <a:pt x="2280" y="2225"/>
                  </a:lnTo>
                  <a:lnTo>
                    <a:pt x="2280" y="1411"/>
                  </a:lnTo>
                  <a:lnTo>
                    <a:pt x="2226" y="706"/>
                  </a:lnTo>
                  <a:lnTo>
                    <a:pt x="2117" y="0"/>
                  </a:lnTo>
                  <a:lnTo>
                    <a:pt x="4125" y="8033"/>
                  </a:lnTo>
                  <a:lnTo>
                    <a:pt x="4125" y="8033"/>
                  </a:lnTo>
                  <a:lnTo>
                    <a:pt x="4234" y="8738"/>
                  </a:lnTo>
                  <a:lnTo>
                    <a:pt x="4288" y="9498"/>
                  </a:lnTo>
                  <a:lnTo>
                    <a:pt x="4234" y="10366"/>
                  </a:lnTo>
                  <a:lnTo>
                    <a:pt x="4180" y="11343"/>
                  </a:lnTo>
                  <a:lnTo>
                    <a:pt x="4017" y="12429"/>
                  </a:lnTo>
                  <a:lnTo>
                    <a:pt x="3745" y="13731"/>
                  </a:lnTo>
                  <a:lnTo>
                    <a:pt x="3094" y="16933"/>
                  </a:lnTo>
                  <a:lnTo>
                    <a:pt x="3094" y="16933"/>
                  </a:lnTo>
                  <a:lnTo>
                    <a:pt x="2714" y="18887"/>
                  </a:lnTo>
                  <a:lnTo>
                    <a:pt x="2388" y="20516"/>
                  </a:lnTo>
                  <a:lnTo>
                    <a:pt x="2171" y="21981"/>
                  </a:lnTo>
                  <a:lnTo>
                    <a:pt x="2009" y="23229"/>
                  </a:lnTo>
                  <a:lnTo>
                    <a:pt x="1954" y="24369"/>
                  </a:lnTo>
                  <a:lnTo>
                    <a:pt x="1954" y="25400"/>
                  </a:lnTo>
                  <a:lnTo>
                    <a:pt x="2063" y="26377"/>
                  </a:lnTo>
                  <a:lnTo>
                    <a:pt x="2226" y="27300"/>
                  </a:lnTo>
                  <a:lnTo>
                    <a:pt x="2226" y="273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-5428295" y="1545402"/>
              <a:ext cx="84428" cy="520176"/>
            </a:xfrm>
            <a:custGeom>
              <a:avLst/>
              <a:gdLst/>
              <a:ahLst/>
              <a:cxnLst/>
              <a:rect l="l" t="t" r="r" b="b"/>
              <a:pathLst>
                <a:path w="4343" h="26758" extrusionOk="0">
                  <a:moveTo>
                    <a:pt x="2171" y="1"/>
                  </a:moveTo>
                  <a:lnTo>
                    <a:pt x="2280" y="706"/>
                  </a:lnTo>
                  <a:lnTo>
                    <a:pt x="2334" y="1520"/>
                  </a:lnTo>
                  <a:lnTo>
                    <a:pt x="2334" y="2389"/>
                  </a:lnTo>
                  <a:lnTo>
                    <a:pt x="2226" y="3366"/>
                  </a:lnTo>
                  <a:lnTo>
                    <a:pt x="2063" y="4451"/>
                  </a:lnTo>
                  <a:lnTo>
                    <a:pt x="1846" y="5645"/>
                  </a:lnTo>
                  <a:lnTo>
                    <a:pt x="1194" y="8576"/>
                  </a:lnTo>
                  <a:lnTo>
                    <a:pt x="760" y="10530"/>
                  </a:lnTo>
                  <a:lnTo>
                    <a:pt x="435" y="12212"/>
                  </a:lnTo>
                  <a:lnTo>
                    <a:pt x="218" y="13678"/>
                  </a:lnTo>
                  <a:lnTo>
                    <a:pt x="55" y="14926"/>
                  </a:lnTo>
                  <a:lnTo>
                    <a:pt x="0" y="16066"/>
                  </a:lnTo>
                  <a:lnTo>
                    <a:pt x="0" y="17097"/>
                  </a:lnTo>
                  <a:lnTo>
                    <a:pt x="109" y="18074"/>
                  </a:lnTo>
                  <a:lnTo>
                    <a:pt x="272" y="19051"/>
                  </a:lnTo>
                  <a:lnTo>
                    <a:pt x="2093" y="26233"/>
                  </a:lnTo>
                  <a:lnTo>
                    <a:pt x="2009" y="25672"/>
                  </a:lnTo>
                  <a:lnTo>
                    <a:pt x="1954" y="24587"/>
                  </a:lnTo>
                  <a:lnTo>
                    <a:pt x="1954" y="23447"/>
                  </a:lnTo>
                  <a:lnTo>
                    <a:pt x="2063" y="22199"/>
                  </a:lnTo>
                  <a:lnTo>
                    <a:pt x="2226" y="20842"/>
                  </a:lnTo>
                  <a:lnTo>
                    <a:pt x="2497" y="19376"/>
                  </a:lnTo>
                  <a:lnTo>
                    <a:pt x="3257" y="15849"/>
                  </a:lnTo>
                  <a:lnTo>
                    <a:pt x="3854" y="13189"/>
                  </a:lnTo>
                  <a:lnTo>
                    <a:pt x="4071" y="12050"/>
                  </a:lnTo>
                  <a:lnTo>
                    <a:pt x="4234" y="11073"/>
                  </a:lnTo>
                  <a:lnTo>
                    <a:pt x="4288" y="10204"/>
                  </a:lnTo>
                  <a:lnTo>
                    <a:pt x="4342" y="9390"/>
                  </a:lnTo>
                  <a:lnTo>
                    <a:pt x="4288" y="8685"/>
                  </a:lnTo>
                  <a:lnTo>
                    <a:pt x="4179" y="7979"/>
                  </a:lnTo>
                  <a:lnTo>
                    <a:pt x="2171" y="1"/>
                  </a:lnTo>
                  <a:close/>
                  <a:moveTo>
                    <a:pt x="2093" y="26233"/>
                  </a:moveTo>
                  <a:lnTo>
                    <a:pt x="2171" y="26758"/>
                  </a:lnTo>
                  <a:lnTo>
                    <a:pt x="2226" y="26758"/>
                  </a:lnTo>
                  <a:lnTo>
                    <a:pt x="2093" y="26233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-5428295" y="1545402"/>
              <a:ext cx="84428" cy="520176"/>
            </a:xfrm>
            <a:custGeom>
              <a:avLst/>
              <a:gdLst/>
              <a:ahLst/>
              <a:cxnLst/>
              <a:rect l="l" t="t" r="r" b="b"/>
              <a:pathLst>
                <a:path w="4343" h="26758" fill="none" extrusionOk="0">
                  <a:moveTo>
                    <a:pt x="2226" y="26758"/>
                  </a:moveTo>
                  <a:lnTo>
                    <a:pt x="272" y="19051"/>
                  </a:lnTo>
                  <a:lnTo>
                    <a:pt x="272" y="19051"/>
                  </a:lnTo>
                  <a:lnTo>
                    <a:pt x="109" y="18074"/>
                  </a:lnTo>
                  <a:lnTo>
                    <a:pt x="0" y="17097"/>
                  </a:lnTo>
                  <a:lnTo>
                    <a:pt x="0" y="16066"/>
                  </a:lnTo>
                  <a:lnTo>
                    <a:pt x="55" y="14926"/>
                  </a:lnTo>
                  <a:lnTo>
                    <a:pt x="218" y="13678"/>
                  </a:lnTo>
                  <a:lnTo>
                    <a:pt x="435" y="12212"/>
                  </a:lnTo>
                  <a:lnTo>
                    <a:pt x="760" y="10530"/>
                  </a:lnTo>
                  <a:lnTo>
                    <a:pt x="1194" y="8576"/>
                  </a:lnTo>
                  <a:lnTo>
                    <a:pt x="1194" y="8576"/>
                  </a:lnTo>
                  <a:lnTo>
                    <a:pt x="1846" y="5645"/>
                  </a:lnTo>
                  <a:lnTo>
                    <a:pt x="2063" y="4451"/>
                  </a:lnTo>
                  <a:lnTo>
                    <a:pt x="2226" y="3366"/>
                  </a:lnTo>
                  <a:lnTo>
                    <a:pt x="2334" y="2389"/>
                  </a:lnTo>
                  <a:lnTo>
                    <a:pt x="2334" y="1520"/>
                  </a:lnTo>
                  <a:lnTo>
                    <a:pt x="2280" y="706"/>
                  </a:lnTo>
                  <a:lnTo>
                    <a:pt x="2171" y="1"/>
                  </a:lnTo>
                  <a:lnTo>
                    <a:pt x="4179" y="7979"/>
                  </a:lnTo>
                  <a:lnTo>
                    <a:pt x="4179" y="7979"/>
                  </a:lnTo>
                  <a:lnTo>
                    <a:pt x="4288" y="8685"/>
                  </a:lnTo>
                  <a:lnTo>
                    <a:pt x="4342" y="9390"/>
                  </a:lnTo>
                  <a:lnTo>
                    <a:pt x="4288" y="10204"/>
                  </a:lnTo>
                  <a:lnTo>
                    <a:pt x="4234" y="11073"/>
                  </a:lnTo>
                  <a:lnTo>
                    <a:pt x="4071" y="12050"/>
                  </a:lnTo>
                  <a:lnTo>
                    <a:pt x="3854" y="13189"/>
                  </a:lnTo>
                  <a:lnTo>
                    <a:pt x="3257" y="15849"/>
                  </a:lnTo>
                  <a:lnTo>
                    <a:pt x="3257" y="15849"/>
                  </a:lnTo>
                  <a:lnTo>
                    <a:pt x="2497" y="19376"/>
                  </a:lnTo>
                  <a:lnTo>
                    <a:pt x="2226" y="20842"/>
                  </a:lnTo>
                  <a:lnTo>
                    <a:pt x="2063" y="22199"/>
                  </a:lnTo>
                  <a:lnTo>
                    <a:pt x="1954" y="23447"/>
                  </a:lnTo>
                  <a:lnTo>
                    <a:pt x="1954" y="24587"/>
                  </a:lnTo>
                  <a:lnTo>
                    <a:pt x="2009" y="25672"/>
                  </a:lnTo>
                  <a:lnTo>
                    <a:pt x="2171" y="26758"/>
                  </a:lnTo>
                  <a:lnTo>
                    <a:pt x="2226" y="267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-5352324" y="1855606"/>
              <a:ext cx="89696" cy="520176"/>
            </a:xfrm>
            <a:custGeom>
              <a:avLst/>
              <a:gdLst/>
              <a:ahLst/>
              <a:cxnLst/>
              <a:rect l="l" t="t" r="r" b="b"/>
              <a:pathLst>
                <a:path w="4614" h="26758" extrusionOk="0">
                  <a:moveTo>
                    <a:pt x="2334" y="0"/>
                  </a:moveTo>
                  <a:lnTo>
                    <a:pt x="2442" y="706"/>
                  </a:lnTo>
                  <a:lnTo>
                    <a:pt x="2442" y="1411"/>
                  </a:lnTo>
                  <a:lnTo>
                    <a:pt x="2442" y="2171"/>
                  </a:lnTo>
                  <a:lnTo>
                    <a:pt x="2334" y="3040"/>
                  </a:lnTo>
                  <a:lnTo>
                    <a:pt x="2171" y="4016"/>
                  </a:lnTo>
                  <a:lnTo>
                    <a:pt x="1954" y="5102"/>
                  </a:lnTo>
                  <a:lnTo>
                    <a:pt x="1357" y="7761"/>
                  </a:lnTo>
                  <a:lnTo>
                    <a:pt x="597" y="11235"/>
                  </a:lnTo>
                  <a:lnTo>
                    <a:pt x="326" y="12700"/>
                  </a:lnTo>
                  <a:lnTo>
                    <a:pt x="109" y="14003"/>
                  </a:lnTo>
                  <a:lnTo>
                    <a:pt x="0" y="15251"/>
                  </a:lnTo>
                  <a:lnTo>
                    <a:pt x="0" y="16391"/>
                  </a:lnTo>
                  <a:lnTo>
                    <a:pt x="54" y="17476"/>
                  </a:lnTo>
                  <a:lnTo>
                    <a:pt x="271" y="18507"/>
                  </a:lnTo>
                  <a:lnTo>
                    <a:pt x="2307" y="26596"/>
                  </a:lnTo>
                  <a:lnTo>
                    <a:pt x="2171" y="25780"/>
                  </a:lnTo>
                  <a:lnTo>
                    <a:pt x="2117" y="24803"/>
                  </a:lnTo>
                  <a:lnTo>
                    <a:pt x="2117" y="23772"/>
                  </a:lnTo>
                  <a:lnTo>
                    <a:pt x="2225" y="22632"/>
                  </a:lnTo>
                  <a:lnTo>
                    <a:pt x="2388" y="21330"/>
                  </a:lnTo>
                  <a:lnTo>
                    <a:pt x="2660" y="19810"/>
                  </a:lnTo>
                  <a:lnTo>
                    <a:pt x="3039" y="18019"/>
                  </a:lnTo>
                  <a:lnTo>
                    <a:pt x="3528" y="15957"/>
                  </a:lnTo>
                  <a:lnTo>
                    <a:pt x="4071" y="13569"/>
                  </a:lnTo>
                  <a:lnTo>
                    <a:pt x="4288" y="12537"/>
                  </a:lnTo>
                  <a:lnTo>
                    <a:pt x="4451" y="11615"/>
                  </a:lnTo>
                  <a:lnTo>
                    <a:pt x="4559" y="10746"/>
                  </a:lnTo>
                  <a:lnTo>
                    <a:pt x="4613" y="9932"/>
                  </a:lnTo>
                  <a:lnTo>
                    <a:pt x="4559" y="9227"/>
                  </a:lnTo>
                  <a:lnTo>
                    <a:pt x="4505" y="8521"/>
                  </a:lnTo>
                  <a:lnTo>
                    <a:pt x="2334" y="0"/>
                  </a:lnTo>
                  <a:close/>
                  <a:moveTo>
                    <a:pt x="2307" y="26596"/>
                  </a:moveTo>
                  <a:lnTo>
                    <a:pt x="2334" y="26757"/>
                  </a:lnTo>
                  <a:lnTo>
                    <a:pt x="2334" y="26703"/>
                  </a:lnTo>
                  <a:lnTo>
                    <a:pt x="2307" y="26596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-5352324" y="1855606"/>
              <a:ext cx="89696" cy="520176"/>
            </a:xfrm>
            <a:custGeom>
              <a:avLst/>
              <a:gdLst/>
              <a:ahLst/>
              <a:cxnLst/>
              <a:rect l="l" t="t" r="r" b="b"/>
              <a:pathLst>
                <a:path w="4614" h="26758" fill="none" extrusionOk="0">
                  <a:moveTo>
                    <a:pt x="2334" y="26757"/>
                  </a:moveTo>
                  <a:lnTo>
                    <a:pt x="2334" y="26757"/>
                  </a:lnTo>
                  <a:lnTo>
                    <a:pt x="2171" y="25780"/>
                  </a:lnTo>
                  <a:lnTo>
                    <a:pt x="2117" y="24803"/>
                  </a:lnTo>
                  <a:lnTo>
                    <a:pt x="2117" y="23772"/>
                  </a:lnTo>
                  <a:lnTo>
                    <a:pt x="2225" y="22632"/>
                  </a:lnTo>
                  <a:lnTo>
                    <a:pt x="2388" y="21330"/>
                  </a:lnTo>
                  <a:lnTo>
                    <a:pt x="2660" y="19810"/>
                  </a:lnTo>
                  <a:lnTo>
                    <a:pt x="3039" y="18019"/>
                  </a:lnTo>
                  <a:lnTo>
                    <a:pt x="3528" y="15957"/>
                  </a:lnTo>
                  <a:lnTo>
                    <a:pt x="3528" y="15957"/>
                  </a:lnTo>
                  <a:lnTo>
                    <a:pt x="4071" y="13569"/>
                  </a:lnTo>
                  <a:lnTo>
                    <a:pt x="4288" y="12537"/>
                  </a:lnTo>
                  <a:lnTo>
                    <a:pt x="4451" y="11615"/>
                  </a:lnTo>
                  <a:lnTo>
                    <a:pt x="4559" y="10746"/>
                  </a:lnTo>
                  <a:lnTo>
                    <a:pt x="4613" y="9932"/>
                  </a:lnTo>
                  <a:lnTo>
                    <a:pt x="4559" y="9227"/>
                  </a:lnTo>
                  <a:lnTo>
                    <a:pt x="4505" y="8521"/>
                  </a:lnTo>
                  <a:lnTo>
                    <a:pt x="2334" y="0"/>
                  </a:lnTo>
                  <a:lnTo>
                    <a:pt x="2334" y="0"/>
                  </a:lnTo>
                  <a:lnTo>
                    <a:pt x="2442" y="706"/>
                  </a:lnTo>
                  <a:lnTo>
                    <a:pt x="2442" y="1411"/>
                  </a:lnTo>
                  <a:lnTo>
                    <a:pt x="2442" y="2171"/>
                  </a:lnTo>
                  <a:lnTo>
                    <a:pt x="2334" y="3040"/>
                  </a:lnTo>
                  <a:lnTo>
                    <a:pt x="2171" y="4016"/>
                  </a:lnTo>
                  <a:lnTo>
                    <a:pt x="1954" y="5102"/>
                  </a:lnTo>
                  <a:lnTo>
                    <a:pt x="1357" y="7761"/>
                  </a:lnTo>
                  <a:lnTo>
                    <a:pt x="1357" y="7761"/>
                  </a:lnTo>
                  <a:lnTo>
                    <a:pt x="597" y="11235"/>
                  </a:lnTo>
                  <a:lnTo>
                    <a:pt x="326" y="12700"/>
                  </a:lnTo>
                  <a:lnTo>
                    <a:pt x="109" y="14003"/>
                  </a:lnTo>
                  <a:lnTo>
                    <a:pt x="0" y="15251"/>
                  </a:lnTo>
                  <a:lnTo>
                    <a:pt x="0" y="16391"/>
                  </a:lnTo>
                  <a:lnTo>
                    <a:pt x="54" y="17476"/>
                  </a:lnTo>
                  <a:lnTo>
                    <a:pt x="271" y="18507"/>
                  </a:lnTo>
                  <a:lnTo>
                    <a:pt x="2334" y="26703"/>
                  </a:lnTo>
                  <a:lnTo>
                    <a:pt x="2334" y="26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-5271084" y="2187953"/>
              <a:ext cx="91796" cy="506451"/>
            </a:xfrm>
            <a:custGeom>
              <a:avLst/>
              <a:gdLst/>
              <a:ahLst/>
              <a:cxnLst/>
              <a:rect l="l" t="t" r="r" b="b"/>
              <a:pathLst>
                <a:path w="4722" h="26052" extrusionOk="0">
                  <a:moveTo>
                    <a:pt x="2442" y="0"/>
                  </a:moveTo>
                  <a:lnTo>
                    <a:pt x="2551" y="489"/>
                  </a:lnTo>
                  <a:lnTo>
                    <a:pt x="2605" y="1086"/>
                  </a:lnTo>
                  <a:lnTo>
                    <a:pt x="2551" y="1737"/>
                  </a:lnTo>
                  <a:lnTo>
                    <a:pt x="2497" y="2497"/>
                  </a:lnTo>
                  <a:lnTo>
                    <a:pt x="2334" y="3365"/>
                  </a:lnTo>
                  <a:lnTo>
                    <a:pt x="2171" y="4342"/>
                  </a:lnTo>
                  <a:lnTo>
                    <a:pt x="1574" y="6839"/>
                  </a:lnTo>
                  <a:lnTo>
                    <a:pt x="1086" y="8738"/>
                  </a:lnTo>
                  <a:lnTo>
                    <a:pt x="706" y="10475"/>
                  </a:lnTo>
                  <a:lnTo>
                    <a:pt x="380" y="11995"/>
                  </a:lnTo>
                  <a:lnTo>
                    <a:pt x="163" y="13352"/>
                  </a:lnTo>
                  <a:lnTo>
                    <a:pt x="54" y="14600"/>
                  </a:lnTo>
                  <a:lnTo>
                    <a:pt x="0" y="15740"/>
                  </a:lnTo>
                  <a:lnTo>
                    <a:pt x="54" y="16825"/>
                  </a:lnTo>
                  <a:lnTo>
                    <a:pt x="217" y="17856"/>
                  </a:lnTo>
                  <a:lnTo>
                    <a:pt x="2334" y="26052"/>
                  </a:lnTo>
                  <a:lnTo>
                    <a:pt x="2171" y="25075"/>
                  </a:lnTo>
                  <a:lnTo>
                    <a:pt x="2117" y="24098"/>
                  </a:lnTo>
                  <a:lnTo>
                    <a:pt x="2117" y="23067"/>
                  </a:lnTo>
                  <a:lnTo>
                    <a:pt x="2225" y="21873"/>
                  </a:lnTo>
                  <a:lnTo>
                    <a:pt x="2442" y="20516"/>
                  </a:lnTo>
                  <a:lnTo>
                    <a:pt x="2768" y="18942"/>
                  </a:lnTo>
                  <a:lnTo>
                    <a:pt x="3148" y="17151"/>
                  </a:lnTo>
                  <a:lnTo>
                    <a:pt x="3691" y="15088"/>
                  </a:lnTo>
                  <a:lnTo>
                    <a:pt x="4233" y="12917"/>
                  </a:lnTo>
                  <a:lnTo>
                    <a:pt x="4451" y="11995"/>
                  </a:lnTo>
                  <a:lnTo>
                    <a:pt x="4613" y="11126"/>
                  </a:lnTo>
                  <a:lnTo>
                    <a:pt x="4722" y="10367"/>
                  </a:lnTo>
                  <a:lnTo>
                    <a:pt x="4722" y="9715"/>
                  </a:lnTo>
                  <a:lnTo>
                    <a:pt x="4722" y="9064"/>
                  </a:lnTo>
                  <a:lnTo>
                    <a:pt x="4613" y="852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-5271084" y="2187953"/>
              <a:ext cx="91796" cy="506451"/>
            </a:xfrm>
            <a:custGeom>
              <a:avLst/>
              <a:gdLst/>
              <a:ahLst/>
              <a:cxnLst/>
              <a:rect l="l" t="t" r="r" b="b"/>
              <a:pathLst>
                <a:path w="4722" h="26052" fill="none" extrusionOk="0">
                  <a:moveTo>
                    <a:pt x="2334" y="26052"/>
                  </a:moveTo>
                  <a:lnTo>
                    <a:pt x="2334" y="26052"/>
                  </a:lnTo>
                  <a:lnTo>
                    <a:pt x="2171" y="25075"/>
                  </a:lnTo>
                  <a:lnTo>
                    <a:pt x="2117" y="24098"/>
                  </a:lnTo>
                  <a:lnTo>
                    <a:pt x="2117" y="23067"/>
                  </a:lnTo>
                  <a:lnTo>
                    <a:pt x="2225" y="21873"/>
                  </a:lnTo>
                  <a:lnTo>
                    <a:pt x="2442" y="20516"/>
                  </a:lnTo>
                  <a:lnTo>
                    <a:pt x="2768" y="18942"/>
                  </a:lnTo>
                  <a:lnTo>
                    <a:pt x="3148" y="17151"/>
                  </a:lnTo>
                  <a:lnTo>
                    <a:pt x="3691" y="15088"/>
                  </a:lnTo>
                  <a:lnTo>
                    <a:pt x="3691" y="15088"/>
                  </a:lnTo>
                  <a:lnTo>
                    <a:pt x="4233" y="12917"/>
                  </a:lnTo>
                  <a:lnTo>
                    <a:pt x="4451" y="11995"/>
                  </a:lnTo>
                  <a:lnTo>
                    <a:pt x="4613" y="11126"/>
                  </a:lnTo>
                  <a:lnTo>
                    <a:pt x="4722" y="10367"/>
                  </a:lnTo>
                  <a:lnTo>
                    <a:pt x="4722" y="9715"/>
                  </a:lnTo>
                  <a:lnTo>
                    <a:pt x="4722" y="9064"/>
                  </a:lnTo>
                  <a:lnTo>
                    <a:pt x="4613" y="8521"/>
                  </a:lnTo>
                  <a:lnTo>
                    <a:pt x="2442" y="0"/>
                  </a:lnTo>
                  <a:lnTo>
                    <a:pt x="2442" y="0"/>
                  </a:lnTo>
                  <a:lnTo>
                    <a:pt x="2551" y="489"/>
                  </a:lnTo>
                  <a:lnTo>
                    <a:pt x="2605" y="1086"/>
                  </a:lnTo>
                  <a:lnTo>
                    <a:pt x="2551" y="1737"/>
                  </a:lnTo>
                  <a:lnTo>
                    <a:pt x="2497" y="2497"/>
                  </a:lnTo>
                  <a:lnTo>
                    <a:pt x="2334" y="3365"/>
                  </a:lnTo>
                  <a:lnTo>
                    <a:pt x="2171" y="4342"/>
                  </a:lnTo>
                  <a:lnTo>
                    <a:pt x="1574" y="6839"/>
                  </a:lnTo>
                  <a:lnTo>
                    <a:pt x="1574" y="6839"/>
                  </a:lnTo>
                  <a:lnTo>
                    <a:pt x="1086" y="8738"/>
                  </a:lnTo>
                  <a:lnTo>
                    <a:pt x="706" y="10475"/>
                  </a:lnTo>
                  <a:lnTo>
                    <a:pt x="380" y="11995"/>
                  </a:lnTo>
                  <a:lnTo>
                    <a:pt x="163" y="13352"/>
                  </a:lnTo>
                  <a:lnTo>
                    <a:pt x="54" y="14600"/>
                  </a:lnTo>
                  <a:lnTo>
                    <a:pt x="0" y="15740"/>
                  </a:lnTo>
                  <a:lnTo>
                    <a:pt x="54" y="16825"/>
                  </a:lnTo>
                  <a:lnTo>
                    <a:pt x="217" y="17856"/>
                  </a:lnTo>
                  <a:lnTo>
                    <a:pt x="2334" y="260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-5189844" y="2519249"/>
              <a:ext cx="94964" cy="494845"/>
            </a:xfrm>
            <a:custGeom>
              <a:avLst/>
              <a:gdLst/>
              <a:ahLst/>
              <a:cxnLst/>
              <a:rect l="l" t="t" r="r" b="b"/>
              <a:pathLst>
                <a:path w="4885" h="25455" extrusionOk="0">
                  <a:moveTo>
                    <a:pt x="2605" y="0"/>
                  </a:moveTo>
                  <a:lnTo>
                    <a:pt x="2660" y="543"/>
                  </a:lnTo>
                  <a:lnTo>
                    <a:pt x="2714" y="1086"/>
                  </a:lnTo>
                  <a:lnTo>
                    <a:pt x="2660" y="1683"/>
                  </a:lnTo>
                  <a:lnTo>
                    <a:pt x="2605" y="2388"/>
                  </a:lnTo>
                  <a:lnTo>
                    <a:pt x="2443" y="3148"/>
                  </a:lnTo>
                  <a:lnTo>
                    <a:pt x="2225" y="4125"/>
                  </a:lnTo>
                  <a:lnTo>
                    <a:pt x="1574" y="6567"/>
                  </a:lnTo>
                  <a:lnTo>
                    <a:pt x="1031" y="8738"/>
                  </a:lnTo>
                  <a:lnTo>
                    <a:pt x="597" y="10584"/>
                  </a:lnTo>
                  <a:lnTo>
                    <a:pt x="272" y="12158"/>
                  </a:lnTo>
                  <a:lnTo>
                    <a:pt x="54" y="13460"/>
                  </a:lnTo>
                  <a:lnTo>
                    <a:pt x="0" y="14600"/>
                  </a:lnTo>
                  <a:lnTo>
                    <a:pt x="0" y="15577"/>
                  </a:lnTo>
                  <a:lnTo>
                    <a:pt x="54" y="16445"/>
                  </a:lnTo>
                  <a:lnTo>
                    <a:pt x="217" y="17205"/>
                  </a:lnTo>
                  <a:lnTo>
                    <a:pt x="2280" y="25455"/>
                  </a:lnTo>
                  <a:lnTo>
                    <a:pt x="2280" y="25400"/>
                  </a:lnTo>
                  <a:lnTo>
                    <a:pt x="2171" y="24858"/>
                  </a:lnTo>
                  <a:lnTo>
                    <a:pt x="2117" y="24206"/>
                  </a:lnTo>
                  <a:lnTo>
                    <a:pt x="2063" y="23392"/>
                  </a:lnTo>
                  <a:lnTo>
                    <a:pt x="2117" y="22307"/>
                  </a:lnTo>
                  <a:lnTo>
                    <a:pt x="2280" y="21004"/>
                  </a:lnTo>
                  <a:lnTo>
                    <a:pt x="2605" y="19322"/>
                  </a:lnTo>
                  <a:lnTo>
                    <a:pt x="3094" y="17314"/>
                  </a:lnTo>
                  <a:lnTo>
                    <a:pt x="3745" y="14817"/>
                  </a:lnTo>
                  <a:lnTo>
                    <a:pt x="4342" y="12700"/>
                  </a:lnTo>
                  <a:lnTo>
                    <a:pt x="4559" y="11832"/>
                  </a:lnTo>
                  <a:lnTo>
                    <a:pt x="4722" y="11018"/>
                  </a:lnTo>
                  <a:lnTo>
                    <a:pt x="4831" y="10312"/>
                  </a:lnTo>
                  <a:lnTo>
                    <a:pt x="4885" y="9661"/>
                  </a:lnTo>
                  <a:lnTo>
                    <a:pt x="4831" y="9064"/>
                  </a:lnTo>
                  <a:lnTo>
                    <a:pt x="4776" y="8575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-5189844" y="2519249"/>
              <a:ext cx="94964" cy="494845"/>
            </a:xfrm>
            <a:custGeom>
              <a:avLst/>
              <a:gdLst/>
              <a:ahLst/>
              <a:cxnLst/>
              <a:rect l="l" t="t" r="r" b="b"/>
              <a:pathLst>
                <a:path w="4885" h="25455" fill="none" extrusionOk="0">
                  <a:moveTo>
                    <a:pt x="2280" y="25400"/>
                  </a:moveTo>
                  <a:lnTo>
                    <a:pt x="2280" y="25400"/>
                  </a:lnTo>
                  <a:lnTo>
                    <a:pt x="2171" y="24858"/>
                  </a:lnTo>
                  <a:lnTo>
                    <a:pt x="2117" y="24206"/>
                  </a:lnTo>
                  <a:lnTo>
                    <a:pt x="2063" y="23392"/>
                  </a:lnTo>
                  <a:lnTo>
                    <a:pt x="2117" y="22307"/>
                  </a:lnTo>
                  <a:lnTo>
                    <a:pt x="2280" y="21004"/>
                  </a:lnTo>
                  <a:lnTo>
                    <a:pt x="2605" y="19322"/>
                  </a:lnTo>
                  <a:lnTo>
                    <a:pt x="3094" y="17314"/>
                  </a:lnTo>
                  <a:lnTo>
                    <a:pt x="3745" y="14817"/>
                  </a:lnTo>
                  <a:lnTo>
                    <a:pt x="3745" y="14817"/>
                  </a:lnTo>
                  <a:lnTo>
                    <a:pt x="4342" y="12700"/>
                  </a:lnTo>
                  <a:lnTo>
                    <a:pt x="4559" y="11832"/>
                  </a:lnTo>
                  <a:lnTo>
                    <a:pt x="4722" y="11018"/>
                  </a:lnTo>
                  <a:lnTo>
                    <a:pt x="4831" y="10312"/>
                  </a:lnTo>
                  <a:lnTo>
                    <a:pt x="4885" y="9661"/>
                  </a:lnTo>
                  <a:lnTo>
                    <a:pt x="4831" y="9064"/>
                  </a:lnTo>
                  <a:lnTo>
                    <a:pt x="4776" y="8575"/>
                  </a:lnTo>
                  <a:lnTo>
                    <a:pt x="2605" y="0"/>
                  </a:lnTo>
                  <a:lnTo>
                    <a:pt x="2605" y="0"/>
                  </a:lnTo>
                  <a:lnTo>
                    <a:pt x="2660" y="543"/>
                  </a:lnTo>
                  <a:lnTo>
                    <a:pt x="2714" y="1086"/>
                  </a:lnTo>
                  <a:lnTo>
                    <a:pt x="2660" y="1683"/>
                  </a:lnTo>
                  <a:lnTo>
                    <a:pt x="2605" y="2388"/>
                  </a:lnTo>
                  <a:lnTo>
                    <a:pt x="2443" y="3148"/>
                  </a:lnTo>
                  <a:lnTo>
                    <a:pt x="2225" y="4125"/>
                  </a:lnTo>
                  <a:lnTo>
                    <a:pt x="1574" y="6567"/>
                  </a:lnTo>
                  <a:lnTo>
                    <a:pt x="1574" y="6567"/>
                  </a:lnTo>
                  <a:lnTo>
                    <a:pt x="1031" y="8738"/>
                  </a:lnTo>
                  <a:lnTo>
                    <a:pt x="597" y="10584"/>
                  </a:lnTo>
                  <a:lnTo>
                    <a:pt x="272" y="12158"/>
                  </a:lnTo>
                  <a:lnTo>
                    <a:pt x="54" y="13460"/>
                  </a:lnTo>
                  <a:lnTo>
                    <a:pt x="0" y="14600"/>
                  </a:lnTo>
                  <a:lnTo>
                    <a:pt x="0" y="15577"/>
                  </a:lnTo>
                  <a:lnTo>
                    <a:pt x="54" y="16445"/>
                  </a:lnTo>
                  <a:lnTo>
                    <a:pt x="217" y="17205"/>
                  </a:lnTo>
                  <a:lnTo>
                    <a:pt x="2280" y="25455"/>
                  </a:lnTo>
                  <a:lnTo>
                    <a:pt x="2280" y="25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-5658309" y="612729"/>
              <a:ext cx="79160" cy="545486"/>
            </a:xfrm>
            <a:custGeom>
              <a:avLst/>
              <a:gdLst/>
              <a:ahLst/>
              <a:cxnLst/>
              <a:rect l="l" t="t" r="r" b="b"/>
              <a:pathLst>
                <a:path w="4072" h="28060" extrusionOk="0">
                  <a:moveTo>
                    <a:pt x="1846" y="0"/>
                  </a:moveTo>
                  <a:lnTo>
                    <a:pt x="2009" y="814"/>
                  </a:lnTo>
                  <a:lnTo>
                    <a:pt x="2117" y="1574"/>
                  </a:lnTo>
                  <a:lnTo>
                    <a:pt x="2172" y="2388"/>
                  </a:lnTo>
                  <a:lnTo>
                    <a:pt x="2226" y="3148"/>
                  </a:lnTo>
                  <a:lnTo>
                    <a:pt x="2172" y="4071"/>
                  </a:lnTo>
                  <a:lnTo>
                    <a:pt x="2117" y="4939"/>
                  </a:lnTo>
                  <a:lnTo>
                    <a:pt x="2009" y="5862"/>
                  </a:lnTo>
                  <a:lnTo>
                    <a:pt x="1846" y="6784"/>
                  </a:lnTo>
                  <a:lnTo>
                    <a:pt x="1520" y="8575"/>
                  </a:lnTo>
                  <a:lnTo>
                    <a:pt x="1086" y="10366"/>
                  </a:lnTo>
                  <a:lnTo>
                    <a:pt x="706" y="12157"/>
                  </a:lnTo>
                  <a:lnTo>
                    <a:pt x="381" y="14003"/>
                  </a:lnTo>
                  <a:lnTo>
                    <a:pt x="218" y="14871"/>
                  </a:lnTo>
                  <a:lnTo>
                    <a:pt x="109" y="15794"/>
                  </a:lnTo>
                  <a:lnTo>
                    <a:pt x="55" y="16716"/>
                  </a:lnTo>
                  <a:lnTo>
                    <a:pt x="1" y="17639"/>
                  </a:lnTo>
                  <a:lnTo>
                    <a:pt x="55" y="18344"/>
                  </a:lnTo>
                  <a:lnTo>
                    <a:pt x="109" y="19050"/>
                  </a:lnTo>
                  <a:lnTo>
                    <a:pt x="164" y="19810"/>
                  </a:lnTo>
                  <a:lnTo>
                    <a:pt x="326" y="20515"/>
                  </a:lnTo>
                  <a:lnTo>
                    <a:pt x="2226" y="28059"/>
                  </a:lnTo>
                  <a:lnTo>
                    <a:pt x="2063" y="27354"/>
                  </a:lnTo>
                  <a:lnTo>
                    <a:pt x="2009" y="26703"/>
                  </a:lnTo>
                  <a:lnTo>
                    <a:pt x="1955" y="25346"/>
                  </a:lnTo>
                  <a:lnTo>
                    <a:pt x="1955" y="24260"/>
                  </a:lnTo>
                  <a:lnTo>
                    <a:pt x="2063" y="23229"/>
                  </a:lnTo>
                  <a:lnTo>
                    <a:pt x="2226" y="21981"/>
                  </a:lnTo>
                  <a:lnTo>
                    <a:pt x="2443" y="20624"/>
                  </a:lnTo>
                  <a:lnTo>
                    <a:pt x="3040" y="17368"/>
                  </a:lnTo>
                  <a:lnTo>
                    <a:pt x="3583" y="14762"/>
                  </a:lnTo>
                  <a:lnTo>
                    <a:pt x="3854" y="12700"/>
                  </a:lnTo>
                  <a:lnTo>
                    <a:pt x="4071" y="11126"/>
                  </a:lnTo>
                  <a:lnTo>
                    <a:pt x="4071" y="9932"/>
                  </a:lnTo>
                  <a:lnTo>
                    <a:pt x="4071" y="9009"/>
                  </a:lnTo>
                  <a:lnTo>
                    <a:pt x="3854" y="8033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-5658309" y="612729"/>
              <a:ext cx="79160" cy="545486"/>
            </a:xfrm>
            <a:custGeom>
              <a:avLst/>
              <a:gdLst/>
              <a:ahLst/>
              <a:cxnLst/>
              <a:rect l="l" t="t" r="r" b="b"/>
              <a:pathLst>
                <a:path w="4072" h="28060" fill="none" extrusionOk="0">
                  <a:moveTo>
                    <a:pt x="1846" y="0"/>
                  </a:moveTo>
                  <a:lnTo>
                    <a:pt x="1846" y="0"/>
                  </a:lnTo>
                  <a:lnTo>
                    <a:pt x="2009" y="814"/>
                  </a:lnTo>
                  <a:lnTo>
                    <a:pt x="2117" y="1574"/>
                  </a:lnTo>
                  <a:lnTo>
                    <a:pt x="2172" y="2388"/>
                  </a:lnTo>
                  <a:lnTo>
                    <a:pt x="2226" y="3148"/>
                  </a:lnTo>
                  <a:lnTo>
                    <a:pt x="2226" y="3148"/>
                  </a:lnTo>
                  <a:lnTo>
                    <a:pt x="2172" y="4071"/>
                  </a:lnTo>
                  <a:lnTo>
                    <a:pt x="2117" y="4939"/>
                  </a:lnTo>
                  <a:lnTo>
                    <a:pt x="2009" y="5862"/>
                  </a:lnTo>
                  <a:lnTo>
                    <a:pt x="1846" y="6784"/>
                  </a:lnTo>
                  <a:lnTo>
                    <a:pt x="1520" y="8575"/>
                  </a:lnTo>
                  <a:lnTo>
                    <a:pt x="1086" y="10366"/>
                  </a:lnTo>
                  <a:lnTo>
                    <a:pt x="706" y="12157"/>
                  </a:lnTo>
                  <a:lnTo>
                    <a:pt x="381" y="14003"/>
                  </a:lnTo>
                  <a:lnTo>
                    <a:pt x="218" y="14871"/>
                  </a:lnTo>
                  <a:lnTo>
                    <a:pt x="109" y="15794"/>
                  </a:lnTo>
                  <a:lnTo>
                    <a:pt x="55" y="16716"/>
                  </a:lnTo>
                  <a:lnTo>
                    <a:pt x="1" y="17639"/>
                  </a:lnTo>
                  <a:lnTo>
                    <a:pt x="1" y="17639"/>
                  </a:lnTo>
                  <a:lnTo>
                    <a:pt x="55" y="18344"/>
                  </a:lnTo>
                  <a:lnTo>
                    <a:pt x="109" y="19050"/>
                  </a:lnTo>
                  <a:lnTo>
                    <a:pt x="164" y="19810"/>
                  </a:lnTo>
                  <a:lnTo>
                    <a:pt x="326" y="20515"/>
                  </a:lnTo>
                  <a:lnTo>
                    <a:pt x="2226" y="28059"/>
                  </a:lnTo>
                  <a:lnTo>
                    <a:pt x="2226" y="28059"/>
                  </a:lnTo>
                  <a:lnTo>
                    <a:pt x="2063" y="27354"/>
                  </a:lnTo>
                  <a:lnTo>
                    <a:pt x="2009" y="26703"/>
                  </a:lnTo>
                  <a:lnTo>
                    <a:pt x="1955" y="25346"/>
                  </a:lnTo>
                  <a:lnTo>
                    <a:pt x="1955" y="25346"/>
                  </a:lnTo>
                  <a:lnTo>
                    <a:pt x="1955" y="24260"/>
                  </a:lnTo>
                  <a:lnTo>
                    <a:pt x="2063" y="23229"/>
                  </a:lnTo>
                  <a:lnTo>
                    <a:pt x="2063" y="23229"/>
                  </a:lnTo>
                  <a:lnTo>
                    <a:pt x="2226" y="21981"/>
                  </a:lnTo>
                  <a:lnTo>
                    <a:pt x="2443" y="20624"/>
                  </a:lnTo>
                  <a:lnTo>
                    <a:pt x="3040" y="17368"/>
                  </a:lnTo>
                  <a:lnTo>
                    <a:pt x="3040" y="17368"/>
                  </a:lnTo>
                  <a:lnTo>
                    <a:pt x="3583" y="14762"/>
                  </a:lnTo>
                  <a:lnTo>
                    <a:pt x="3854" y="12700"/>
                  </a:lnTo>
                  <a:lnTo>
                    <a:pt x="4071" y="11126"/>
                  </a:lnTo>
                  <a:lnTo>
                    <a:pt x="4071" y="9932"/>
                  </a:lnTo>
                  <a:lnTo>
                    <a:pt x="4071" y="9932"/>
                  </a:lnTo>
                  <a:lnTo>
                    <a:pt x="4071" y="9009"/>
                  </a:lnTo>
                  <a:lnTo>
                    <a:pt x="4071" y="9009"/>
                  </a:lnTo>
                  <a:lnTo>
                    <a:pt x="3854" y="8033"/>
                  </a:lnTo>
                  <a:lnTo>
                    <a:pt x="1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-5615036" y="1158196"/>
              <a:ext cx="1069" cy="4238"/>
            </a:xfrm>
            <a:custGeom>
              <a:avLst/>
              <a:gdLst/>
              <a:ahLst/>
              <a:cxnLst/>
              <a:rect l="l" t="t" r="r" b="b"/>
              <a:pathLst>
                <a:path w="55" h="218" extrusionOk="0">
                  <a:moveTo>
                    <a:pt x="0" y="0"/>
                  </a:moveTo>
                  <a:lnTo>
                    <a:pt x="0" y="218"/>
                  </a:lnTo>
                  <a:lnTo>
                    <a:pt x="54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-5615036" y="1158196"/>
              <a:ext cx="1069" cy="4238"/>
            </a:xfrm>
            <a:custGeom>
              <a:avLst/>
              <a:gdLst/>
              <a:ahLst/>
              <a:cxnLst/>
              <a:rect l="l" t="t" r="r" b="b"/>
              <a:pathLst>
                <a:path w="55" h="21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18"/>
                  </a:lnTo>
                  <a:lnTo>
                    <a:pt x="54" y="2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-5620323" y="768872"/>
              <a:ext cx="81259" cy="538119"/>
            </a:xfrm>
            <a:custGeom>
              <a:avLst/>
              <a:gdLst/>
              <a:ahLst/>
              <a:cxnLst/>
              <a:rect l="l" t="t" r="r" b="b"/>
              <a:pathLst>
                <a:path w="4180" h="27681" extrusionOk="0">
                  <a:moveTo>
                    <a:pt x="1954" y="1"/>
                  </a:moveTo>
                  <a:lnTo>
                    <a:pt x="2009" y="435"/>
                  </a:lnTo>
                  <a:lnTo>
                    <a:pt x="2117" y="977"/>
                  </a:lnTo>
                  <a:lnTo>
                    <a:pt x="2117" y="1900"/>
                  </a:lnTo>
                  <a:lnTo>
                    <a:pt x="2117" y="3094"/>
                  </a:lnTo>
                  <a:lnTo>
                    <a:pt x="1900" y="4668"/>
                  </a:lnTo>
                  <a:lnTo>
                    <a:pt x="1629" y="6730"/>
                  </a:lnTo>
                  <a:lnTo>
                    <a:pt x="1086" y="9336"/>
                  </a:lnTo>
                  <a:lnTo>
                    <a:pt x="489" y="12592"/>
                  </a:lnTo>
                  <a:lnTo>
                    <a:pt x="272" y="13949"/>
                  </a:lnTo>
                  <a:lnTo>
                    <a:pt x="109" y="15197"/>
                  </a:lnTo>
                  <a:lnTo>
                    <a:pt x="55" y="15957"/>
                  </a:lnTo>
                  <a:lnTo>
                    <a:pt x="1" y="17259"/>
                  </a:lnTo>
                  <a:lnTo>
                    <a:pt x="1" y="18019"/>
                  </a:lnTo>
                  <a:lnTo>
                    <a:pt x="55" y="18779"/>
                  </a:lnTo>
                  <a:lnTo>
                    <a:pt x="163" y="19485"/>
                  </a:lnTo>
                  <a:lnTo>
                    <a:pt x="326" y="20245"/>
                  </a:lnTo>
                  <a:lnTo>
                    <a:pt x="2172" y="27680"/>
                  </a:lnTo>
                  <a:lnTo>
                    <a:pt x="2063" y="27029"/>
                  </a:lnTo>
                  <a:lnTo>
                    <a:pt x="2009" y="26377"/>
                  </a:lnTo>
                  <a:lnTo>
                    <a:pt x="1954" y="25129"/>
                  </a:lnTo>
                  <a:lnTo>
                    <a:pt x="2009" y="23989"/>
                  </a:lnTo>
                  <a:lnTo>
                    <a:pt x="2117" y="22850"/>
                  </a:lnTo>
                  <a:lnTo>
                    <a:pt x="2280" y="21601"/>
                  </a:lnTo>
                  <a:lnTo>
                    <a:pt x="2497" y="20299"/>
                  </a:lnTo>
                  <a:lnTo>
                    <a:pt x="3094" y="17205"/>
                  </a:lnTo>
                  <a:lnTo>
                    <a:pt x="3583" y="14654"/>
                  </a:lnTo>
                  <a:lnTo>
                    <a:pt x="3908" y="12701"/>
                  </a:lnTo>
                  <a:lnTo>
                    <a:pt x="4125" y="11127"/>
                  </a:lnTo>
                  <a:lnTo>
                    <a:pt x="4180" y="9878"/>
                  </a:lnTo>
                  <a:lnTo>
                    <a:pt x="4125" y="8847"/>
                  </a:lnTo>
                  <a:lnTo>
                    <a:pt x="3963" y="7979"/>
                  </a:lnTo>
                  <a:lnTo>
                    <a:pt x="3257" y="515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-5620323" y="768872"/>
              <a:ext cx="81259" cy="538119"/>
            </a:xfrm>
            <a:custGeom>
              <a:avLst/>
              <a:gdLst/>
              <a:ahLst/>
              <a:cxnLst/>
              <a:rect l="l" t="t" r="r" b="b"/>
              <a:pathLst>
                <a:path w="4180" h="27681" fill="none" extrusionOk="0">
                  <a:moveTo>
                    <a:pt x="1954" y="1"/>
                  </a:moveTo>
                  <a:lnTo>
                    <a:pt x="1954" y="1"/>
                  </a:lnTo>
                  <a:lnTo>
                    <a:pt x="2009" y="435"/>
                  </a:lnTo>
                  <a:lnTo>
                    <a:pt x="2117" y="977"/>
                  </a:lnTo>
                  <a:lnTo>
                    <a:pt x="2117" y="977"/>
                  </a:lnTo>
                  <a:lnTo>
                    <a:pt x="2117" y="1900"/>
                  </a:lnTo>
                  <a:lnTo>
                    <a:pt x="2117" y="1900"/>
                  </a:lnTo>
                  <a:lnTo>
                    <a:pt x="2117" y="3094"/>
                  </a:lnTo>
                  <a:lnTo>
                    <a:pt x="1900" y="4668"/>
                  </a:lnTo>
                  <a:lnTo>
                    <a:pt x="1629" y="6730"/>
                  </a:lnTo>
                  <a:lnTo>
                    <a:pt x="1086" y="9336"/>
                  </a:lnTo>
                  <a:lnTo>
                    <a:pt x="1086" y="9336"/>
                  </a:lnTo>
                  <a:lnTo>
                    <a:pt x="489" y="12592"/>
                  </a:lnTo>
                  <a:lnTo>
                    <a:pt x="272" y="13949"/>
                  </a:lnTo>
                  <a:lnTo>
                    <a:pt x="109" y="15197"/>
                  </a:lnTo>
                  <a:lnTo>
                    <a:pt x="109" y="15197"/>
                  </a:lnTo>
                  <a:lnTo>
                    <a:pt x="55" y="15957"/>
                  </a:lnTo>
                  <a:lnTo>
                    <a:pt x="55" y="15957"/>
                  </a:lnTo>
                  <a:lnTo>
                    <a:pt x="1" y="17259"/>
                  </a:lnTo>
                  <a:lnTo>
                    <a:pt x="1" y="17259"/>
                  </a:lnTo>
                  <a:lnTo>
                    <a:pt x="1" y="18019"/>
                  </a:lnTo>
                  <a:lnTo>
                    <a:pt x="55" y="18779"/>
                  </a:lnTo>
                  <a:lnTo>
                    <a:pt x="163" y="19485"/>
                  </a:lnTo>
                  <a:lnTo>
                    <a:pt x="326" y="20245"/>
                  </a:lnTo>
                  <a:lnTo>
                    <a:pt x="2172" y="27680"/>
                  </a:lnTo>
                  <a:lnTo>
                    <a:pt x="2172" y="27680"/>
                  </a:lnTo>
                  <a:lnTo>
                    <a:pt x="2063" y="27029"/>
                  </a:lnTo>
                  <a:lnTo>
                    <a:pt x="2009" y="26377"/>
                  </a:lnTo>
                  <a:lnTo>
                    <a:pt x="1954" y="25129"/>
                  </a:lnTo>
                  <a:lnTo>
                    <a:pt x="1954" y="25129"/>
                  </a:lnTo>
                  <a:lnTo>
                    <a:pt x="2009" y="23989"/>
                  </a:lnTo>
                  <a:lnTo>
                    <a:pt x="2117" y="22850"/>
                  </a:lnTo>
                  <a:lnTo>
                    <a:pt x="2117" y="22850"/>
                  </a:lnTo>
                  <a:lnTo>
                    <a:pt x="2280" y="21601"/>
                  </a:lnTo>
                  <a:lnTo>
                    <a:pt x="2497" y="20299"/>
                  </a:lnTo>
                  <a:lnTo>
                    <a:pt x="3094" y="17205"/>
                  </a:lnTo>
                  <a:lnTo>
                    <a:pt x="3094" y="17205"/>
                  </a:lnTo>
                  <a:lnTo>
                    <a:pt x="3583" y="14654"/>
                  </a:lnTo>
                  <a:lnTo>
                    <a:pt x="3908" y="12701"/>
                  </a:lnTo>
                  <a:lnTo>
                    <a:pt x="4125" y="11127"/>
                  </a:lnTo>
                  <a:lnTo>
                    <a:pt x="4180" y="9878"/>
                  </a:lnTo>
                  <a:lnTo>
                    <a:pt x="4180" y="9878"/>
                  </a:lnTo>
                  <a:lnTo>
                    <a:pt x="4125" y="8847"/>
                  </a:lnTo>
                  <a:lnTo>
                    <a:pt x="4125" y="8847"/>
                  </a:lnTo>
                  <a:lnTo>
                    <a:pt x="3963" y="7979"/>
                  </a:lnTo>
                  <a:lnTo>
                    <a:pt x="3257" y="5157"/>
                  </a:lnTo>
                  <a:lnTo>
                    <a:pt x="1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-5578119" y="1306971"/>
              <a:ext cx="2138" cy="6337"/>
            </a:xfrm>
            <a:custGeom>
              <a:avLst/>
              <a:gdLst/>
              <a:ahLst/>
              <a:cxnLst/>
              <a:rect l="l" t="t" r="r" b="b"/>
              <a:pathLst>
                <a:path w="110" h="326" extrusionOk="0">
                  <a:moveTo>
                    <a:pt x="1" y="0"/>
                  </a:moveTo>
                  <a:lnTo>
                    <a:pt x="55" y="217"/>
                  </a:lnTo>
                  <a:lnTo>
                    <a:pt x="109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-5578119" y="1306971"/>
              <a:ext cx="2138" cy="6337"/>
            </a:xfrm>
            <a:custGeom>
              <a:avLst/>
              <a:gdLst/>
              <a:ahLst/>
              <a:cxnLst/>
              <a:rect l="l" t="t" r="r" b="b"/>
              <a:pathLst>
                <a:path w="110" h="32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09" y="326"/>
                  </a:lnTo>
                  <a:lnTo>
                    <a:pt x="109" y="326"/>
                  </a:lnTo>
                  <a:lnTo>
                    <a:pt x="109" y="326"/>
                  </a:lnTo>
                  <a:lnTo>
                    <a:pt x="55" y="2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-5543302" y="1080125"/>
              <a:ext cx="82309" cy="526494"/>
            </a:xfrm>
            <a:custGeom>
              <a:avLst/>
              <a:gdLst/>
              <a:ahLst/>
              <a:cxnLst/>
              <a:rect l="l" t="t" r="r" b="b"/>
              <a:pathLst>
                <a:path w="4234" h="27083" extrusionOk="0">
                  <a:moveTo>
                    <a:pt x="2009" y="0"/>
                  </a:moveTo>
                  <a:lnTo>
                    <a:pt x="2172" y="814"/>
                  </a:lnTo>
                  <a:lnTo>
                    <a:pt x="2226" y="1791"/>
                  </a:lnTo>
                  <a:lnTo>
                    <a:pt x="2172" y="2714"/>
                  </a:lnTo>
                  <a:lnTo>
                    <a:pt x="2063" y="3908"/>
                  </a:lnTo>
                  <a:lnTo>
                    <a:pt x="1846" y="5319"/>
                  </a:lnTo>
                  <a:lnTo>
                    <a:pt x="1520" y="7001"/>
                  </a:lnTo>
                  <a:lnTo>
                    <a:pt x="1140" y="9010"/>
                  </a:lnTo>
                  <a:lnTo>
                    <a:pt x="978" y="9661"/>
                  </a:lnTo>
                  <a:lnTo>
                    <a:pt x="381" y="12754"/>
                  </a:lnTo>
                  <a:lnTo>
                    <a:pt x="218" y="14057"/>
                  </a:lnTo>
                  <a:lnTo>
                    <a:pt x="55" y="15251"/>
                  </a:lnTo>
                  <a:lnTo>
                    <a:pt x="55" y="15360"/>
                  </a:lnTo>
                  <a:lnTo>
                    <a:pt x="1" y="16174"/>
                  </a:lnTo>
                  <a:lnTo>
                    <a:pt x="1" y="16879"/>
                  </a:lnTo>
                  <a:lnTo>
                    <a:pt x="1" y="17639"/>
                  </a:lnTo>
                  <a:lnTo>
                    <a:pt x="55" y="18345"/>
                  </a:lnTo>
                  <a:lnTo>
                    <a:pt x="163" y="19050"/>
                  </a:lnTo>
                  <a:lnTo>
                    <a:pt x="272" y="19756"/>
                  </a:lnTo>
                  <a:lnTo>
                    <a:pt x="2117" y="27083"/>
                  </a:lnTo>
                  <a:lnTo>
                    <a:pt x="2009" y="25943"/>
                  </a:lnTo>
                  <a:lnTo>
                    <a:pt x="1954" y="24803"/>
                  </a:lnTo>
                  <a:lnTo>
                    <a:pt x="2009" y="23284"/>
                  </a:lnTo>
                  <a:lnTo>
                    <a:pt x="2226" y="21601"/>
                  </a:lnTo>
                  <a:lnTo>
                    <a:pt x="2551" y="19539"/>
                  </a:lnTo>
                  <a:lnTo>
                    <a:pt x="3040" y="17042"/>
                  </a:lnTo>
                  <a:lnTo>
                    <a:pt x="3583" y="14546"/>
                  </a:lnTo>
                  <a:lnTo>
                    <a:pt x="3963" y="12592"/>
                  </a:lnTo>
                  <a:lnTo>
                    <a:pt x="4125" y="11018"/>
                  </a:lnTo>
                  <a:lnTo>
                    <a:pt x="4234" y="9715"/>
                  </a:lnTo>
                  <a:lnTo>
                    <a:pt x="4180" y="8793"/>
                  </a:lnTo>
                  <a:lnTo>
                    <a:pt x="4017" y="7978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-5543302" y="1080125"/>
              <a:ext cx="82309" cy="526494"/>
            </a:xfrm>
            <a:custGeom>
              <a:avLst/>
              <a:gdLst/>
              <a:ahLst/>
              <a:cxnLst/>
              <a:rect l="l" t="t" r="r" b="b"/>
              <a:pathLst>
                <a:path w="4234" h="27083" fill="none" extrusionOk="0">
                  <a:moveTo>
                    <a:pt x="2009" y="0"/>
                  </a:moveTo>
                  <a:lnTo>
                    <a:pt x="2009" y="0"/>
                  </a:lnTo>
                  <a:lnTo>
                    <a:pt x="2172" y="814"/>
                  </a:lnTo>
                  <a:lnTo>
                    <a:pt x="2226" y="1791"/>
                  </a:lnTo>
                  <a:lnTo>
                    <a:pt x="2226" y="1791"/>
                  </a:lnTo>
                  <a:lnTo>
                    <a:pt x="2172" y="2714"/>
                  </a:lnTo>
                  <a:lnTo>
                    <a:pt x="2172" y="2714"/>
                  </a:lnTo>
                  <a:lnTo>
                    <a:pt x="2063" y="3908"/>
                  </a:lnTo>
                  <a:lnTo>
                    <a:pt x="1846" y="5319"/>
                  </a:lnTo>
                  <a:lnTo>
                    <a:pt x="1520" y="7001"/>
                  </a:lnTo>
                  <a:lnTo>
                    <a:pt x="1140" y="9010"/>
                  </a:lnTo>
                  <a:lnTo>
                    <a:pt x="1140" y="9010"/>
                  </a:lnTo>
                  <a:lnTo>
                    <a:pt x="978" y="9661"/>
                  </a:lnTo>
                  <a:lnTo>
                    <a:pt x="978" y="9661"/>
                  </a:lnTo>
                  <a:lnTo>
                    <a:pt x="978" y="9661"/>
                  </a:lnTo>
                  <a:lnTo>
                    <a:pt x="978" y="9661"/>
                  </a:lnTo>
                  <a:lnTo>
                    <a:pt x="381" y="12754"/>
                  </a:lnTo>
                  <a:lnTo>
                    <a:pt x="218" y="14057"/>
                  </a:lnTo>
                  <a:lnTo>
                    <a:pt x="55" y="15251"/>
                  </a:lnTo>
                  <a:lnTo>
                    <a:pt x="55" y="15251"/>
                  </a:lnTo>
                  <a:lnTo>
                    <a:pt x="55" y="15360"/>
                  </a:lnTo>
                  <a:lnTo>
                    <a:pt x="55" y="15360"/>
                  </a:lnTo>
                  <a:lnTo>
                    <a:pt x="1" y="16174"/>
                  </a:lnTo>
                  <a:lnTo>
                    <a:pt x="1" y="16879"/>
                  </a:lnTo>
                  <a:lnTo>
                    <a:pt x="1" y="16879"/>
                  </a:lnTo>
                  <a:lnTo>
                    <a:pt x="1" y="17639"/>
                  </a:lnTo>
                  <a:lnTo>
                    <a:pt x="55" y="18345"/>
                  </a:lnTo>
                  <a:lnTo>
                    <a:pt x="163" y="19050"/>
                  </a:lnTo>
                  <a:lnTo>
                    <a:pt x="272" y="19756"/>
                  </a:lnTo>
                  <a:lnTo>
                    <a:pt x="272" y="19756"/>
                  </a:lnTo>
                  <a:lnTo>
                    <a:pt x="272" y="19756"/>
                  </a:lnTo>
                  <a:lnTo>
                    <a:pt x="2117" y="27083"/>
                  </a:lnTo>
                  <a:lnTo>
                    <a:pt x="2117" y="27083"/>
                  </a:lnTo>
                  <a:lnTo>
                    <a:pt x="2009" y="25943"/>
                  </a:lnTo>
                  <a:lnTo>
                    <a:pt x="1954" y="24803"/>
                  </a:lnTo>
                  <a:lnTo>
                    <a:pt x="1954" y="24803"/>
                  </a:lnTo>
                  <a:lnTo>
                    <a:pt x="2009" y="23284"/>
                  </a:lnTo>
                  <a:lnTo>
                    <a:pt x="2226" y="21601"/>
                  </a:lnTo>
                  <a:lnTo>
                    <a:pt x="2551" y="19539"/>
                  </a:lnTo>
                  <a:lnTo>
                    <a:pt x="3040" y="17042"/>
                  </a:lnTo>
                  <a:lnTo>
                    <a:pt x="3040" y="17042"/>
                  </a:lnTo>
                  <a:lnTo>
                    <a:pt x="3583" y="14546"/>
                  </a:lnTo>
                  <a:lnTo>
                    <a:pt x="3963" y="12592"/>
                  </a:lnTo>
                  <a:lnTo>
                    <a:pt x="4125" y="11018"/>
                  </a:lnTo>
                  <a:lnTo>
                    <a:pt x="4234" y="9715"/>
                  </a:lnTo>
                  <a:lnTo>
                    <a:pt x="4234" y="9715"/>
                  </a:lnTo>
                  <a:lnTo>
                    <a:pt x="4180" y="8793"/>
                  </a:lnTo>
                  <a:lnTo>
                    <a:pt x="4017" y="7978"/>
                  </a:lnTo>
                  <a:lnTo>
                    <a:pt x="2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-5502148" y="1606599"/>
              <a:ext cx="2119" cy="8456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1"/>
                  </a:moveTo>
                  <a:lnTo>
                    <a:pt x="109" y="435"/>
                  </a:lnTo>
                  <a:lnTo>
                    <a:pt x="109" y="3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-5502148" y="1606599"/>
              <a:ext cx="2119" cy="8456"/>
            </a:xfrm>
            <a:custGeom>
              <a:avLst/>
              <a:gdLst/>
              <a:ahLst/>
              <a:cxnLst/>
              <a:rect l="l" t="t" r="r" b="b"/>
              <a:pathLst>
                <a:path w="109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9" y="435"/>
                  </a:lnTo>
                  <a:lnTo>
                    <a:pt x="109" y="38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-5467331" y="1389260"/>
              <a:ext cx="84428" cy="521225"/>
            </a:xfrm>
            <a:custGeom>
              <a:avLst/>
              <a:gdLst/>
              <a:ahLst/>
              <a:cxnLst/>
              <a:rect l="l" t="t" r="r" b="b"/>
              <a:pathLst>
                <a:path w="4343" h="26812" extrusionOk="0">
                  <a:moveTo>
                    <a:pt x="2171" y="0"/>
                  </a:moveTo>
                  <a:lnTo>
                    <a:pt x="2280" y="814"/>
                  </a:lnTo>
                  <a:lnTo>
                    <a:pt x="2334" y="1629"/>
                  </a:lnTo>
                  <a:lnTo>
                    <a:pt x="2334" y="1900"/>
                  </a:lnTo>
                  <a:lnTo>
                    <a:pt x="2226" y="3148"/>
                  </a:lnTo>
                  <a:lnTo>
                    <a:pt x="2008" y="4722"/>
                  </a:lnTo>
                  <a:lnTo>
                    <a:pt x="1683" y="6567"/>
                  </a:lnTo>
                  <a:lnTo>
                    <a:pt x="1194" y="8738"/>
                  </a:lnTo>
                  <a:lnTo>
                    <a:pt x="1140" y="8955"/>
                  </a:lnTo>
                  <a:lnTo>
                    <a:pt x="1140" y="9010"/>
                  </a:lnTo>
                  <a:lnTo>
                    <a:pt x="489" y="12158"/>
                  </a:lnTo>
                  <a:lnTo>
                    <a:pt x="272" y="13514"/>
                  </a:lnTo>
                  <a:lnTo>
                    <a:pt x="109" y="14708"/>
                  </a:lnTo>
                  <a:lnTo>
                    <a:pt x="109" y="14817"/>
                  </a:lnTo>
                  <a:lnTo>
                    <a:pt x="55" y="15740"/>
                  </a:lnTo>
                  <a:lnTo>
                    <a:pt x="0" y="16608"/>
                  </a:lnTo>
                  <a:lnTo>
                    <a:pt x="55" y="17314"/>
                  </a:lnTo>
                  <a:lnTo>
                    <a:pt x="109" y="17965"/>
                  </a:lnTo>
                  <a:lnTo>
                    <a:pt x="163" y="18616"/>
                  </a:lnTo>
                  <a:lnTo>
                    <a:pt x="272" y="19322"/>
                  </a:lnTo>
                  <a:lnTo>
                    <a:pt x="2226" y="26811"/>
                  </a:lnTo>
                  <a:lnTo>
                    <a:pt x="2008" y="25672"/>
                  </a:lnTo>
                  <a:lnTo>
                    <a:pt x="1954" y="24423"/>
                  </a:lnTo>
                  <a:lnTo>
                    <a:pt x="2008" y="23718"/>
                  </a:lnTo>
                  <a:lnTo>
                    <a:pt x="2008" y="22958"/>
                  </a:lnTo>
                  <a:lnTo>
                    <a:pt x="2226" y="21276"/>
                  </a:lnTo>
                  <a:lnTo>
                    <a:pt x="2605" y="19213"/>
                  </a:lnTo>
                  <a:lnTo>
                    <a:pt x="3148" y="16825"/>
                  </a:lnTo>
                  <a:lnTo>
                    <a:pt x="3637" y="14437"/>
                  </a:lnTo>
                  <a:lnTo>
                    <a:pt x="4017" y="12538"/>
                  </a:lnTo>
                  <a:lnTo>
                    <a:pt x="4234" y="10909"/>
                  </a:lnTo>
                  <a:lnTo>
                    <a:pt x="4288" y="10258"/>
                  </a:lnTo>
                  <a:lnTo>
                    <a:pt x="4342" y="9607"/>
                  </a:lnTo>
                  <a:lnTo>
                    <a:pt x="4342" y="9390"/>
                  </a:lnTo>
                  <a:lnTo>
                    <a:pt x="4288" y="8684"/>
                  </a:lnTo>
                  <a:lnTo>
                    <a:pt x="4179" y="8033"/>
                  </a:lnTo>
                  <a:lnTo>
                    <a:pt x="2660" y="1900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-5467331" y="1389260"/>
              <a:ext cx="84428" cy="521225"/>
            </a:xfrm>
            <a:custGeom>
              <a:avLst/>
              <a:gdLst/>
              <a:ahLst/>
              <a:cxnLst/>
              <a:rect l="l" t="t" r="r" b="b"/>
              <a:pathLst>
                <a:path w="4343" h="26812" fill="none" extrusionOk="0">
                  <a:moveTo>
                    <a:pt x="2171" y="0"/>
                  </a:moveTo>
                  <a:lnTo>
                    <a:pt x="2171" y="0"/>
                  </a:lnTo>
                  <a:lnTo>
                    <a:pt x="2280" y="814"/>
                  </a:lnTo>
                  <a:lnTo>
                    <a:pt x="2334" y="1629"/>
                  </a:lnTo>
                  <a:lnTo>
                    <a:pt x="2334" y="1629"/>
                  </a:lnTo>
                  <a:lnTo>
                    <a:pt x="2334" y="1900"/>
                  </a:lnTo>
                  <a:lnTo>
                    <a:pt x="2334" y="1900"/>
                  </a:lnTo>
                  <a:lnTo>
                    <a:pt x="2226" y="3148"/>
                  </a:lnTo>
                  <a:lnTo>
                    <a:pt x="2008" y="4722"/>
                  </a:lnTo>
                  <a:lnTo>
                    <a:pt x="1683" y="6567"/>
                  </a:lnTo>
                  <a:lnTo>
                    <a:pt x="1194" y="8738"/>
                  </a:lnTo>
                  <a:lnTo>
                    <a:pt x="1194" y="8738"/>
                  </a:lnTo>
                  <a:lnTo>
                    <a:pt x="1140" y="8955"/>
                  </a:lnTo>
                  <a:lnTo>
                    <a:pt x="1140" y="8955"/>
                  </a:lnTo>
                  <a:lnTo>
                    <a:pt x="1140" y="9010"/>
                  </a:lnTo>
                  <a:lnTo>
                    <a:pt x="1140" y="9010"/>
                  </a:lnTo>
                  <a:lnTo>
                    <a:pt x="489" y="12158"/>
                  </a:lnTo>
                  <a:lnTo>
                    <a:pt x="272" y="13514"/>
                  </a:lnTo>
                  <a:lnTo>
                    <a:pt x="109" y="14708"/>
                  </a:lnTo>
                  <a:lnTo>
                    <a:pt x="109" y="14708"/>
                  </a:lnTo>
                  <a:lnTo>
                    <a:pt x="109" y="14817"/>
                  </a:lnTo>
                  <a:lnTo>
                    <a:pt x="109" y="14817"/>
                  </a:lnTo>
                  <a:lnTo>
                    <a:pt x="55" y="15740"/>
                  </a:lnTo>
                  <a:lnTo>
                    <a:pt x="0" y="16608"/>
                  </a:lnTo>
                  <a:lnTo>
                    <a:pt x="0" y="16608"/>
                  </a:lnTo>
                  <a:lnTo>
                    <a:pt x="55" y="17314"/>
                  </a:lnTo>
                  <a:lnTo>
                    <a:pt x="109" y="17965"/>
                  </a:lnTo>
                  <a:lnTo>
                    <a:pt x="163" y="18616"/>
                  </a:lnTo>
                  <a:lnTo>
                    <a:pt x="272" y="19322"/>
                  </a:lnTo>
                  <a:lnTo>
                    <a:pt x="272" y="19322"/>
                  </a:lnTo>
                  <a:lnTo>
                    <a:pt x="272" y="19322"/>
                  </a:lnTo>
                  <a:lnTo>
                    <a:pt x="2226" y="26811"/>
                  </a:lnTo>
                  <a:lnTo>
                    <a:pt x="2226" y="26811"/>
                  </a:lnTo>
                  <a:lnTo>
                    <a:pt x="2008" y="25672"/>
                  </a:lnTo>
                  <a:lnTo>
                    <a:pt x="1954" y="24423"/>
                  </a:lnTo>
                  <a:lnTo>
                    <a:pt x="1954" y="24423"/>
                  </a:lnTo>
                  <a:lnTo>
                    <a:pt x="2008" y="23718"/>
                  </a:lnTo>
                  <a:lnTo>
                    <a:pt x="2008" y="22958"/>
                  </a:lnTo>
                  <a:lnTo>
                    <a:pt x="2226" y="21276"/>
                  </a:lnTo>
                  <a:lnTo>
                    <a:pt x="2605" y="19213"/>
                  </a:lnTo>
                  <a:lnTo>
                    <a:pt x="3148" y="16825"/>
                  </a:lnTo>
                  <a:lnTo>
                    <a:pt x="3148" y="16825"/>
                  </a:lnTo>
                  <a:lnTo>
                    <a:pt x="3637" y="14437"/>
                  </a:lnTo>
                  <a:lnTo>
                    <a:pt x="4017" y="12538"/>
                  </a:lnTo>
                  <a:lnTo>
                    <a:pt x="4234" y="10909"/>
                  </a:lnTo>
                  <a:lnTo>
                    <a:pt x="4288" y="10258"/>
                  </a:lnTo>
                  <a:lnTo>
                    <a:pt x="4342" y="9607"/>
                  </a:lnTo>
                  <a:lnTo>
                    <a:pt x="4342" y="9607"/>
                  </a:lnTo>
                  <a:lnTo>
                    <a:pt x="4342" y="9390"/>
                  </a:lnTo>
                  <a:lnTo>
                    <a:pt x="4342" y="9390"/>
                  </a:lnTo>
                  <a:lnTo>
                    <a:pt x="4288" y="8684"/>
                  </a:lnTo>
                  <a:lnTo>
                    <a:pt x="4179" y="8033"/>
                  </a:lnTo>
                  <a:lnTo>
                    <a:pt x="2660" y="1900"/>
                  </a:lnTo>
                  <a:lnTo>
                    <a:pt x="21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-5424077" y="1910466"/>
              <a:ext cx="1069" cy="5288"/>
            </a:xfrm>
            <a:custGeom>
              <a:avLst/>
              <a:gdLst/>
              <a:ahLst/>
              <a:cxnLst/>
              <a:rect l="l" t="t" r="r" b="b"/>
              <a:pathLst>
                <a:path w="55" h="272" extrusionOk="0">
                  <a:moveTo>
                    <a:pt x="1" y="0"/>
                  </a:moveTo>
                  <a:lnTo>
                    <a:pt x="1" y="218"/>
                  </a:lnTo>
                  <a:lnTo>
                    <a:pt x="55" y="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-5424077" y="1910466"/>
              <a:ext cx="1069" cy="5288"/>
            </a:xfrm>
            <a:custGeom>
              <a:avLst/>
              <a:gdLst/>
              <a:ahLst/>
              <a:cxnLst/>
              <a:rect l="l" t="t" r="r" b="b"/>
              <a:pathLst>
                <a:path w="55" h="2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18"/>
                  </a:lnTo>
                  <a:lnTo>
                    <a:pt x="55" y="2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-5390309" y="1700514"/>
              <a:ext cx="85478" cy="510669"/>
            </a:xfrm>
            <a:custGeom>
              <a:avLst/>
              <a:gdLst/>
              <a:ahLst/>
              <a:cxnLst/>
              <a:rect l="l" t="t" r="r" b="b"/>
              <a:pathLst>
                <a:path w="4397" h="26269" extrusionOk="0">
                  <a:moveTo>
                    <a:pt x="2280" y="0"/>
                  </a:moveTo>
                  <a:lnTo>
                    <a:pt x="2388" y="706"/>
                  </a:lnTo>
                  <a:lnTo>
                    <a:pt x="2388" y="1465"/>
                  </a:lnTo>
                  <a:lnTo>
                    <a:pt x="2334" y="2714"/>
                  </a:lnTo>
                  <a:lnTo>
                    <a:pt x="2117" y="4125"/>
                  </a:lnTo>
                  <a:lnTo>
                    <a:pt x="1791" y="5862"/>
                  </a:lnTo>
                  <a:lnTo>
                    <a:pt x="1357" y="7870"/>
                  </a:lnTo>
                  <a:lnTo>
                    <a:pt x="1303" y="8195"/>
                  </a:lnTo>
                  <a:lnTo>
                    <a:pt x="597" y="11452"/>
                  </a:lnTo>
                  <a:lnTo>
                    <a:pt x="326" y="12863"/>
                  </a:lnTo>
                  <a:lnTo>
                    <a:pt x="109" y="14165"/>
                  </a:lnTo>
                  <a:lnTo>
                    <a:pt x="55" y="15251"/>
                  </a:lnTo>
                  <a:lnTo>
                    <a:pt x="0" y="16228"/>
                  </a:lnTo>
                  <a:lnTo>
                    <a:pt x="0" y="16879"/>
                  </a:lnTo>
                  <a:lnTo>
                    <a:pt x="55" y="17530"/>
                  </a:lnTo>
                  <a:lnTo>
                    <a:pt x="163" y="18127"/>
                  </a:lnTo>
                  <a:lnTo>
                    <a:pt x="272" y="18779"/>
                  </a:lnTo>
                  <a:lnTo>
                    <a:pt x="2171" y="26268"/>
                  </a:lnTo>
                  <a:lnTo>
                    <a:pt x="2008" y="25129"/>
                  </a:lnTo>
                  <a:lnTo>
                    <a:pt x="1954" y="23989"/>
                  </a:lnTo>
                  <a:lnTo>
                    <a:pt x="1954" y="23175"/>
                  </a:lnTo>
                  <a:lnTo>
                    <a:pt x="2063" y="22306"/>
                  </a:lnTo>
                  <a:lnTo>
                    <a:pt x="2171" y="21384"/>
                  </a:lnTo>
                  <a:lnTo>
                    <a:pt x="2334" y="20407"/>
                  </a:lnTo>
                  <a:lnTo>
                    <a:pt x="2768" y="18236"/>
                  </a:lnTo>
                  <a:lnTo>
                    <a:pt x="3311" y="15739"/>
                  </a:lnTo>
                  <a:lnTo>
                    <a:pt x="3474" y="15142"/>
                  </a:lnTo>
                  <a:lnTo>
                    <a:pt x="3854" y="13460"/>
                  </a:lnTo>
                  <a:lnTo>
                    <a:pt x="4179" y="11940"/>
                  </a:lnTo>
                  <a:lnTo>
                    <a:pt x="4342" y="10583"/>
                  </a:lnTo>
                  <a:lnTo>
                    <a:pt x="4396" y="9389"/>
                  </a:lnTo>
                  <a:lnTo>
                    <a:pt x="4396" y="8901"/>
                  </a:lnTo>
                  <a:lnTo>
                    <a:pt x="4342" y="8412"/>
                  </a:lnTo>
                  <a:lnTo>
                    <a:pt x="4288" y="7978"/>
                  </a:lnTo>
                  <a:lnTo>
                    <a:pt x="2497" y="86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-5390309" y="1700514"/>
              <a:ext cx="85478" cy="510669"/>
            </a:xfrm>
            <a:custGeom>
              <a:avLst/>
              <a:gdLst/>
              <a:ahLst/>
              <a:cxnLst/>
              <a:rect l="l" t="t" r="r" b="b"/>
              <a:pathLst>
                <a:path w="4397" h="26269" fill="none" extrusionOk="0">
                  <a:moveTo>
                    <a:pt x="2280" y="0"/>
                  </a:moveTo>
                  <a:lnTo>
                    <a:pt x="2280" y="0"/>
                  </a:lnTo>
                  <a:lnTo>
                    <a:pt x="2388" y="706"/>
                  </a:lnTo>
                  <a:lnTo>
                    <a:pt x="2388" y="1465"/>
                  </a:lnTo>
                  <a:lnTo>
                    <a:pt x="2388" y="1465"/>
                  </a:lnTo>
                  <a:lnTo>
                    <a:pt x="2334" y="2714"/>
                  </a:lnTo>
                  <a:lnTo>
                    <a:pt x="2117" y="4125"/>
                  </a:lnTo>
                  <a:lnTo>
                    <a:pt x="1791" y="5862"/>
                  </a:lnTo>
                  <a:lnTo>
                    <a:pt x="1357" y="7870"/>
                  </a:lnTo>
                  <a:lnTo>
                    <a:pt x="1357" y="7870"/>
                  </a:lnTo>
                  <a:lnTo>
                    <a:pt x="1303" y="8195"/>
                  </a:lnTo>
                  <a:lnTo>
                    <a:pt x="1303" y="8195"/>
                  </a:lnTo>
                  <a:lnTo>
                    <a:pt x="597" y="11452"/>
                  </a:lnTo>
                  <a:lnTo>
                    <a:pt x="326" y="12863"/>
                  </a:lnTo>
                  <a:lnTo>
                    <a:pt x="109" y="14165"/>
                  </a:lnTo>
                  <a:lnTo>
                    <a:pt x="109" y="14165"/>
                  </a:lnTo>
                  <a:lnTo>
                    <a:pt x="109" y="14165"/>
                  </a:lnTo>
                  <a:lnTo>
                    <a:pt x="109" y="14165"/>
                  </a:lnTo>
                  <a:lnTo>
                    <a:pt x="55" y="15251"/>
                  </a:lnTo>
                  <a:lnTo>
                    <a:pt x="0" y="16228"/>
                  </a:lnTo>
                  <a:lnTo>
                    <a:pt x="0" y="16228"/>
                  </a:lnTo>
                  <a:lnTo>
                    <a:pt x="0" y="16879"/>
                  </a:lnTo>
                  <a:lnTo>
                    <a:pt x="55" y="17530"/>
                  </a:lnTo>
                  <a:lnTo>
                    <a:pt x="163" y="18127"/>
                  </a:lnTo>
                  <a:lnTo>
                    <a:pt x="272" y="18779"/>
                  </a:lnTo>
                  <a:lnTo>
                    <a:pt x="2171" y="26268"/>
                  </a:lnTo>
                  <a:lnTo>
                    <a:pt x="2171" y="26268"/>
                  </a:lnTo>
                  <a:lnTo>
                    <a:pt x="2008" y="25129"/>
                  </a:lnTo>
                  <a:lnTo>
                    <a:pt x="1954" y="23989"/>
                  </a:lnTo>
                  <a:lnTo>
                    <a:pt x="1954" y="23989"/>
                  </a:lnTo>
                  <a:lnTo>
                    <a:pt x="1954" y="23175"/>
                  </a:lnTo>
                  <a:lnTo>
                    <a:pt x="2063" y="22306"/>
                  </a:lnTo>
                  <a:lnTo>
                    <a:pt x="2171" y="21384"/>
                  </a:lnTo>
                  <a:lnTo>
                    <a:pt x="2334" y="20407"/>
                  </a:lnTo>
                  <a:lnTo>
                    <a:pt x="2768" y="18236"/>
                  </a:lnTo>
                  <a:lnTo>
                    <a:pt x="3311" y="15739"/>
                  </a:lnTo>
                  <a:lnTo>
                    <a:pt x="3311" y="15739"/>
                  </a:lnTo>
                  <a:lnTo>
                    <a:pt x="3474" y="15142"/>
                  </a:lnTo>
                  <a:lnTo>
                    <a:pt x="3474" y="15142"/>
                  </a:lnTo>
                  <a:lnTo>
                    <a:pt x="3854" y="13460"/>
                  </a:lnTo>
                  <a:lnTo>
                    <a:pt x="4179" y="11940"/>
                  </a:lnTo>
                  <a:lnTo>
                    <a:pt x="4342" y="10583"/>
                  </a:lnTo>
                  <a:lnTo>
                    <a:pt x="4396" y="9389"/>
                  </a:lnTo>
                  <a:lnTo>
                    <a:pt x="4396" y="9389"/>
                  </a:lnTo>
                  <a:lnTo>
                    <a:pt x="4396" y="8901"/>
                  </a:lnTo>
                  <a:lnTo>
                    <a:pt x="4396" y="8901"/>
                  </a:lnTo>
                  <a:lnTo>
                    <a:pt x="4342" y="8412"/>
                  </a:lnTo>
                  <a:lnTo>
                    <a:pt x="4288" y="7978"/>
                  </a:lnTo>
                  <a:lnTo>
                    <a:pt x="4288" y="7978"/>
                  </a:lnTo>
                  <a:lnTo>
                    <a:pt x="4288" y="7978"/>
                  </a:lnTo>
                  <a:lnTo>
                    <a:pt x="4288" y="8033"/>
                  </a:lnTo>
                  <a:lnTo>
                    <a:pt x="4288" y="8033"/>
                  </a:lnTo>
                  <a:lnTo>
                    <a:pt x="4288" y="7978"/>
                  </a:lnTo>
                  <a:lnTo>
                    <a:pt x="4288" y="7978"/>
                  </a:lnTo>
                  <a:lnTo>
                    <a:pt x="2497" y="868"/>
                  </a:lnTo>
                  <a:lnTo>
                    <a:pt x="2497" y="868"/>
                  </a:lnTo>
                  <a:lnTo>
                    <a:pt x="22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-5311188" y="2021255"/>
              <a:ext cx="90765" cy="511719"/>
            </a:xfrm>
            <a:custGeom>
              <a:avLst/>
              <a:gdLst/>
              <a:ahLst/>
              <a:cxnLst/>
              <a:rect l="l" t="t" r="r" b="b"/>
              <a:pathLst>
                <a:path w="4669" h="26323" extrusionOk="0">
                  <a:moveTo>
                    <a:pt x="2389" y="0"/>
                  </a:moveTo>
                  <a:lnTo>
                    <a:pt x="2443" y="489"/>
                  </a:lnTo>
                  <a:lnTo>
                    <a:pt x="2497" y="1303"/>
                  </a:lnTo>
                  <a:lnTo>
                    <a:pt x="2497" y="1900"/>
                  </a:lnTo>
                  <a:lnTo>
                    <a:pt x="2443" y="2551"/>
                  </a:lnTo>
                  <a:lnTo>
                    <a:pt x="2280" y="3582"/>
                  </a:lnTo>
                  <a:lnTo>
                    <a:pt x="2063" y="4722"/>
                  </a:lnTo>
                  <a:lnTo>
                    <a:pt x="1412" y="7436"/>
                  </a:lnTo>
                  <a:lnTo>
                    <a:pt x="761" y="10204"/>
                  </a:lnTo>
                  <a:lnTo>
                    <a:pt x="326" y="12429"/>
                  </a:lnTo>
                  <a:lnTo>
                    <a:pt x="164" y="13406"/>
                  </a:lnTo>
                  <a:lnTo>
                    <a:pt x="55" y="14274"/>
                  </a:lnTo>
                  <a:lnTo>
                    <a:pt x="1" y="15088"/>
                  </a:lnTo>
                  <a:lnTo>
                    <a:pt x="1" y="15794"/>
                  </a:lnTo>
                  <a:lnTo>
                    <a:pt x="55" y="16934"/>
                  </a:lnTo>
                  <a:lnTo>
                    <a:pt x="164" y="18019"/>
                  </a:lnTo>
                  <a:lnTo>
                    <a:pt x="218" y="18182"/>
                  </a:lnTo>
                  <a:lnTo>
                    <a:pt x="2280" y="26323"/>
                  </a:lnTo>
                  <a:lnTo>
                    <a:pt x="2280" y="26214"/>
                  </a:lnTo>
                  <a:lnTo>
                    <a:pt x="2117" y="25346"/>
                  </a:lnTo>
                  <a:lnTo>
                    <a:pt x="2063" y="24423"/>
                  </a:lnTo>
                  <a:lnTo>
                    <a:pt x="2063" y="24043"/>
                  </a:lnTo>
                  <a:lnTo>
                    <a:pt x="2117" y="23012"/>
                  </a:lnTo>
                  <a:lnTo>
                    <a:pt x="2226" y="21818"/>
                  </a:lnTo>
                  <a:lnTo>
                    <a:pt x="2443" y="20516"/>
                  </a:lnTo>
                  <a:lnTo>
                    <a:pt x="2714" y="19050"/>
                  </a:lnTo>
                  <a:lnTo>
                    <a:pt x="3149" y="17368"/>
                  </a:lnTo>
                  <a:lnTo>
                    <a:pt x="3637" y="15414"/>
                  </a:lnTo>
                  <a:lnTo>
                    <a:pt x="4288" y="12646"/>
                  </a:lnTo>
                  <a:lnTo>
                    <a:pt x="4451" y="11615"/>
                  </a:lnTo>
                  <a:lnTo>
                    <a:pt x="4614" y="10692"/>
                  </a:lnTo>
                  <a:lnTo>
                    <a:pt x="4668" y="9769"/>
                  </a:lnTo>
                  <a:lnTo>
                    <a:pt x="4614" y="9118"/>
                  </a:lnTo>
                  <a:lnTo>
                    <a:pt x="4505" y="8575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-5311188" y="2021255"/>
              <a:ext cx="90765" cy="511719"/>
            </a:xfrm>
            <a:custGeom>
              <a:avLst/>
              <a:gdLst/>
              <a:ahLst/>
              <a:cxnLst/>
              <a:rect l="l" t="t" r="r" b="b"/>
              <a:pathLst>
                <a:path w="4669" h="26323" fill="none" extrusionOk="0">
                  <a:moveTo>
                    <a:pt x="2389" y="0"/>
                  </a:moveTo>
                  <a:lnTo>
                    <a:pt x="2389" y="0"/>
                  </a:lnTo>
                  <a:lnTo>
                    <a:pt x="2443" y="489"/>
                  </a:lnTo>
                  <a:lnTo>
                    <a:pt x="2443" y="489"/>
                  </a:lnTo>
                  <a:lnTo>
                    <a:pt x="2497" y="1303"/>
                  </a:lnTo>
                  <a:lnTo>
                    <a:pt x="2497" y="1303"/>
                  </a:lnTo>
                  <a:lnTo>
                    <a:pt x="2497" y="1900"/>
                  </a:lnTo>
                  <a:lnTo>
                    <a:pt x="2443" y="2551"/>
                  </a:lnTo>
                  <a:lnTo>
                    <a:pt x="2443" y="2551"/>
                  </a:lnTo>
                  <a:lnTo>
                    <a:pt x="2280" y="3582"/>
                  </a:lnTo>
                  <a:lnTo>
                    <a:pt x="2063" y="4722"/>
                  </a:lnTo>
                  <a:lnTo>
                    <a:pt x="1412" y="7436"/>
                  </a:lnTo>
                  <a:lnTo>
                    <a:pt x="1412" y="7436"/>
                  </a:lnTo>
                  <a:lnTo>
                    <a:pt x="761" y="10204"/>
                  </a:lnTo>
                  <a:lnTo>
                    <a:pt x="326" y="12429"/>
                  </a:lnTo>
                  <a:lnTo>
                    <a:pt x="164" y="13406"/>
                  </a:lnTo>
                  <a:lnTo>
                    <a:pt x="55" y="14274"/>
                  </a:lnTo>
                  <a:lnTo>
                    <a:pt x="1" y="15088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55" y="16934"/>
                  </a:lnTo>
                  <a:lnTo>
                    <a:pt x="164" y="18019"/>
                  </a:lnTo>
                  <a:lnTo>
                    <a:pt x="164" y="18019"/>
                  </a:lnTo>
                  <a:lnTo>
                    <a:pt x="218" y="18182"/>
                  </a:lnTo>
                  <a:lnTo>
                    <a:pt x="2280" y="26323"/>
                  </a:lnTo>
                  <a:lnTo>
                    <a:pt x="2280" y="26323"/>
                  </a:lnTo>
                  <a:lnTo>
                    <a:pt x="2280" y="26214"/>
                  </a:lnTo>
                  <a:lnTo>
                    <a:pt x="2280" y="26214"/>
                  </a:lnTo>
                  <a:lnTo>
                    <a:pt x="2117" y="25346"/>
                  </a:lnTo>
                  <a:lnTo>
                    <a:pt x="2063" y="24423"/>
                  </a:lnTo>
                  <a:lnTo>
                    <a:pt x="2063" y="24423"/>
                  </a:lnTo>
                  <a:lnTo>
                    <a:pt x="2063" y="24043"/>
                  </a:lnTo>
                  <a:lnTo>
                    <a:pt x="2063" y="24043"/>
                  </a:lnTo>
                  <a:lnTo>
                    <a:pt x="2117" y="23012"/>
                  </a:lnTo>
                  <a:lnTo>
                    <a:pt x="2226" y="21818"/>
                  </a:lnTo>
                  <a:lnTo>
                    <a:pt x="2443" y="20516"/>
                  </a:lnTo>
                  <a:lnTo>
                    <a:pt x="2714" y="19050"/>
                  </a:lnTo>
                  <a:lnTo>
                    <a:pt x="2714" y="19050"/>
                  </a:lnTo>
                  <a:lnTo>
                    <a:pt x="3149" y="17368"/>
                  </a:lnTo>
                  <a:lnTo>
                    <a:pt x="3637" y="15414"/>
                  </a:lnTo>
                  <a:lnTo>
                    <a:pt x="3637" y="15414"/>
                  </a:lnTo>
                  <a:lnTo>
                    <a:pt x="4288" y="12646"/>
                  </a:lnTo>
                  <a:lnTo>
                    <a:pt x="4451" y="11615"/>
                  </a:lnTo>
                  <a:lnTo>
                    <a:pt x="4614" y="10692"/>
                  </a:lnTo>
                  <a:lnTo>
                    <a:pt x="4614" y="10692"/>
                  </a:lnTo>
                  <a:lnTo>
                    <a:pt x="4668" y="9769"/>
                  </a:lnTo>
                  <a:lnTo>
                    <a:pt x="4668" y="9769"/>
                  </a:lnTo>
                  <a:lnTo>
                    <a:pt x="4614" y="9118"/>
                  </a:lnTo>
                  <a:lnTo>
                    <a:pt x="4505" y="8575"/>
                  </a:lnTo>
                  <a:lnTo>
                    <a:pt x="23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-5266865" y="2532954"/>
              <a:ext cx="19" cy="2138"/>
            </a:xfrm>
            <a:custGeom>
              <a:avLst/>
              <a:gdLst/>
              <a:ahLst/>
              <a:cxnLst/>
              <a:rect l="l" t="t" r="r" b="b"/>
              <a:pathLst>
                <a:path w="1" h="110" extrusionOk="0">
                  <a:moveTo>
                    <a:pt x="0" y="1"/>
                  </a:moveTo>
                  <a:lnTo>
                    <a:pt x="0" y="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-5266865" y="2532954"/>
              <a:ext cx="19" cy="2138"/>
            </a:xfrm>
            <a:custGeom>
              <a:avLst/>
              <a:gdLst/>
              <a:ahLst/>
              <a:cxnLst/>
              <a:rect l="l" t="t" r="r" b="b"/>
              <a:pathLst>
                <a:path w="1" h="11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-5229949" y="2354651"/>
              <a:ext cx="92865" cy="492746"/>
            </a:xfrm>
            <a:custGeom>
              <a:avLst/>
              <a:gdLst/>
              <a:ahLst/>
              <a:cxnLst/>
              <a:rect l="l" t="t" r="r" b="b"/>
              <a:pathLst>
                <a:path w="4777" h="25347" extrusionOk="0">
                  <a:moveTo>
                    <a:pt x="2552" y="1"/>
                  </a:moveTo>
                  <a:lnTo>
                    <a:pt x="2606" y="706"/>
                  </a:lnTo>
                  <a:lnTo>
                    <a:pt x="2606" y="1086"/>
                  </a:lnTo>
                  <a:lnTo>
                    <a:pt x="2552" y="2063"/>
                  </a:lnTo>
                  <a:lnTo>
                    <a:pt x="2389" y="3257"/>
                  </a:lnTo>
                  <a:lnTo>
                    <a:pt x="2063" y="4722"/>
                  </a:lnTo>
                  <a:lnTo>
                    <a:pt x="1575" y="6622"/>
                  </a:lnTo>
                  <a:lnTo>
                    <a:pt x="1358" y="7382"/>
                  </a:lnTo>
                  <a:lnTo>
                    <a:pt x="869" y="9336"/>
                  </a:lnTo>
                  <a:lnTo>
                    <a:pt x="489" y="11018"/>
                  </a:lnTo>
                  <a:lnTo>
                    <a:pt x="272" y="12212"/>
                  </a:lnTo>
                  <a:lnTo>
                    <a:pt x="109" y="13298"/>
                  </a:lnTo>
                  <a:lnTo>
                    <a:pt x="1" y="14329"/>
                  </a:lnTo>
                  <a:lnTo>
                    <a:pt x="1" y="15197"/>
                  </a:lnTo>
                  <a:lnTo>
                    <a:pt x="55" y="16391"/>
                  </a:lnTo>
                  <a:lnTo>
                    <a:pt x="218" y="17477"/>
                  </a:lnTo>
                  <a:lnTo>
                    <a:pt x="2172" y="25346"/>
                  </a:lnTo>
                  <a:lnTo>
                    <a:pt x="2063" y="24478"/>
                  </a:lnTo>
                  <a:lnTo>
                    <a:pt x="2063" y="23555"/>
                  </a:lnTo>
                  <a:lnTo>
                    <a:pt x="2063" y="22850"/>
                  </a:lnTo>
                  <a:lnTo>
                    <a:pt x="2117" y="22090"/>
                  </a:lnTo>
                  <a:lnTo>
                    <a:pt x="2226" y="21222"/>
                  </a:lnTo>
                  <a:lnTo>
                    <a:pt x="2389" y="20245"/>
                  </a:lnTo>
                  <a:lnTo>
                    <a:pt x="2877" y="17911"/>
                  </a:lnTo>
                  <a:lnTo>
                    <a:pt x="3637" y="15034"/>
                  </a:lnTo>
                  <a:lnTo>
                    <a:pt x="4180" y="13135"/>
                  </a:lnTo>
                  <a:lnTo>
                    <a:pt x="4506" y="11615"/>
                  </a:lnTo>
                  <a:lnTo>
                    <a:pt x="4723" y="10475"/>
                  </a:lnTo>
                  <a:lnTo>
                    <a:pt x="4777" y="9553"/>
                  </a:lnTo>
                  <a:lnTo>
                    <a:pt x="4723" y="9010"/>
                  </a:lnTo>
                  <a:lnTo>
                    <a:pt x="4668" y="8467"/>
                  </a:lnTo>
                  <a:lnTo>
                    <a:pt x="255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-5229949" y="2354651"/>
              <a:ext cx="92865" cy="492746"/>
            </a:xfrm>
            <a:custGeom>
              <a:avLst/>
              <a:gdLst/>
              <a:ahLst/>
              <a:cxnLst/>
              <a:rect l="l" t="t" r="r" b="b"/>
              <a:pathLst>
                <a:path w="4777" h="25347" fill="none" extrusionOk="0">
                  <a:moveTo>
                    <a:pt x="2552" y="1"/>
                  </a:moveTo>
                  <a:lnTo>
                    <a:pt x="2552" y="1"/>
                  </a:lnTo>
                  <a:lnTo>
                    <a:pt x="2606" y="706"/>
                  </a:lnTo>
                  <a:lnTo>
                    <a:pt x="2606" y="706"/>
                  </a:lnTo>
                  <a:lnTo>
                    <a:pt x="2606" y="1086"/>
                  </a:lnTo>
                  <a:lnTo>
                    <a:pt x="2606" y="1086"/>
                  </a:lnTo>
                  <a:lnTo>
                    <a:pt x="2552" y="2063"/>
                  </a:lnTo>
                  <a:lnTo>
                    <a:pt x="2389" y="3257"/>
                  </a:lnTo>
                  <a:lnTo>
                    <a:pt x="2063" y="4722"/>
                  </a:lnTo>
                  <a:lnTo>
                    <a:pt x="1575" y="6622"/>
                  </a:lnTo>
                  <a:lnTo>
                    <a:pt x="1575" y="6622"/>
                  </a:lnTo>
                  <a:lnTo>
                    <a:pt x="1358" y="7382"/>
                  </a:lnTo>
                  <a:lnTo>
                    <a:pt x="1358" y="7382"/>
                  </a:lnTo>
                  <a:lnTo>
                    <a:pt x="869" y="9336"/>
                  </a:lnTo>
                  <a:lnTo>
                    <a:pt x="489" y="11018"/>
                  </a:lnTo>
                  <a:lnTo>
                    <a:pt x="489" y="11018"/>
                  </a:lnTo>
                  <a:lnTo>
                    <a:pt x="272" y="12212"/>
                  </a:lnTo>
                  <a:lnTo>
                    <a:pt x="109" y="13298"/>
                  </a:lnTo>
                  <a:lnTo>
                    <a:pt x="109" y="13298"/>
                  </a:lnTo>
                  <a:lnTo>
                    <a:pt x="1" y="14329"/>
                  </a:lnTo>
                  <a:lnTo>
                    <a:pt x="1" y="15197"/>
                  </a:lnTo>
                  <a:lnTo>
                    <a:pt x="1" y="15197"/>
                  </a:lnTo>
                  <a:lnTo>
                    <a:pt x="55" y="16391"/>
                  </a:lnTo>
                  <a:lnTo>
                    <a:pt x="218" y="17477"/>
                  </a:lnTo>
                  <a:lnTo>
                    <a:pt x="218" y="17477"/>
                  </a:lnTo>
                  <a:lnTo>
                    <a:pt x="218" y="17477"/>
                  </a:lnTo>
                  <a:lnTo>
                    <a:pt x="164" y="17422"/>
                  </a:lnTo>
                  <a:lnTo>
                    <a:pt x="164" y="17422"/>
                  </a:lnTo>
                  <a:lnTo>
                    <a:pt x="218" y="17477"/>
                  </a:lnTo>
                  <a:lnTo>
                    <a:pt x="2172" y="25346"/>
                  </a:lnTo>
                  <a:lnTo>
                    <a:pt x="2172" y="25346"/>
                  </a:lnTo>
                  <a:lnTo>
                    <a:pt x="2063" y="24478"/>
                  </a:lnTo>
                  <a:lnTo>
                    <a:pt x="2063" y="23555"/>
                  </a:lnTo>
                  <a:lnTo>
                    <a:pt x="2063" y="23555"/>
                  </a:lnTo>
                  <a:lnTo>
                    <a:pt x="2063" y="22850"/>
                  </a:lnTo>
                  <a:lnTo>
                    <a:pt x="2117" y="22090"/>
                  </a:lnTo>
                  <a:lnTo>
                    <a:pt x="2226" y="21222"/>
                  </a:lnTo>
                  <a:lnTo>
                    <a:pt x="2389" y="20245"/>
                  </a:lnTo>
                  <a:lnTo>
                    <a:pt x="2877" y="17911"/>
                  </a:lnTo>
                  <a:lnTo>
                    <a:pt x="3637" y="15034"/>
                  </a:lnTo>
                  <a:lnTo>
                    <a:pt x="3637" y="15034"/>
                  </a:lnTo>
                  <a:lnTo>
                    <a:pt x="4180" y="13135"/>
                  </a:lnTo>
                  <a:lnTo>
                    <a:pt x="4506" y="11615"/>
                  </a:lnTo>
                  <a:lnTo>
                    <a:pt x="4723" y="10475"/>
                  </a:lnTo>
                  <a:lnTo>
                    <a:pt x="4777" y="9553"/>
                  </a:lnTo>
                  <a:lnTo>
                    <a:pt x="4777" y="9553"/>
                  </a:lnTo>
                  <a:lnTo>
                    <a:pt x="4723" y="9010"/>
                  </a:lnTo>
                  <a:lnTo>
                    <a:pt x="4668" y="8467"/>
                  </a:lnTo>
                  <a:lnTo>
                    <a:pt x="4668" y="8467"/>
                  </a:lnTo>
                  <a:lnTo>
                    <a:pt x="4668" y="8467"/>
                  </a:lnTo>
                  <a:lnTo>
                    <a:pt x="4723" y="8739"/>
                  </a:lnTo>
                  <a:lnTo>
                    <a:pt x="4723" y="8739"/>
                  </a:lnTo>
                  <a:lnTo>
                    <a:pt x="4668" y="8467"/>
                  </a:lnTo>
                  <a:lnTo>
                    <a:pt x="25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-5582338" y="923964"/>
              <a:ext cx="81259" cy="531781"/>
            </a:xfrm>
            <a:custGeom>
              <a:avLst/>
              <a:gdLst/>
              <a:ahLst/>
              <a:cxnLst/>
              <a:rect l="l" t="t" r="r" b="b"/>
              <a:pathLst>
                <a:path w="4180" h="27355" extrusionOk="0">
                  <a:moveTo>
                    <a:pt x="2009" y="1"/>
                  </a:moveTo>
                  <a:lnTo>
                    <a:pt x="2171" y="869"/>
                  </a:lnTo>
                  <a:lnTo>
                    <a:pt x="2226" y="1900"/>
                  </a:lnTo>
                  <a:lnTo>
                    <a:pt x="2171" y="3149"/>
                  </a:lnTo>
                  <a:lnTo>
                    <a:pt x="1954" y="4723"/>
                  </a:lnTo>
                  <a:lnTo>
                    <a:pt x="1629" y="6676"/>
                  </a:lnTo>
                  <a:lnTo>
                    <a:pt x="1140" y="9227"/>
                  </a:lnTo>
                  <a:lnTo>
                    <a:pt x="543" y="12321"/>
                  </a:lnTo>
                  <a:lnTo>
                    <a:pt x="326" y="13623"/>
                  </a:lnTo>
                  <a:lnTo>
                    <a:pt x="163" y="14872"/>
                  </a:lnTo>
                  <a:lnTo>
                    <a:pt x="55" y="15686"/>
                  </a:lnTo>
                  <a:lnTo>
                    <a:pt x="0" y="17097"/>
                  </a:lnTo>
                  <a:lnTo>
                    <a:pt x="55" y="17857"/>
                  </a:lnTo>
                  <a:lnTo>
                    <a:pt x="109" y="18562"/>
                  </a:lnTo>
                  <a:lnTo>
                    <a:pt x="163" y="19214"/>
                  </a:lnTo>
                  <a:lnTo>
                    <a:pt x="272" y="19919"/>
                  </a:lnTo>
                  <a:lnTo>
                    <a:pt x="326" y="20028"/>
                  </a:lnTo>
                  <a:lnTo>
                    <a:pt x="2171" y="27355"/>
                  </a:lnTo>
                  <a:lnTo>
                    <a:pt x="2009" y="26215"/>
                  </a:lnTo>
                  <a:lnTo>
                    <a:pt x="1954" y="25021"/>
                  </a:lnTo>
                  <a:lnTo>
                    <a:pt x="2009" y="23501"/>
                  </a:lnTo>
                  <a:lnTo>
                    <a:pt x="2226" y="21764"/>
                  </a:lnTo>
                  <a:lnTo>
                    <a:pt x="2606" y="19702"/>
                  </a:lnTo>
                  <a:lnTo>
                    <a:pt x="3094" y="17260"/>
                  </a:lnTo>
                  <a:lnTo>
                    <a:pt x="3583" y="14763"/>
                  </a:lnTo>
                  <a:lnTo>
                    <a:pt x="3908" y="12755"/>
                  </a:lnTo>
                  <a:lnTo>
                    <a:pt x="4125" y="11127"/>
                  </a:lnTo>
                  <a:lnTo>
                    <a:pt x="4180" y="9824"/>
                  </a:lnTo>
                  <a:lnTo>
                    <a:pt x="4125" y="8847"/>
                  </a:lnTo>
                  <a:lnTo>
                    <a:pt x="4017" y="7979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-5582338" y="923964"/>
              <a:ext cx="81259" cy="531781"/>
            </a:xfrm>
            <a:custGeom>
              <a:avLst/>
              <a:gdLst/>
              <a:ahLst/>
              <a:cxnLst/>
              <a:rect l="l" t="t" r="r" b="b"/>
              <a:pathLst>
                <a:path w="4180" h="27355" fill="none" extrusionOk="0">
                  <a:moveTo>
                    <a:pt x="2009" y="1"/>
                  </a:moveTo>
                  <a:lnTo>
                    <a:pt x="2009" y="1"/>
                  </a:lnTo>
                  <a:lnTo>
                    <a:pt x="2171" y="869"/>
                  </a:lnTo>
                  <a:lnTo>
                    <a:pt x="2171" y="869"/>
                  </a:lnTo>
                  <a:lnTo>
                    <a:pt x="2226" y="1900"/>
                  </a:lnTo>
                  <a:lnTo>
                    <a:pt x="2226" y="1900"/>
                  </a:lnTo>
                  <a:lnTo>
                    <a:pt x="2171" y="3149"/>
                  </a:lnTo>
                  <a:lnTo>
                    <a:pt x="1954" y="4723"/>
                  </a:lnTo>
                  <a:lnTo>
                    <a:pt x="1629" y="6676"/>
                  </a:lnTo>
                  <a:lnTo>
                    <a:pt x="1140" y="9227"/>
                  </a:lnTo>
                  <a:lnTo>
                    <a:pt x="1140" y="9227"/>
                  </a:lnTo>
                  <a:lnTo>
                    <a:pt x="543" y="12321"/>
                  </a:lnTo>
                  <a:lnTo>
                    <a:pt x="326" y="13623"/>
                  </a:lnTo>
                  <a:lnTo>
                    <a:pt x="163" y="14872"/>
                  </a:lnTo>
                  <a:lnTo>
                    <a:pt x="163" y="14872"/>
                  </a:lnTo>
                  <a:lnTo>
                    <a:pt x="55" y="15686"/>
                  </a:lnTo>
                  <a:lnTo>
                    <a:pt x="55" y="15686"/>
                  </a:lnTo>
                  <a:lnTo>
                    <a:pt x="0" y="17097"/>
                  </a:lnTo>
                  <a:lnTo>
                    <a:pt x="0" y="17097"/>
                  </a:lnTo>
                  <a:lnTo>
                    <a:pt x="55" y="17857"/>
                  </a:lnTo>
                  <a:lnTo>
                    <a:pt x="109" y="18562"/>
                  </a:lnTo>
                  <a:lnTo>
                    <a:pt x="163" y="19214"/>
                  </a:lnTo>
                  <a:lnTo>
                    <a:pt x="272" y="19919"/>
                  </a:lnTo>
                  <a:lnTo>
                    <a:pt x="272" y="19919"/>
                  </a:lnTo>
                  <a:lnTo>
                    <a:pt x="326" y="20028"/>
                  </a:lnTo>
                  <a:lnTo>
                    <a:pt x="326" y="20028"/>
                  </a:lnTo>
                  <a:lnTo>
                    <a:pt x="326" y="20028"/>
                  </a:lnTo>
                  <a:lnTo>
                    <a:pt x="2171" y="27355"/>
                  </a:lnTo>
                  <a:lnTo>
                    <a:pt x="2171" y="27355"/>
                  </a:lnTo>
                  <a:lnTo>
                    <a:pt x="2009" y="26215"/>
                  </a:lnTo>
                  <a:lnTo>
                    <a:pt x="1954" y="25021"/>
                  </a:lnTo>
                  <a:lnTo>
                    <a:pt x="1954" y="25021"/>
                  </a:lnTo>
                  <a:lnTo>
                    <a:pt x="2009" y="23501"/>
                  </a:lnTo>
                  <a:lnTo>
                    <a:pt x="2226" y="21764"/>
                  </a:lnTo>
                  <a:lnTo>
                    <a:pt x="2606" y="19702"/>
                  </a:lnTo>
                  <a:lnTo>
                    <a:pt x="3094" y="17260"/>
                  </a:lnTo>
                  <a:lnTo>
                    <a:pt x="3094" y="17260"/>
                  </a:lnTo>
                  <a:lnTo>
                    <a:pt x="3583" y="14763"/>
                  </a:lnTo>
                  <a:lnTo>
                    <a:pt x="3908" y="12755"/>
                  </a:lnTo>
                  <a:lnTo>
                    <a:pt x="4125" y="11127"/>
                  </a:lnTo>
                  <a:lnTo>
                    <a:pt x="4180" y="9824"/>
                  </a:lnTo>
                  <a:lnTo>
                    <a:pt x="4180" y="9824"/>
                  </a:lnTo>
                  <a:lnTo>
                    <a:pt x="4125" y="8847"/>
                  </a:lnTo>
                  <a:lnTo>
                    <a:pt x="4017" y="7979"/>
                  </a:lnTo>
                  <a:lnTo>
                    <a:pt x="2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-5540133" y="1455726"/>
              <a:ext cx="2119" cy="8456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1"/>
                  </a:moveTo>
                  <a:lnTo>
                    <a:pt x="0" y="1"/>
                  </a:lnTo>
                  <a:lnTo>
                    <a:pt x="109" y="435"/>
                  </a:lnTo>
                  <a:lnTo>
                    <a:pt x="109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-5540133" y="1455726"/>
              <a:ext cx="2119" cy="8456"/>
            </a:xfrm>
            <a:custGeom>
              <a:avLst/>
              <a:gdLst/>
              <a:ahLst/>
              <a:cxnLst/>
              <a:rect l="l" t="t" r="r" b="b"/>
              <a:pathLst>
                <a:path w="109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9" y="435"/>
                  </a:lnTo>
                  <a:lnTo>
                    <a:pt x="109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-5505316" y="1234168"/>
              <a:ext cx="83378" cy="524394"/>
            </a:xfrm>
            <a:custGeom>
              <a:avLst/>
              <a:gdLst/>
              <a:ahLst/>
              <a:cxnLst/>
              <a:rect l="l" t="t" r="r" b="b"/>
              <a:pathLst>
                <a:path w="4289" h="26975" extrusionOk="0">
                  <a:moveTo>
                    <a:pt x="2117" y="0"/>
                  </a:moveTo>
                  <a:lnTo>
                    <a:pt x="2226" y="869"/>
                  </a:lnTo>
                  <a:lnTo>
                    <a:pt x="2280" y="1737"/>
                  </a:lnTo>
                  <a:lnTo>
                    <a:pt x="2280" y="2334"/>
                  </a:lnTo>
                  <a:lnTo>
                    <a:pt x="2171" y="3528"/>
                  </a:lnTo>
                  <a:lnTo>
                    <a:pt x="1954" y="4993"/>
                  </a:lnTo>
                  <a:lnTo>
                    <a:pt x="1629" y="6784"/>
                  </a:lnTo>
                  <a:lnTo>
                    <a:pt x="1140" y="8901"/>
                  </a:lnTo>
                  <a:lnTo>
                    <a:pt x="1086" y="9281"/>
                  </a:lnTo>
                  <a:lnTo>
                    <a:pt x="1086" y="9335"/>
                  </a:lnTo>
                  <a:lnTo>
                    <a:pt x="435" y="12483"/>
                  </a:lnTo>
                  <a:lnTo>
                    <a:pt x="218" y="13840"/>
                  </a:lnTo>
                  <a:lnTo>
                    <a:pt x="109" y="15034"/>
                  </a:lnTo>
                  <a:lnTo>
                    <a:pt x="55" y="15142"/>
                  </a:lnTo>
                  <a:lnTo>
                    <a:pt x="0" y="15957"/>
                  </a:lnTo>
                  <a:lnTo>
                    <a:pt x="0" y="16771"/>
                  </a:lnTo>
                  <a:lnTo>
                    <a:pt x="0" y="17476"/>
                  </a:lnTo>
                  <a:lnTo>
                    <a:pt x="55" y="18182"/>
                  </a:lnTo>
                  <a:lnTo>
                    <a:pt x="163" y="18833"/>
                  </a:lnTo>
                  <a:lnTo>
                    <a:pt x="272" y="19539"/>
                  </a:lnTo>
                  <a:lnTo>
                    <a:pt x="2171" y="26974"/>
                  </a:lnTo>
                  <a:lnTo>
                    <a:pt x="2009" y="25834"/>
                  </a:lnTo>
                  <a:lnTo>
                    <a:pt x="1954" y="24640"/>
                  </a:lnTo>
                  <a:lnTo>
                    <a:pt x="2009" y="23175"/>
                  </a:lnTo>
                  <a:lnTo>
                    <a:pt x="2226" y="21438"/>
                  </a:lnTo>
                  <a:lnTo>
                    <a:pt x="2606" y="19430"/>
                  </a:lnTo>
                  <a:lnTo>
                    <a:pt x="3094" y="16933"/>
                  </a:lnTo>
                  <a:lnTo>
                    <a:pt x="3637" y="14545"/>
                  </a:lnTo>
                  <a:lnTo>
                    <a:pt x="3962" y="12592"/>
                  </a:lnTo>
                  <a:lnTo>
                    <a:pt x="4180" y="11018"/>
                  </a:lnTo>
                  <a:lnTo>
                    <a:pt x="4234" y="10312"/>
                  </a:lnTo>
                  <a:lnTo>
                    <a:pt x="4288" y="9661"/>
                  </a:lnTo>
                  <a:lnTo>
                    <a:pt x="4234" y="8792"/>
                  </a:lnTo>
                  <a:lnTo>
                    <a:pt x="4125" y="8033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-5505316" y="1234168"/>
              <a:ext cx="83378" cy="524394"/>
            </a:xfrm>
            <a:custGeom>
              <a:avLst/>
              <a:gdLst/>
              <a:ahLst/>
              <a:cxnLst/>
              <a:rect l="l" t="t" r="r" b="b"/>
              <a:pathLst>
                <a:path w="4289" h="26975" fill="none" extrusionOk="0">
                  <a:moveTo>
                    <a:pt x="2117" y="0"/>
                  </a:moveTo>
                  <a:lnTo>
                    <a:pt x="2117" y="0"/>
                  </a:lnTo>
                  <a:lnTo>
                    <a:pt x="2226" y="869"/>
                  </a:lnTo>
                  <a:lnTo>
                    <a:pt x="2280" y="1737"/>
                  </a:lnTo>
                  <a:lnTo>
                    <a:pt x="2280" y="1737"/>
                  </a:lnTo>
                  <a:lnTo>
                    <a:pt x="2280" y="2334"/>
                  </a:lnTo>
                  <a:lnTo>
                    <a:pt x="2280" y="2334"/>
                  </a:lnTo>
                  <a:lnTo>
                    <a:pt x="2171" y="3528"/>
                  </a:lnTo>
                  <a:lnTo>
                    <a:pt x="1954" y="4993"/>
                  </a:lnTo>
                  <a:lnTo>
                    <a:pt x="1629" y="6784"/>
                  </a:lnTo>
                  <a:lnTo>
                    <a:pt x="1140" y="8901"/>
                  </a:lnTo>
                  <a:lnTo>
                    <a:pt x="1140" y="8901"/>
                  </a:lnTo>
                  <a:lnTo>
                    <a:pt x="1086" y="9281"/>
                  </a:lnTo>
                  <a:lnTo>
                    <a:pt x="1086" y="9281"/>
                  </a:lnTo>
                  <a:lnTo>
                    <a:pt x="1086" y="9335"/>
                  </a:lnTo>
                  <a:lnTo>
                    <a:pt x="1086" y="9335"/>
                  </a:lnTo>
                  <a:lnTo>
                    <a:pt x="435" y="12483"/>
                  </a:lnTo>
                  <a:lnTo>
                    <a:pt x="218" y="13840"/>
                  </a:lnTo>
                  <a:lnTo>
                    <a:pt x="109" y="15034"/>
                  </a:lnTo>
                  <a:lnTo>
                    <a:pt x="109" y="15034"/>
                  </a:lnTo>
                  <a:lnTo>
                    <a:pt x="55" y="15142"/>
                  </a:lnTo>
                  <a:lnTo>
                    <a:pt x="55" y="15142"/>
                  </a:lnTo>
                  <a:lnTo>
                    <a:pt x="0" y="15957"/>
                  </a:lnTo>
                  <a:lnTo>
                    <a:pt x="0" y="16771"/>
                  </a:lnTo>
                  <a:lnTo>
                    <a:pt x="0" y="16771"/>
                  </a:lnTo>
                  <a:lnTo>
                    <a:pt x="0" y="17476"/>
                  </a:lnTo>
                  <a:lnTo>
                    <a:pt x="55" y="18182"/>
                  </a:lnTo>
                  <a:lnTo>
                    <a:pt x="163" y="18833"/>
                  </a:lnTo>
                  <a:lnTo>
                    <a:pt x="272" y="19539"/>
                  </a:lnTo>
                  <a:lnTo>
                    <a:pt x="2171" y="26974"/>
                  </a:lnTo>
                  <a:lnTo>
                    <a:pt x="2171" y="26974"/>
                  </a:lnTo>
                  <a:lnTo>
                    <a:pt x="2009" y="25834"/>
                  </a:lnTo>
                  <a:lnTo>
                    <a:pt x="1954" y="24640"/>
                  </a:lnTo>
                  <a:lnTo>
                    <a:pt x="1954" y="24640"/>
                  </a:lnTo>
                  <a:lnTo>
                    <a:pt x="2009" y="23175"/>
                  </a:lnTo>
                  <a:lnTo>
                    <a:pt x="2226" y="21438"/>
                  </a:lnTo>
                  <a:lnTo>
                    <a:pt x="2606" y="19430"/>
                  </a:lnTo>
                  <a:lnTo>
                    <a:pt x="3094" y="16933"/>
                  </a:lnTo>
                  <a:lnTo>
                    <a:pt x="3094" y="16933"/>
                  </a:lnTo>
                  <a:lnTo>
                    <a:pt x="3637" y="14545"/>
                  </a:lnTo>
                  <a:lnTo>
                    <a:pt x="3962" y="12592"/>
                  </a:lnTo>
                  <a:lnTo>
                    <a:pt x="4180" y="11018"/>
                  </a:lnTo>
                  <a:lnTo>
                    <a:pt x="4234" y="10312"/>
                  </a:lnTo>
                  <a:lnTo>
                    <a:pt x="4288" y="9661"/>
                  </a:lnTo>
                  <a:lnTo>
                    <a:pt x="4288" y="9661"/>
                  </a:lnTo>
                  <a:lnTo>
                    <a:pt x="4234" y="8792"/>
                  </a:lnTo>
                  <a:lnTo>
                    <a:pt x="4125" y="8033"/>
                  </a:lnTo>
                  <a:lnTo>
                    <a:pt x="21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-5463112" y="1758543"/>
              <a:ext cx="1069" cy="6337"/>
            </a:xfrm>
            <a:custGeom>
              <a:avLst/>
              <a:gdLst/>
              <a:ahLst/>
              <a:cxnLst/>
              <a:rect l="l" t="t" r="r" b="b"/>
              <a:pathLst>
                <a:path w="55" h="326" extrusionOk="0">
                  <a:moveTo>
                    <a:pt x="0" y="0"/>
                  </a:moveTo>
                  <a:lnTo>
                    <a:pt x="0" y="0"/>
                  </a:lnTo>
                  <a:lnTo>
                    <a:pt x="55" y="326"/>
                  </a:lnTo>
                  <a:lnTo>
                    <a:pt x="55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-5463112" y="1758543"/>
              <a:ext cx="1069" cy="6337"/>
            </a:xfrm>
            <a:custGeom>
              <a:avLst/>
              <a:gdLst/>
              <a:ahLst/>
              <a:cxnLst/>
              <a:rect l="l" t="t" r="r" b="b"/>
              <a:pathLst>
                <a:path w="55" h="32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5" y="326"/>
                  </a:lnTo>
                  <a:lnTo>
                    <a:pt x="55" y="3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-5428295" y="1545402"/>
              <a:ext cx="84428" cy="514907"/>
            </a:xfrm>
            <a:custGeom>
              <a:avLst/>
              <a:gdLst/>
              <a:ahLst/>
              <a:cxnLst/>
              <a:rect l="l" t="t" r="r" b="b"/>
              <a:pathLst>
                <a:path w="4343" h="26487" extrusionOk="0">
                  <a:moveTo>
                    <a:pt x="2171" y="1"/>
                  </a:moveTo>
                  <a:lnTo>
                    <a:pt x="2280" y="761"/>
                  </a:lnTo>
                  <a:lnTo>
                    <a:pt x="2334" y="1575"/>
                  </a:lnTo>
                  <a:lnTo>
                    <a:pt x="2334" y="2226"/>
                  </a:lnTo>
                  <a:lnTo>
                    <a:pt x="2280" y="2877"/>
                  </a:lnTo>
                  <a:lnTo>
                    <a:pt x="2063" y="4451"/>
                  </a:lnTo>
                  <a:lnTo>
                    <a:pt x="1683" y="6297"/>
                  </a:lnTo>
                  <a:lnTo>
                    <a:pt x="1194" y="8522"/>
                  </a:lnTo>
                  <a:lnTo>
                    <a:pt x="1194" y="8576"/>
                  </a:lnTo>
                  <a:lnTo>
                    <a:pt x="489" y="11887"/>
                  </a:lnTo>
                  <a:lnTo>
                    <a:pt x="272" y="13244"/>
                  </a:lnTo>
                  <a:lnTo>
                    <a:pt x="109" y="14438"/>
                  </a:lnTo>
                  <a:lnTo>
                    <a:pt x="109" y="14546"/>
                  </a:lnTo>
                  <a:lnTo>
                    <a:pt x="0" y="15523"/>
                  </a:lnTo>
                  <a:lnTo>
                    <a:pt x="0" y="16446"/>
                  </a:lnTo>
                  <a:lnTo>
                    <a:pt x="0" y="17097"/>
                  </a:lnTo>
                  <a:lnTo>
                    <a:pt x="55" y="17748"/>
                  </a:lnTo>
                  <a:lnTo>
                    <a:pt x="109" y="18400"/>
                  </a:lnTo>
                  <a:lnTo>
                    <a:pt x="272" y="19051"/>
                  </a:lnTo>
                  <a:lnTo>
                    <a:pt x="2117" y="26486"/>
                  </a:lnTo>
                  <a:lnTo>
                    <a:pt x="1954" y="25347"/>
                  </a:lnTo>
                  <a:lnTo>
                    <a:pt x="1954" y="24207"/>
                  </a:lnTo>
                  <a:lnTo>
                    <a:pt x="1954" y="23393"/>
                  </a:lnTo>
                  <a:lnTo>
                    <a:pt x="2009" y="22524"/>
                  </a:lnTo>
                  <a:lnTo>
                    <a:pt x="2117" y="21602"/>
                  </a:lnTo>
                  <a:lnTo>
                    <a:pt x="2280" y="20625"/>
                  </a:lnTo>
                  <a:lnTo>
                    <a:pt x="2714" y="18454"/>
                  </a:lnTo>
                  <a:lnTo>
                    <a:pt x="3257" y="15849"/>
                  </a:lnTo>
                  <a:lnTo>
                    <a:pt x="3745" y="13841"/>
                  </a:lnTo>
                  <a:lnTo>
                    <a:pt x="4071" y="12104"/>
                  </a:lnTo>
                  <a:lnTo>
                    <a:pt x="4288" y="10693"/>
                  </a:lnTo>
                  <a:lnTo>
                    <a:pt x="4342" y="9444"/>
                  </a:lnTo>
                  <a:lnTo>
                    <a:pt x="4288" y="8847"/>
                  </a:lnTo>
                  <a:lnTo>
                    <a:pt x="4179" y="7979"/>
                  </a:lnTo>
                  <a:lnTo>
                    <a:pt x="2551" y="1412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-5428295" y="1545402"/>
              <a:ext cx="84428" cy="514907"/>
            </a:xfrm>
            <a:custGeom>
              <a:avLst/>
              <a:gdLst/>
              <a:ahLst/>
              <a:cxnLst/>
              <a:rect l="l" t="t" r="r" b="b"/>
              <a:pathLst>
                <a:path w="4343" h="26487" fill="none" extrusionOk="0">
                  <a:moveTo>
                    <a:pt x="2171" y="1"/>
                  </a:moveTo>
                  <a:lnTo>
                    <a:pt x="2171" y="1"/>
                  </a:lnTo>
                  <a:lnTo>
                    <a:pt x="2280" y="761"/>
                  </a:lnTo>
                  <a:lnTo>
                    <a:pt x="2334" y="1575"/>
                  </a:lnTo>
                  <a:lnTo>
                    <a:pt x="2334" y="1575"/>
                  </a:lnTo>
                  <a:lnTo>
                    <a:pt x="2334" y="2226"/>
                  </a:lnTo>
                  <a:lnTo>
                    <a:pt x="2280" y="2877"/>
                  </a:lnTo>
                  <a:lnTo>
                    <a:pt x="2063" y="4451"/>
                  </a:lnTo>
                  <a:lnTo>
                    <a:pt x="1683" y="6297"/>
                  </a:lnTo>
                  <a:lnTo>
                    <a:pt x="1194" y="8522"/>
                  </a:lnTo>
                  <a:lnTo>
                    <a:pt x="1194" y="8522"/>
                  </a:lnTo>
                  <a:lnTo>
                    <a:pt x="1194" y="8576"/>
                  </a:lnTo>
                  <a:lnTo>
                    <a:pt x="1194" y="8576"/>
                  </a:lnTo>
                  <a:lnTo>
                    <a:pt x="489" y="11887"/>
                  </a:lnTo>
                  <a:lnTo>
                    <a:pt x="272" y="13244"/>
                  </a:lnTo>
                  <a:lnTo>
                    <a:pt x="109" y="14438"/>
                  </a:lnTo>
                  <a:lnTo>
                    <a:pt x="109" y="14438"/>
                  </a:lnTo>
                  <a:lnTo>
                    <a:pt x="109" y="14546"/>
                  </a:lnTo>
                  <a:lnTo>
                    <a:pt x="109" y="14546"/>
                  </a:lnTo>
                  <a:lnTo>
                    <a:pt x="0" y="15523"/>
                  </a:lnTo>
                  <a:lnTo>
                    <a:pt x="0" y="16446"/>
                  </a:lnTo>
                  <a:lnTo>
                    <a:pt x="0" y="16446"/>
                  </a:lnTo>
                  <a:lnTo>
                    <a:pt x="0" y="17097"/>
                  </a:lnTo>
                  <a:lnTo>
                    <a:pt x="55" y="17748"/>
                  </a:lnTo>
                  <a:lnTo>
                    <a:pt x="109" y="18400"/>
                  </a:lnTo>
                  <a:lnTo>
                    <a:pt x="272" y="19051"/>
                  </a:lnTo>
                  <a:lnTo>
                    <a:pt x="2117" y="26486"/>
                  </a:lnTo>
                  <a:lnTo>
                    <a:pt x="2117" y="26486"/>
                  </a:lnTo>
                  <a:lnTo>
                    <a:pt x="1954" y="25347"/>
                  </a:lnTo>
                  <a:lnTo>
                    <a:pt x="1954" y="24207"/>
                  </a:lnTo>
                  <a:lnTo>
                    <a:pt x="1954" y="24207"/>
                  </a:lnTo>
                  <a:lnTo>
                    <a:pt x="1954" y="23393"/>
                  </a:lnTo>
                  <a:lnTo>
                    <a:pt x="2009" y="22524"/>
                  </a:lnTo>
                  <a:lnTo>
                    <a:pt x="2117" y="21602"/>
                  </a:lnTo>
                  <a:lnTo>
                    <a:pt x="2280" y="20625"/>
                  </a:lnTo>
                  <a:lnTo>
                    <a:pt x="2714" y="18454"/>
                  </a:lnTo>
                  <a:lnTo>
                    <a:pt x="3257" y="15849"/>
                  </a:lnTo>
                  <a:lnTo>
                    <a:pt x="3257" y="15849"/>
                  </a:lnTo>
                  <a:lnTo>
                    <a:pt x="3745" y="13841"/>
                  </a:lnTo>
                  <a:lnTo>
                    <a:pt x="4071" y="12104"/>
                  </a:lnTo>
                  <a:lnTo>
                    <a:pt x="4288" y="10693"/>
                  </a:lnTo>
                  <a:lnTo>
                    <a:pt x="4342" y="9444"/>
                  </a:lnTo>
                  <a:lnTo>
                    <a:pt x="4342" y="9444"/>
                  </a:lnTo>
                  <a:lnTo>
                    <a:pt x="4288" y="8847"/>
                  </a:lnTo>
                  <a:lnTo>
                    <a:pt x="4288" y="8847"/>
                  </a:lnTo>
                  <a:lnTo>
                    <a:pt x="4179" y="7979"/>
                  </a:lnTo>
                  <a:lnTo>
                    <a:pt x="2551" y="1412"/>
                  </a:lnTo>
                  <a:lnTo>
                    <a:pt x="21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-5387141" y="2060290"/>
              <a:ext cx="2119" cy="5288"/>
            </a:xfrm>
            <a:custGeom>
              <a:avLst/>
              <a:gdLst/>
              <a:ahLst/>
              <a:cxnLst/>
              <a:rect l="l" t="t" r="r" b="b"/>
              <a:pathLst>
                <a:path w="109" h="272" extrusionOk="0">
                  <a:moveTo>
                    <a:pt x="0" y="0"/>
                  </a:moveTo>
                  <a:lnTo>
                    <a:pt x="54" y="272"/>
                  </a:lnTo>
                  <a:lnTo>
                    <a:pt x="109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-5387141" y="2060290"/>
              <a:ext cx="2119" cy="5288"/>
            </a:xfrm>
            <a:custGeom>
              <a:avLst/>
              <a:gdLst/>
              <a:ahLst/>
              <a:cxnLst/>
              <a:rect l="l" t="t" r="r" b="b"/>
              <a:pathLst>
                <a:path w="109" h="27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4" y="272"/>
                  </a:lnTo>
                  <a:lnTo>
                    <a:pt x="109" y="27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-5352324" y="1855606"/>
              <a:ext cx="89696" cy="519106"/>
            </a:xfrm>
            <a:custGeom>
              <a:avLst/>
              <a:gdLst/>
              <a:ahLst/>
              <a:cxnLst/>
              <a:rect l="l" t="t" r="r" b="b"/>
              <a:pathLst>
                <a:path w="4614" h="26703" extrusionOk="0">
                  <a:moveTo>
                    <a:pt x="2334" y="0"/>
                  </a:moveTo>
                  <a:lnTo>
                    <a:pt x="2388" y="434"/>
                  </a:lnTo>
                  <a:lnTo>
                    <a:pt x="2442" y="923"/>
                  </a:lnTo>
                  <a:lnTo>
                    <a:pt x="2442" y="1466"/>
                  </a:lnTo>
                  <a:lnTo>
                    <a:pt x="2388" y="2551"/>
                  </a:lnTo>
                  <a:lnTo>
                    <a:pt x="2225" y="3854"/>
                  </a:lnTo>
                  <a:lnTo>
                    <a:pt x="1900" y="5373"/>
                  </a:lnTo>
                  <a:lnTo>
                    <a:pt x="1520" y="7164"/>
                  </a:lnTo>
                  <a:lnTo>
                    <a:pt x="1357" y="7761"/>
                  </a:lnTo>
                  <a:lnTo>
                    <a:pt x="814" y="10258"/>
                  </a:lnTo>
                  <a:lnTo>
                    <a:pt x="380" y="12429"/>
                  </a:lnTo>
                  <a:lnTo>
                    <a:pt x="217" y="13406"/>
                  </a:lnTo>
                  <a:lnTo>
                    <a:pt x="109" y="14328"/>
                  </a:lnTo>
                  <a:lnTo>
                    <a:pt x="0" y="15197"/>
                  </a:lnTo>
                  <a:lnTo>
                    <a:pt x="0" y="16011"/>
                  </a:lnTo>
                  <a:lnTo>
                    <a:pt x="0" y="16662"/>
                  </a:lnTo>
                  <a:lnTo>
                    <a:pt x="54" y="17259"/>
                  </a:lnTo>
                  <a:lnTo>
                    <a:pt x="163" y="17910"/>
                  </a:lnTo>
                  <a:lnTo>
                    <a:pt x="271" y="18507"/>
                  </a:lnTo>
                  <a:lnTo>
                    <a:pt x="2271" y="26452"/>
                  </a:lnTo>
                  <a:lnTo>
                    <a:pt x="2171" y="25455"/>
                  </a:lnTo>
                  <a:lnTo>
                    <a:pt x="2117" y="24315"/>
                  </a:lnTo>
                  <a:lnTo>
                    <a:pt x="2117" y="23609"/>
                  </a:lnTo>
                  <a:lnTo>
                    <a:pt x="2171" y="22795"/>
                  </a:lnTo>
                  <a:lnTo>
                    <a:pt x="2280" y="21927"/>
                  </a:lnTo>
                  <a:lnTo>
                    <a:pt x="2442" y="20950"/>
                  </a:lnTo>
                  <a:lnTo>
                    <a:pt x="2877" y="18725"/>
                  </a:lnTo>
                  <a:lnTo>
                    <a:pt x="3528" y="15957"/>
                  </a:lnTo>
                  <a:lnTo>
                    <a:pt x="4179" y="13243"/>
                  </a:lnTo>
                  <a:lnTo>
                    <a:pt x="4396" y="12103"/>
                  </a:lnTo>
                  <a:lnTo>
                    <a:pt x="4559" y="11072"/>
                  </a:lnTo>
                  <a:lnTo>
                    <a:pt x="4613" y="10421"/>
                  </a:lnTo>
                  <a:lnTo>
                    <a:pt x="4613" y="9824"/>
                  </a:lnTo>
                  <a:lnTo>
                    <a:pt x="4559" y="9010"/>
                  </a:lnTo>
                  <a:lnTo>
                    <a:pt x="4505" y="8521"/>
                  </a:lnTo>
                  <a:lnTo>
                    <a:pt x="4342" y="7870"/>
                  </a:lnTo>
                  <a:lnTo>
                    <a:pt x="2442" y="434"/>
                  </a:lnTo>
                  <a:lnTo>
                    <a:pt x="2334" y="0"/>
                  </a:lnTo>
                  <a:close/>
                  <a:moveTo>
                    <a:pt x="2271" y="26452"/>
                  </a:moveTo>
                  <a:lnTo>
                    <a:pt x="2280" y="26540"/>
                  </a:lnTo>
                  <a:lnTo>
                    <a:pt x="2306" y="26594"/>
                  </a:lnTo>
                  <a:lnTo>
                    <a:pt x="2271" y="26452"/>
                  </a:lnTo>
                  <a:close/>
                  <a:moveTo>
                    <a:pt x="2306" y="26594"/>
                  </a:moveTo>
                  <a:lnTo>
                    <a:pt x="2334" y="26703"/>
                  </a:lnTo>
                  <a:lnTo>
                    <a:pt x="2334" y="26649"/>
                  </a:lnTo>
                  <a:lnTo>
                    <a:pt x="2306" y="26594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-5352324" y="1855606"/>
              <a:ext cx="89696" cy="519106"/>
            </a:xfrm>
            <a:custGeom>
              <a:avLst/>
              <a:gdLst/>
              <a:ahLst/>
              <a:cxnLst/>
              <a:rect l="l" t="t" r="r" b="b"/>
              <a:pathLst>
                <a:path w="4614" h="26703" fill="none" extrusionOk="0">
                  <a:moveTo>
                    <a:pt x="2334" y="0"/>
                  </a:moveTo>
                  <a:lnTo>
                    <a:pt x="2334" y="0"/>
                  </a:lnTo>
                  <a:lnTo>
                    <a:pt x="2388" y="434"/>
                  </a:lnTo>
                  <a:lnTo>
                    <a:pt x="2442" y="923"/>
                  </a:lnTo>
                  <a:lnTo>
                    <a:pt x="2442" y="923"/>
                  </a:lnTo>
                  <a:lnTo>
                    <a:pt x="2442" y="1466"/>
                  </a:lnTo>
                  <a:lnTo>
                    <a:pt x="2442" y="1466"/>
                  </a:lnTo>
                  <a:lnTo>
                    <a:pt x="2388" y="2551"/>
                  </a:lnTo>
                  <a:lnTo>
                    <a:pt x="2225" y="3854"/>
                  </a:lnTo>
                  <a:lnTo>
                    <a:pt x="1900" y="5373"/>
                  </a:lnTo>
                  <a:lnTo>
                    <a:pt x="1520" y="7164"/>
                  </a:lnTo>
                  <a:lnTo>
                    <a:pt x="1520" y="7164"/>
                  </a:lnTo>
                  <a:lnTo>
                    <a:pt x="1357" y="7761"/>
                  </a:lnTo>
                  <a:lnTo>
                    <a:pt x="1357" y="7761"/>
                  </a:lnTo>
                  <a:lnTo>
                    <a:pt x="814" y="10258"/>
                  </a:lnTo>
                  <a:lnTo>
                    <a:pt x="380" y="12429"/>
                  </a:lnTo>
                  <a:lnTo>
                    <a:pt x="217" y="13406"/>
                  </a:lnTo>
                  <a:lnTo>
                    <a:pt x="109" y="14328"/>
                  </a:lnTo>
                  <a:lnTo>
                    <a:pt x="0" y="15197"/>
                  </a:lnTo>
                  <a:lnTo>
                    <a:pt x="0" y="16011"/>
                  </a:lnTo>
                  <a:lnTo>
                    <a:pt x="0" y="16011"/>
                  </a:lnTo>
                  <a:lnTo>
                    <a:pt x="0" y="16662"/>
                  </a:lnTo>
                  <a:lnTo>
                    <a:pt x="54" y="17259"/>
                  </a:lnTo>
                  <a:lnTo>
                    <a:pt x="163" y="17910"/>
                  </a:lnTo>
                  <a:lnTo>
                    <a:pt x="271" y="18507"/>
                  </a:lnTo>
                  <a:lnTo>
                    <a:pt x="2334" y="26703"/>
                  </a:lnTo>
                  <a:lnTo>
                    <a:pt x="2334" y="26703"/>
                  </a:lnTo>
                  <a:lnTo>
                    <a:pt x="2334" y="26703"/>
                  </a:lnTo>
                  <a:lnTo>
                    <a:pt x="2334" y="26703"/>
                  </a:lnTo>
                  <a:lnTo>
                    <a:pt x="2334" y="26649"/>
                  </a:lnTo>
                  <a:lnTo>
                    <a:pt x="2334" y="26649"/>
                  </a:lnTo>
                  <a:lnTo>
                    <a:pt x="2280" y="26540"/>
                  </a:lnTo>
                  <a:lnTo>
                    <a:pt x="2280" y="26540"/>
                  </a:lnTo>
                  <a:lnTo>
                    <a:pt x="2171" y="25455"/>
                  </a:lnTo>
                  <a:lnTo>
                    <a:pt x="2117" y="24315"/>
                  </a:lnTo>
                  <a:lnTo>
                    <a:pt x="2117" y="24315"/>
                  </a:lnTo>
                  <a:lnTo>
                    <a:pt x="2117" y="23609"/>
                  </a:lnTo>
                  <a:lnTo>
                    <a:pt x="2171" y="22795"/>
                  </a:lnTo>
                  <a:lnTo>
                    <a:pt x="2280" y="21927"/>
                  </a:lnTo>
                  <a:lnTo>
                    <a:pt x="2442" y="20950"/>
                  </a:lnTo>
                  <a:lnTo>
                    <a:pt x="2877" y="18725"/>
                  </a:lnTo>
                  <a:lnTo>
                    <a:pt x="3528" y="15957"/>
                  </a:lnTo>
                  <a:lnTo>
                    <a:pt x="3528" y="15957"/>
                  </a:lnTo>
                  <a:lnTo>
                    <a:pt x="4179" y="13243"/>
                  </a:lnTo>
                  <a:lnTo>
                    <a:pt x="4396" y="12103"/>
                  </a:lnTo>
                  <a:lnTo>
                    <a:pt x="4559" y="11072"/>
                  </a:lnTo>
                  <a:lnTo>
                    <a:pt x="4559" y="11072"/>
                  </a:lnTo>
                  <a:lnTo>
                    <a:pt x="4613" y="10421"/>
                  </a:lnTo>
                  <a:lnTo>
                    <a:pt x="4613" y="9824"/>
                  </a:lnTo>
                  <a:lnTo>
                    <a:pt x="4613" y="9824"/>
                  </a:lnTo>
                  <a:lnTo>
                    <a:pt x="4559" y="9010"/>
                  </a:lnTo>
                  <a:lnTo>
                    <a:pt x="4559" y="9010"/>
                  </a:lnTo>
                  <a:lnTo>
                    <a:pt x="4505" y="8521"/>
                  </a:lnTo>
                  <a:lnTo>
                    <a:pt x="4505" y="8521"/>
                  </a:lnTo>
                  <a:lnTo>
                    <a:pt x="4342" y="7870"/>
                  </a:lnTo>
                  <a:lnTo>
                    <a:pt x="2442" y="434"/>
                  </a:lnTo>
                  <a:lnTo>
                    <a:pt x="23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-5306970" y="2374693"/>
              <a:ext cx="19" cy="1089"/>
            </a:xfrm>
            <a:custGeom>
              <a:avLst/>
              <a:gdLst/>
              <a:ahLst/>
              <a:cxnLst/>
              <a:rect l="l" t="t" r="r" b="b"/>
              <a:pathLst>
                <a:path w="1" h="56" extrusionOk="0">
                  <a:moveTo>
                    <a:pt x="1" y="1"/>
                  </a:moveTo>
                  <a:lnTo>
                    <a:pt x="1" y="1"/>
                  </a:lnTo>
                  <a:lnTo>
                    <a:pt x="1" y="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-5306970" y="2374693"/>
              <a:ext cx="19" cy="1089"/>
            </a:xfrm>
            <a:custGeom>
              <a:avLst/>
              <a:gdLst/>
              <a:ahLst/>
              <a:cxnLst/>
              <a:rect l="l" t="t" r="r" b="b"/>
              <a:pathLst>
                <a:path w="1" h="5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55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-5271084" y="2187953"/>
              <a:ext cx="91796" cy="506451"/>
            </a:xfrm>
            <a:custGeom>
              <a:avLst/>
              <a:gdLst/>
              <a:ahLst/>
              <a:cxnLst/>
              <a:rect l="l" t="t" r="r" b="b"/>
              <a:pathLst>
                <a:path w="4722" h="26052" extrusionOk="0">
                  <a:moveTo>
                    <a:pt x="2442" y="0"/>
                  </a:moveTo>
                  <a:lnTo>
                    <a:pt x="2551" y="543"/>
                  </a:lnTo>
                  <a:lnTo>
                    <a:pt x="2605" y="1194"/>
                  </a:lnTo>
                  <a:lnTo>
                    <a:pt x="2551" y="2117"/>
                  </a:lnTo>
                  <a:lnTo>
                    <a:pt x="2388" y="3040"/>
                  </a:lnTo>
                  <a:lnTo>
                    <a:pt x="2225" y="4071"/>
                  </a:lnTo>
                  <a:lnTo>
                    <a:pt x="1574" y="6839"/>
                  </a:lnTo>
                  <a:lnTo>
                    <a:pt x="1086" y="8793"/>
                  </a:lnTo>
                  <a:lnTo>
                    <a:pt x="651" y="10475"/>
                  </a:lnTo>
                  <a:lnTo>
                    <a:pt x="380" y="11941"/>
                  </a:lnTo>
                  <a:lnTo>
                    <a:pt x="163" y="13243"/>
                  </a:lnTo>
                  <a:lnTo>
                    <a:pt x="54" y="14437"/>
                  </a:lnTo>
                  <a:lnTo>
                    <a:pt x="0" y="15523"/>
                  </a:lnTo>
                  <a:lnTo>
                    <a:pt x="0" y="15848"/>
                  </a:lnTo>
                  <a:lnTo>
                    <a:pt x="54" y="16771"/>
                  </a:lnTo>
                  <a:lnTo>
                    <a:pt x="217" y="17639"/>
                  </a:lnTo>
                  <a:lnTo>
                    <a:pt x="217" y="17802"/>
                  </a:lnTo>
                  <a:lnTo>
                    <a:pt x="217" y="17856"/>
                  </a:lnTo>
                  <a:lnTo>
                    <a:pt x="2280" y="25997"/>
                  </a:lnTo>
                  <a:lnTo>
                    <a:pt x="2334" y="26052"/>
                  </a:lnTo>
                  <a:lnTo>
                    <a:pt x="2171" y="24966"/>
                  </a:lnTo>
                  <a:lnTo>
                    <a:pt x="2117" y="23772"/>
                  </a:lnTo>
                  <a:lnTo>
                    <a:pt x="2117" y="22904"/>
                  </a:lnTo>
                  <a:lnTo>
                    <a:pt x="2225" y="21873"/>
                  </a:lnTo>
                  <a:lnTo>
                    <a:pt x="2388" y="20787"/>
                  </a:lnTo>
                  <a:lnTo>
                    <a:pt x="2605" y="19593"/>
                  </a:lnTo>
                  <a:lnTo>
                    <a:pt x="2985" y="17911"/>
                  </a:lnTo>
                  <a:lnTo>
                    <a:pt x="3474" y="15957"/>
                  </a:lnTo>
                  <a:lnTo>
                    <a:pt x="3691" y="15088"/>
                  </a:lnTo>
                  <a:lnTo>
                    <a:pt x="4125" y="13352"/>
                  </a:lnTo>
                  <a:lnTo>
                    <a:pt x="4451" y="11886"/>
                  </a:lnTo>
                  <a:lnTo>
                    <a:pt x="4668" y="10692"/>
                  </a:lnTo>
                  <a:lnTo>
                    <a:pt x="4722" y="9607"/>
                  </a:lnTo>
                  <a:lnTo>
                    <a:pt x="4722" y="9281"/>
                  </a:lnTo>
                  <a:lnTo>
                    <a:pt x="4668" y="8576"/>
                  </a:lnTo>
                  <a:lnTo>
                    <a:pt x="4613" y="8521"/>
                  </a:lnTo>
                  <a:lnTo>
                    <a:pt x="3962" y="5808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-5271084" y="2187953"/>
              <a:ext cx="91796" cy="506451"/>
            </a:xfrm>
            <a:custGeom>
              <a:avLst/>
              <a:gdLst/>
              <a:ahLst/>
              <a:cxnLst/>
              <a:rect l="l" t="t" r="r" b="b"/>
              <a:pathLst>
                <a:path w="4722" h="26052" fill="none" extrusionOk="0">
                  <a:moveTo>
                    <a:pt x="2442" y="0"/>
                  </a:moveTo>
                  <a:lnTo>
                    <a:pt x="2442" y="0"/>
                  </a:lnTo>
                  <a:lnTo>
                    <a:pt x="2551" y="543"/>
                  </a:lnTo>
                  <a:lnTo>
                    <a:pt x="2605" y="1194"/>
                  </a:lnTo>
                  <a:lnTo>
                    <a:pt x="2605" y="1194"/>
                  </a:lnTo>
                  <a:lnTo>
                    <a:pt x="2551" y="2117"/>
                  </a:lnTo>
                  <a:lnTo>
                    <a:pt x="2551" y="2117"/>
                  </a:lnTo>
                  <a:lnTo>
                    <a:pt x="2388" y="3040"/>
                  </a:lnTo>
                  <a:lnTo>
                    <a:pt x="2225" y="4071"/>
                  </a:lnTo>
                  <a:lnTo>
                    <a:pt x="1574" y="6839"/>
                  </a:lnTo>
                  <a:lnTo>
                    <a:pt x="1574" y="6839"/>
                  </a:lnTo>
                  <a:lnTo>
                    <a:pt x="1086" y="8793"/>
                  </a:lnTo>
                  <a:lnTo>
                    <a:pt x="651" y="10475"/>
                  </a:lnTo>
                  <a:lnTo>
                    <a:pt x="651" y="10475"/>
                  </a:lnTo>
                  <a:lnTo>
                    <a:pt x="380" y="11941"/>
                  </a:lnTo>
                  <a:lnTo>
                    <a:pt x="163" y="13243"/>
                  </a:lnTo>
                  <a:lnTo>
                    <a:pt x="54" y="14437"/>
                  </a:lnTo>
                  <a:lnTo>
                    <a:pt x="0" y="15523"/>
                  </a:lnTo>
                  <a:lnTo>
                    <a:pt x="0" y="15523"/>
                  </a:lnTo>
                  <a:lnTo>
                    <a:pt x="0" y="15848"/>
                  </a:lnTo>
                  <a:lnTo>
                    <a:pt x="0" y="15848"/>
                  </a:lnTo>
                  <a:lnTo>
                    <a:pt x="54" y="16771"/>
                  </a:lnTo>
                  <a:lnTo>
                    <a:pt x="217" y="17639"/>
                  </a:lnTo>
                  <a:lnTo>
                    <a:pt x="217" y="17639"/>
                  </a:lnTo>
                  <a:lnTo>
                    <a:pt x="217" y="17802"/>
                  </a:lnTo>
                  <a:lnTo>
                    <a:pt x="217" y="17802"/>
                  </a:lnTo>
                  <a:lnTo>
                    <a:pt x="217" y="17856"/>
                  </a:lnTo>
                  <a:lnTo>
                    <a:pt x="217" y="17856"/>
                  </a:lnTo>
                  <a:lnTo>
                    <a:pt x="2280" y="25997"/>
                  </a:lnTo>
                  <a:lnTo>
                    <a:pt x="2334" y="26052"/>
                  </a:lnTo>
                  <a:lnTo>
                    <a:pt x="2334" y="26052"/>
                  </a:lnTo>
                  <a:lnTo>
                    <a:pt x="2171" y="24966"/>
                  </a:lnTo>
                  <a:lnTo>
                    <a:pt x="2117" y="23772"/>
                  </a:lnTo>
                  <a:lnTo>
                    <a:pt x="2117" y="23772"/>
                  </a:lnTo>
                  <a:lnTo>
                    <a:pt x="2117" y="22904"/>
                  </a:lnTo>
                  <a:lnTo>
                    <a:pt x="2225" y="21873"/>
                  </a:lnTo>
                  <a:lnTo>
                    <a:pt x="2225" y="21873"/>
                  </a:lnTo>
                  <a:lnTo>
                    <a:pt x="2388" y="20787"/>
                  </a:lnTo>
                  <a:lnTo>
                    <a:pt x="2605" y="19593"/>
                  </a:lnTo>
                  <a:lnTo>
                    <a:pt x="2605" y="19593"/>
                  </a:lnTo>
                  <a:lnTo>
                    <a:pt x="2985" y="17911"/>
                  </a:lnTo>
                  <a:lnTo>
                    <a:pt x="3474" y="15957"/>
                  </a:lnTo>
                  <a:lnTo>
                    <a:pt x="3474" y="15957"/>
                  </a:lnTo>
                  <a:lnTo>
                    <a:pt x="3691" y="15088"/>
                  </a:lnTo>
                  <a:lnTo>
                    <a:pt x="3691" y="15088"/>
                  </a:lnTo>
                  <a:lnTo>
                    <a:pt x="4125" y="13352"/>
                  </a:lnTo>
                  <a:lnTo>
                    <a:pt x="4451" y="11886"/>
                  </a:lnTo>
                  <a:lnTo>
                    <a:pt x="4668" y="10692"/>
                  </a:lnTo>
                  <a:lnTo>
                    <a:pt x="4722" y="9607"/>
                  </a:lnTo>
                  <a:lnTo>
                    <a:pt x="4722" y="9607"/>
                  </a:lnTo>
                  <a:lnTo>
                    <a:pt x="4722" y="9281"/>
                  </a:lnTo>
                  <a:lnTo>
                    <a:pt x="4722" y="9281"/>
                  </a:lnTo>
                  <a:lnTo>
                    <a:pt x="4668" y="8576"/>
                  </a:lnTo>
                  <a:lnTo>
                    <a:pt x="4668" y="8576"/>
                  </a:lnTo>
                  <a:lnTo>
                    <a:pt x="4613" y="8521"/>
                  </a:lnTo>
                  <a:lnTo>
                    <a:pt x="3962" y="5808"/>
                  </a:lnTo>
                  <a:lnTo>
                    <a:pt x="24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-5189844" y="2519249"/>
              <a:ext cx="94964" cy="494845"/>
            </a:xfrm>
            <a:custGeom>
              <a:avLst/>
              <a:gdLst/>
              <a:ahLst/>
              <a:cxnLst/>
              <a:rect l="l" t="t" r="r" b="b"/>
              <a:pathLst>
                <a:path w="4885" h="25455" extrusionOk="0">
                  <a:moveTo>
                    <a:pt x="2605" y="0"/>
                  </a:moveTo>
                  <a:lnTo>
                    <a:pt x="2660" y="543"/>
                  </a:lnTo>
                  <a:lnTo>
                    <a:pt x="2714" y="1086"/>
                  </a:lnTo>
                  <a:lnTo>
                    <a:pt x="2660" y="2008"/>
                  </a:lnTo>
                  <a:lnTo>
                    <a:pt x="2443" y="3148"/>
                  </a:lnTo>
                  <a:lnTo>
                    <a:pt x="2117" y="4668"/>
                  </a:lnTo>
                  <a:lnTo>
                    <a:pt x="1574" y="6567"/>
                  </a:lnTo>
                  <a:lnTo>
                    <a:pt x="814" y="9444"/>
                  </a:lnTo>
                  <a:lnTo>
                    <a:pt x="326" y="11778"/>
                  </a:lnTo>
                  <a:lnTo>
                    <a:pt x="163" y="12755"/>
                  </a:lnTo>
                  <a:lnTo>
                    <a:pt x="54" y="13623"/>
                  </a:lnTo>
                  <a:lnTo>
                    <a:pt x="0" y="14383"/>
                  </a:lnTo>
                  <a:lnTo>
                    <a:pt x="0" y="15088"/>
                  </a:lnTo>
                  <a:lnTo>
                    <a:pt x="0" y="15685"/>
                  </a:lnTo>
                  <a:lnTo>
                    <a:pt x="54" y="16228"/>
                  </a:lnTo>
                  <a:lnTo>
                    <a:pt x="217" y="17205"/>
                  </a:lnTo>
                  <a:lnTo>
                    <a:pt x="2280" y="25455"/>
                  </a:lnTo>
                  <a:lnTo>
                    <a:pt x="2280" y="25400"/>
                  </a:lnTo>
                  <a:lnTo>
                    <a:pt x="2171" y="24586"/>
                  </a:lnTo>
                  <a:lnTo>
                    <a:pt x="2117" y="24043"/>
                  </a:lnTo>
                  <a:lnTo>
                    <a:pt x="2063" y="23392"/>
                  </a:lnTo>
                  <a:lnTo>
                    <a:pt x="2117" y="22795"/>
                  </a:lnTo>
                  <a:lnTo>
                    <a:pt x="2171" y="22090"/>
                  </a:lnTo>
                  <a:lnTo>
                    <a:pt x="2280" y="21221"/>
                  </a:lnTo>
                  <a:lnTo>
                    <a:pt x="2443" y="20244"/>
                  </a:lnTo>
                  <a:lnTo>
                    <a:pt x="2660" y="19159"/>
                  </a:lnTo>
                  <a:lnTo>
                    <a:pt x="2931" y="17856"/>
                  </a:lnTo>
                  <a:lnTo>
                    <a:pt x="3311" y="16445"/>
                  </a:lnTo>
                  <a:lnTo>
                    <a:pt x="3745" y="14817"/>
                  </a:lnTo>
                  <a:lnTo>
                    <a:pt x="4234" y="13134"/>
                  </a:lnTo>
                  <a:lnTo>
                    <a:pt x="4559" y="11723"/>
                  </a:lnTo>
                  <a:lnTo>
                    <a:pt x="4776" y="10529"/>
                  </a:lnTo>
                  <a:lnTo>
                    <a:pt x="4831" y="9987"/>
                  </a:lnTo>
                  <a:lnTo>
                    <a:pt x="4885" y="9498"/>
                  </a:lnTo>
                  <a:lnTo>
                    <a:pt x="4831" y="9010"/>
                  </a:lnTo>
                  <a:lnTo>
                    <a:pt x="4776" y="8575"/>
                  </a:lnTo>
                  <a:lnTo>
                    <a:pt x="3745" y="4614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7A1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-5189844" y="2519249"/>
              <a:ext cx="94964" cy="494845"/>
            </a:xfrm>
            <a:custGeom>
              <a:avLst/>
              <a:gdLst/>
              <a:ahLst/>
              <a:cxnLst/>
              <a:rect l="l" t="t" r="r" b="b"/>
              <a:pathLst>
                <a:path w="4885" h="25455" fill="none" extrusionOk="0">
                  <a:moveTo>
                    <a:pt x="2605" y="0"/>
                  </a:moveTo>
                  <a:lnTo>
                    <a:pt x="2605" y="0"/>
                  </a:lnTo>
                  <a:lnTo>
                    <a:pt x="2660" y="543"/>
                  </a:lnTo>
                  <a:lnTo>
                    <a:pt x="2714" y="1086"/>
                  </a:lnTo>
                  <a:lnTo>
                    <a:pt x="2714" y="1086"/>
                  </a:lnTo>
                  <a:lnTo>
                    <a:pt x="2660" y="2008"/>
                  </a:lnTo>
                  <a:lnTo>
                    <a:pt x="2443" y="3148"/>
                  </a:lnTo>
                  <a:lnTo>
                    <a:pt x="2117" y="4668"/>
                  </a:lnTo>
                  <a:lnTo>
                    <a:pt x="1574" y="6567"/>
                  </a:lnTo>
                  <a:lnTo>
                    <a:pt x="1574" y="6567"/>
                  </a:lnTo>
                  <a:lnTo>
                    <a:pt x="814" y="9444"/>
                  </a:lnTo>
                  <a:lnTo>
                    <a:pt x="326" y="11778"/>
                  </a:lnTo>
                  <a:lnTo>
                    <a:pt x="163" y="12755"/>
                  </a:lnTo>
                  <a:lnTo>
                    <a:pt x="54" y="13623"/>
                  </a:lnTo>
                  <a:lnTo>
                    <a:pt x="0" y="14383"/>
                  </a:lnTo>
                  <a:lnTo>
                    <a:pt x="0" y="15088"/>
                  </a:lnTo>
                  <a:lnTo>
                    <a:pt x="0" y="15088"/>
                  </a:lnTo>
                  <a:lnTo>
                    <a:pt x="0" y="15685"/>
                  </a:lnTo>
                  <a:lnTo>
                    <a:pt x="54" y="16228"/>
                  </a:lnTo>
                  <a:lnTo>
                    <a:pt x="217" y="17205"/>
                  </a:lnTo>
                  <a:lnTo>
                    <a:pt x="2280" y="25455"/>
                  </a:lnTo>
                  <a:lnTo>
                    <a:pt x="2280" y="25400"/>
                  </a:lnTo>
                  <a:lnTo>
                    <a:pt x="2280" y="25400"/>
                  </a:lnTo>
                  <a:lnTo>
                    <a:pt x="2171" y="24586"/>
                  </a:lnTo>
                  <a:lnTo>
                    <a:pt x="2117" y="24043"/>
                  </a:lnTo>
                  <a:lnTo>
                    <a:pt x="2063" y="23392"/>
                  </a:lnTo>
                  <a:lnTo>
                    <a:pt x="2063" y="23392"/>
                  </a:lnTo>
                  <a:lnTo>
                    <a:pt x="2117" y="22795"/>
                  </a:lnTo>
                  <a:lnTo>
                    <a:pt x="2171" y="22090"/>
                  </a:lnTo>
                  <a:lnTo>
                    <a:pt x="2280" y="21221"/>
                  </a:lnTo>
                  <a:lnTo>
                    <a:pt x="2443" y="20244"/>
                  </a:lnTo>
                  <a:lnTo>
                    <a:pt x="2660" y="19159"/>
                  </a:lnTo>
                  <a:lnTo>
                    <a:pt x="2931" y="17856"/>
                  </a:lnTo>
                  <a:lnTo>
                    <a:pt x="3311" y="16445"/>
                  </a:lnTo>
                  <a:lnTo>
                    <a:pt x="3745" y="14817"/>
                  </a:lnTo>
                  <a:lnTo>
                    <a:pt x="3745" y="14817"/>
                  </a:lnTo>
                  <a:lnTo>
                    <a:pt x="4234" y="13134"/>
                  </a:lnTo>
                  <a:lnTo>
                    <a:pt x="4559" y="11723"/>
                  </a:lnTo>
                  <a:lnTo>
                    <a:pt x="4776" y="10529"/>
                  </a:lnTo>
                  <a:lnTo>
                    <a:pt x="4831" y="9987"/>
                  </a:lnTo>
                  <a:lnTo>
                    <a:pt x="4885" y="9498"/>
                  </a:lnTo>
                  <a:lnTo>
                    <a:pt x="4885" y="9498"/>
                  </a:lnTo>
                  <a:lnTo>
                    <a:pt x="4831" y="9010"/>
                  </a:lnTo>
                  <a:lnTo>
                    <a:pt x="4776" y="8575"/>
                  </a:lnTo>
                  <a:lnTo>
                    <a:pt x="3745" y="4614"/>
                  </a:lnTo>
                  <a:lnTo>
                    <a:pt x="26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-5626641" y="600055"/>
              <a:ext cx="44323" cy="168836"/>
            </a:xfrm>
            <a:custGeom>
              <a:avLst/>
              <a:gdLst/>
              <a:ahLst/>
              <a:cxnLst/>
              <a:rect l="l" t="t" r="r" b="b"/>
              <a:pathLst>
                <a:path w="2280" h="8685" extrusionOk="0">
                  <a:moveTo>
                    <a:pt x="0" y="1"/>
                  </a:moveTo>
                  <a:lnTo>
                    <a:pt x="2062" y="7979"/>
                  </a:lnTo>
                  <a:lnTo>
                    <a:pt x="2279" y="8685"/>
                  </a:lnTo>
                  <a:lnTo>
                    <a:pt x="271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-5626641" y="600055"/>
              <a:ext cx="44323" cy="168836"/>
            </a:xfrm>
            <a:custGeom>
              <a:avLst/>
              <a:gdLst/>
              <a:ahLst/>
              <a:cxnLst/>
              <a:rect l="l" t="t" r="r" b="b"/>
              <a:pathLst>
                <a:path w="2280" h="8685" fill="none" extrusionOk="0">
                  <a:moveTo>
                    <a:pt x="2279" y="8685"/>
                  </a:moveTo>
                  <a:lnTo>
                    <a:pt x="271" y="652"/>
                  </a:lnTo>
                  <a:lnTo>
                    <a:pt x="271" y="652"/>
                  </a:lnTo>
                  <a:lnTo>
                    <a:pt x="0" y="1"/>
                  </a:lnTo>
                  <a:lnTo>
                    <a:pt x="2062" y="7979"/>
                  </a:lnTo>
                  <a:lnTo>
                    <a:pt x="2062" y="7979"/>
                  </a:lnTo>
                  <a:lnTo>
                    <a:pt x="2279" y="86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-7518406" y="1092781"/>
              <a:ext cx="45392" cy="177273"/>
            </a:xfrm>
            <a:custGeom>
              <a:avLst/>
              <a:gdLst/>
              <a:ahLst/>
              <a:cxnLst/>
              <a:rect l="l" t="t" r="r" b="b"/>
              <a:pathLst>
                <a:path w="2335" h="9119" fill="none" extrusionOk="0">
                  <a:moveTo>
                    <a:pt x="1" y="0"/>
                  </a:moveTo>
                  <a:lnTo>
                    <a:pt x="2334" y="91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-5586556" y="755147"/>
              <a:ext cx="43273" cy="168836"/>
            </a:xfrm>
            <a:custGeom>
              <a:avLst/>
              <a:gdLst/>
              <a:ahLst/>
              <a:cxnLst/>
              <a:rect l="l" t="t" r="r" b="b"/>
              <a:pathLst>
                <a:path w="2226" h="8685" extrusionOk="0">
                  <a:moveTo>
                    <a:pt x="0" y="1"/>
                  </a:moveTo>
                  <a:lnTo>
                    <a:pt x="2009" y="8088"/>
                  </a:lnTo>
                  <a:lnTo>
                    <a:pt x="2226" y="8685"/>
                  </a:lnTo>
                  <a:lnTo>
                    <a:pt x="217" y="7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-5586556" y="755147"/>
              <a:ext cx="43273" cy="168836"/>
            </a:xfrm>
            <a:custGeom>
              <a:avLst/>
              <a:gdLst/>
              <a:ahLst/>
              <a:cxnLst/>
              <a:rect l="l" t="t" r="r" b="b"/>
              <a:pathLst>
                <a:path w="2226" h="8685" fill="none" extrusionOk="0">
                  <a:moveTo>
                    <a:pt x="2226" y="8685"/>
                  </a:moveTo>
                  <a:lnTo>
                    <a:pt x="217" y="707"/>
                  </a:lnTo>
                  <a:lnTo>
                    <a:pt x="217" y="707"/>
                  </a:lnTo>
                  <a:lnTo>
                    <a:pt x="0" y="1"/>
                  </a:lnTo>
                  <a:lnTo>
                    <a:pt x="2009" y="8088"/>
                  </a:lnTo>
                  <a:lnTo>
                    <a:pt x="2009" y="8088"/>
                  </a:lnTo>
                  <a:lnTo>
                    <a:pt x="2226" y="86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-7473033" y="1270035"/>
              <a:ext cx="45392" cy="177273"/>
            </a:xfrm>
            <a:custGeom>
              <a:avLst/>
              <a:gdLst/>
              <a:ahLst/>
              <a:cxnLst/>
              <a:rect l="l" t="t" r="r" b="b"/>
              <a:pathLst>
                <a:path w="2335" h="9119" fill="none" extrusionOk="0">
                  <a:moveTo>
                    <a:pt x="0" y="0"/>
                  </a:moveTo>
                  <a:lnTo>
                    <a:pt x="2334" y="91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-5507435" y="1067451"/>
              <a:ext cx="43293" cy="167787"/>
            </a:xfrm>
            <a:custGeom>
              <a:avLst/>
              <a:gdLst/>
              <a:ahLst/>
              <a:cxnLst/>
              <a:rect l="l" t="t" r="r" b="b"/>
              <a:pathLst>
                <a:path w="2227" h="8631" extrusionOk="0">
                  <a:moveTo>
                    <a:pt x="1" y="1"/>
                  </a:moveTo>
                  <a:lnTo>
                    <a:pt x="2009" y="8033"/>
                  </a:lnTo>
                  <a:lnTo>
                    <a:pt x="2172" y="8630"/>
                  </a:lnTo>
                  <a:lnTo>
                    <a:pt x="2226" y="8576"/>
                  </a:lnTo>
                  <a:lnTo>
                    <a:pt x="218" y="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-5507435" y="1067451"/>
              <a:ext cx="43293" cy="167787"/>
            </a:xfrm>
            <a:custGeom>
              <a:avLst/>
              <a:gdLst/>
              <a:ahLst/>
              <a:cxnLst/>
              <a:rect l="l" t="t" r="r" b="b"/>
              <a:pathLst>
                <a:path w="2227" h="8631" fill="none" extrusionOk="0">
                  <a:moveTo>
                    <a:pt x="2226" y="8576"/>
                  </a:moveTo>
                  <a:lnTo>
                    <a:pt x="218" y="598"/>
                  </a:lnTo>
                  <a:lnTo>
                    <a:pt x="218" y="598"/>
                  </a:lnTo>
                  <a:lnTo>
                    <a:pt x="1" y="1"/>
                  </a:lnTo>
                  <a:lnTo>
                    <a:pt x="2009" y="8033"/>
                  </a:lnTo>
                  <a:lnTo>
                    <a:pt x="2009" y="8033"/>
                  </a:lnTo>
                  <a:lnTo>
                    <a:pt x="2172" y="86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-7383356" y="1625592"/>
              <a:ext cx="45392" cy="177273"/>
            </a:xfrm>
            <a:custGeom>
              <a:avLst/>
              <a:gdLst/>
              <a:ahLst/>
              <a:cxnLst/>
              <a:rect l="l" t="t" r="r" b="b"/>
              <a:pathLst>
                <a:path w="2335" h="9119" fill="none" extrusionOk="0">
                  <a:moveTo>
                    <a:pt x="1" y="1"/>
                  </a:moveTo>
                  <a:lnTo>
                    <a:pt x="2334" y="91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-5428295" y="1378704"/>
              <a:ext cx="42224" cy="167787"/>
            </a:xfrm>
            <a:custGeom>
              <a:avLst/>
              <a:gdLst/>
              <a:ahLst/>
              <a:cxnLst/>
              <a:rect l="l" t="t" r="r" b="b"/>
              <a:pathLst>
                <a:path w="2172" h="8631" extrusionOk="0">
                  <a:moveTo>
                    <a:pt x="0" y="1"/>
                  </a:moveTo>
                  <a:lnTo>
                    <a:pt x="2009" y="8033"/>
                  </a:lnTo>
                  <a:lnTo>
                    <a:pt x="2171" y="8630"/>
                  </a:lnTo>
                  <a:lnTo>
                    <a:pt x="2171" y="8576"/>
                  </a:lnTo>
                  <a:lnTo>
                    <a:pt x="163" y="5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-5428295" y="1378704"/>
              <a:ext cx="42224" cy="167787"/>
            </a:xfrm>
            <a:custGeom>
              <a:avLst/>
              <a:gdLst/>
              <a:ahLst/>
              <a:cxnLst/>
              <a:rect l="l" t="t" r="r" b="b"/>
              <a:pathLst>
                <a:path w="2172" h="8631" fill="none" extrusionOk="0">
                  <a:moveTo>
                    <a:pt x="2171" y="8576"/>
                  </a:moveTo>
                  <a:lnTo>
                    <a:pt x="163" y="598"/>
                  </a:lnTo>
                  <a:lnTo>
                    <a:pt x="163" y="598"/>
                  </a:lnTo>
                  <a:lnTo>
                    <a:pt x="0" y="1"/>
                  </a:lnTo>
                  <a:lnTo>
                    <a:pt x="2009" y="8033"/>
                  </a:lnTo>
                  <a:lnTo>
                    <a:pt x="2009" y="8033"/>
                  </a:lnTo>
                  <a:lnTo>
                    <a:pt x="2171" y="86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-7293680" y="1979050"/>
              <a:ext cx="45392" cy="177273"/>
            </a:xfrm>
            <a:custGeom>
              <a:avLst/>
              <a:gdLst/>
              <a:ahLst/>
              <a:cxnLst/>
              <a:rect l="l" t="t" r="r" b="b"/>
              <a:pathLst>
                <a:path w="2335" h="9119" fill="none" extrusionOk="0">
                  <a:moveTo>
                    <a:pt x="1" y="0"/>
                  </a:moveTo>
                  <a:lnTo>
                    <a:pt x="2335" y="91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-7203984" y="1637198"/>
              <a:ext cx="1897033" cy="873634"/>
            </a:xfrm>
            <a:custGeom>
              <a:avLst/>
              <a:gdLst/>
              <a:ahLst/>
              <a:cxnLst/>
              <a:rect l="l" t="t" r="r" b="b"/>
              <a:pathLst>
                <a:path w="97584" h="44940" extrusionOk="0">
                  <a:moveTo>
                    <a:pt x="88737" y="1"/>
                  </a:moveTo>
                  <a:lnTo>
                    <a:pt x="87760" y="55"/>
                  </a:lnTo>
                  <a:lnTo>
                    <a:pt x="86729" y="109"/>
                  </a:lnTo>
                  <a:lnTo>
                    <a:pt x="85698" y="163"/>
                  </a:lnTo>
                  <a:lnTo>
                    <a:pt x="83364" y="489"/>
                  </a:lnTo>
                  <a:lnTo>
                    <a:pt x="80922" y="923"/>
                  </a:lnTo>
                  <a:lnTo>
                    <a:pt x="78208" y="1520"/>
                  </a:lnTo>
                  <a:lnTo>
                    <a:pt x="75386" y="2226"/>
                  </a:lnTo>
                  <a:lnTo>
                    <a:pt x="72401" y="3094"/>
                  </a:lnTo>
                  <a:lnTo>
                    <a:pt x="69307" y="4071"/>
                  </a:lnTo>
                  <a:lnTo>
                    <a:pt x="66051" y="5157"/>
                  </a:lnTo>
                  <a:lnTo>
                    <a:pt x="62686" y="6296"/>
                  </a:lnTo>
                  <a:lnTo>
                    <a:pt x="59213" y="7599"/>
                  </a:lnTo>
                  <a:lnTo>
                    <a:pt x="55685" y="8956"/>
                  </a:lnTo>
                  <a:lnTo>
                    <a:pt x="52048" y="10421"/>
                  </a:lnTo>
                  <a:lnTo>
                    <a:pt x="48358" y="11941"/>
                  </a:lnTo>
                  <a:lnTo>
                    <a:pt x="44613" y="13569"/>
                  </a:lnTo>
                  <a:lnTo>
                    <a:pt x="40814" y="15251"/>
                  </a:lnTo>
                  <a:lnTo>
                    <a:pt x="36960" y="16934"/>
                  </a:lnTo>
                  <a:lnTo>
                    <a:pt x="33161" y="18725"/>
                  </a:lnTo>
                  <a:lnTo>
                    <a:pt x="29308" y="20516"/>
                  </a:lnTo>
                  <a:lnTo>
                    <a:pt x="25509" y="22416"/>
                  </a:lnTo>
                  <a:lnTo>
                    <a:pt x="21710" y="24261"/>
                  </a:lnTo>
                  <a:lnTo>
                    <a:pt x="17910" y="26160"/>
                  </a:lnTo>
                  <a:lnTo>
                    <a:pt x="14166" y="28114"/>
                  </a:lnTo>
                  <a:lnTo>
                    <a:pt x="10529" y="30014"/>
                  </a:lnTo>
                  <a:lnTo>
                    <a:pt x="6947" y="31968"/>
                  </a:lnTo>
                  <a:lnTo>
                    <a:pt x="3419" y="33922"/>
                  </a:lnTo>
                  <a:lnTo>
                    <a:pt x="0" y="35821"/>
                  </a:lnTo>
                  <a:lnTo>
                    <a:pt x="2334" y="44939"/>
                  </a:lnTo>
                  <a:lnTo>
                    <a:pt x="5862" y="42931"/>
                  </a:lnTo>
                  <a:lnTo>
                    <a:pt x="9498" y="40869"/>
                  </a:lnTo>
                  <a:lnTo>
                    <a:pt x="13189" y="38860"/>
                  </a:lnTo>
                  <a:lnTo>
                    <a:pt x="16933" y="36852"/>
                  </a:lnTo>
                  <a:lnTo>
                    <a:pt x="20733" y="34898"/>
                  </a:lnTo>
                  <a:lnTo>
                    <a:pt x="24586" y="32890"/>
                  </a:lnTo>
                  <a:lnTo>
                    <a:pt x="28494" y="30937"/>
                  </a:lnTo>
                  <a:lnTo>
                    <a:pt x="32347" y="29037"/>
                  </a:lnTo>
                  <a:lnTo>
                    <a:pt x="36255" y="27192"/>
                  </a:lnTo>
                  <a:lnTo>
                    <a:pt x="40108" y="25401"/>
                  </a:lnTo>
                  <a:lnTo>
                    <a:pt x="43962" y="23610"/>
                  </a:lnTo>
                  <a:lnTo>
                    <a:pt x="47815" y="21927"/>
                  </a:lnTo>
                  <a:lnTo>
                    <a:pt x="51560" y="20299"/>
                  </a:lnTo>
                  <a:lnTo>
                    <a:pt x="55305" y="18779"/>
                  </a:lnTo>
                  <a:lnTo>
                    <a:pt x="58941" y="17260"/>
                  </a:lnTo>
                  <a:lnTo>
                    <a:pt x="62469" y="15903"/>
                  </a:lnTo>
                  <a:lnTo>
                    <a:pt x="65942" y="14600"/>
                  </a:lnTo>
                  <a:lnTo>
                    <a:pt x="69253" y="13460"/>
                  </a:lnTo>
                  <a:lnTo>
                    <a:pt x="72455" y="12375"/>
                  </a:lnTo>
                  <a:lnTo>
                    <a:pt x="75549" y="11398"/>
                  </a:lnTo>
                  <a:lnTo>
                    <a:pt x="78480" y="10584"/>
                  </a:lnTo>
                  <a:lnTo>
                    <a:pt x="81302" y="9878"/>
                  </a:lnTo>
                  <a:lnTo>
                    <a:pt x="83907" y="9281"/>
                  </a:lnTo>
                  <a:lnTo>
                    <a:pt x="86295" y="8847"/>
                  </a:lnTo>
                  <a:lnTo>
                    <a:pt x="88520" y="8576"/>
                  </a:lnTo>
                  <a:lnTo>
                    <a:pt x="89551" y="8467"/>
                  </a:lnTo>
                  <a:lnTo>
                    <a:pt x="90528" y="8413"/>
                  </a:lnTo>
                  <a:lnTo>
                    <a:pt x="91451" y="8413"/>
                  </a:lnTo>
                  <a:lnTo>
                    <a:pt x="92319" y="8467"/>
                  </a:lnTo>
                  <a:lnTo>
                    <a:pt x="93133" y="8522"/>
                  </a:lnTo>
                  <a:lnTo>
                    <a:pt x="93893" y="8630"/>
                  </a:lnTo>
                  <a:lnTo>
                    <a:pt x="94599" y="8793"/>
                  </a:lnTo>
                  <a:lnTo>
                    <a:pt x="95196" y="9010"/>
                  </a:lnTo>
                  <a:lnTo>
                    <a:pt x="95793" y="9281"/>
                  </a:lnTo>
                  <a:lnTo>
                    <a:pt x="96281" y="9553"/>
                  </a:lnTo>
                  <a:lnTo>
                    <a:pt x="96715" y="9933"/>
                  </a:lnTo>
                  <a:lnTo>
                    <a:pt x="97041" y="10313"/>
                  </a:lnTo>
                  <a:lnTo>
                    <a:pt x="97367" y="10747"/>
                  </a:lnTo>
                  <a:lnTo>
                    <a:pt x="97584" y="11235"/>
                  </a:lnTo>
                  <a:lnTo>
                    <a:pt x="95576" y="3257"/>
                  </a:lnTo>
                  <a:lnTo>
                    <a:pt x="95359" y="2714"/>
                  </a:lnTo>
                  <a:lnTo>
                    <a:pt x="95087" y="2226"/>
                  </a:lnTo>
                  <a:lnTo>
                    <a:pt x="94762" y="1792"/>
                  </a:lnTo>
                  <a:lnTo>
                    <a:pt x="94327" y="1412"/>
                  </a:lnTo>
                  <a:lnTo>
                    <a:pt x="93839" y="1086"/>
                  </a:lnTo>
                  <a:lnTo>
                    <a:pt x="93296" y="815"/>
                  </a:lnTo>
                  <a:lnTo>
                    <a:pt x="92699" y="543"/>
                  </a:lnTo>
                  <a:lnTo>
                    <a:pt x="92048" y="381"/>
                  </a:lnTo>
                  <a:lnTo>
                    <a:pt x="91288" y="218"/>
                  </a:lnTo>
                  <a:lnTo>
                    <a:pt x="90474" y="109"/>
                  </a:lnTo>
                  <a:lnTo>
                    <a:pt x="89660" y="55"/>
                  </a:lnTo>
                  <a:lnTo>
                    <a:pt x="887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-7203984" y="1637198"/>
              <a:ext cx="1897033" cy="873634"/>
            </a:xfrm>
            <a:custGeom>
              <a:avLst/>
              <a:gdLst/>
              <a:ahLst/>
              <a:cxnLst/>
              <a:rect l="l" t="t" r="r" b="b"/>
              <a:pathLst>
                <a:path w="97584" h="44940" fill="none" extrusionOk="0">
                  <a:moveTo>
                    <a:pt x="97584" y="11235"/>
                  </a:moveTo>
                  <a:lnTo>
                    <a:pt x="97584" y="11235"/>
                  </a:lnTo>
                  <a:lnTo>
                    <a:pt x="97367" y="10747"/>
                  </a:lnTo>
                  <a:lnTo>
                    <a:pt x="97041" y="10313"/>
                  </a:lnTo>
                  <a:lnTo>
                    <a:pt x="96715" y="9933"/>
                  </a:lnTo>
                  <a:lnTo>
                    <a:pt x="96281" y="9553"/>
                  </a:lnTo>
                  <a:lnTo>
                    <a:pt x="95793" y="9281"/>
                  </a:lnTo>
                  <a:lnTo>
                    <a:pt x="95196" y="9010"/>
                  </a:lnTo>
                  <a:lnTo>
                    <a:pt x="94599" y="8793"/>
                  </a:lnTo>
                  <a:lnTo>
                    <a:pt x="93893" y="8630"/>
                  </a:lnTo>
                  <a:lnTo>
                    <a:pt x="93133" y="8522"/>
                  </a:lnTo>
                  <a:lnTo>
                    <a:pt x="92319" y="8467"/>
                  </a:lnTo>
                  <a:lnTo>
                    <a:pt x="91451" y="8413"/>
                  </a:lnTo>
                  <a:lnTo>
                    <a:pt x="90528" y="8413"/>
                  </a:lnTo>
                  <a:lnTo>
                    <a:pt x="89551" y="8467"/>
                  </a:lnTo>
                  <a:lnTo>
                    <a:pt x="88520" y="8576"/>
                  </a:lnTo>
                  <a:lnTo>
                    <a:pt x="86295" y="8847"/>
                  </a:lnTo>
                  <a:lnTo>
                    <a:pt x="83907" y="9281"/>
                  </a:lnTo>
                  <a:lnTo>
                    <a:pt x="81302" y="9878"/>
                  </a:lnTo>
                  <a:lnTo>
                    <a:pt x="78480" y="10584"/>
                  </a:lnTo>
                  <a:lnTo>
                    <a:pt x="75549" y="11398"/>
                  </a:lnTo>
                  <a:lnTo>
                    <a:pt x="72455" y="12375"/>
                  </a:lnTo>
                  <a:lnTo>
                    <a:pt x="69253" y="13460"/>
                  </a:lnTo>
                  <a:lnTo>
                    <a:pt x="65942" y="14600"/>
                  </a:lnTo>
                  <a:lnTo>
                    <a:pt x="62469" y="15903"/>
                  </a:lnTo>
                  <a:lnTo>
                    <a:pt x="58941" y="17260"/>
                  </a:lnTo>
                  <a:lnTo>
                    <a:pt x="55305" y="18779"/>
                  </a:lnTo>
                  <a:lnTo>
                    <a:pt x="51560" y="20299"/>
                  </a:lnTo>
                  <a:lnTo>
                    <a:pt x="47815" y="21927"/>
                  </a:lnTo>
                  <a:lnTo>
                    <a:pt x="43962" y="23610"/>
                  </a:lnTo>
                  <a:lnTo>
                    <a:pt x="40108" y="25401"/>
                  </a:lnTo>
                  <a:lnTo>
                    <a:pt x="36255" y="27192"/>
                  </a:lnTo>
                  <a:lnTo>
                    <a:pt x="32347" y="29037"/>
                  </a:lnTo>
                  <a:lnTo>
                    <a:pt x="28494" y="30937"/>
                  </a:lnTo>
                  <a:lnTo>
                    <a:pt x="24586" y="32890"/>
                  </a:lnTo>
                  <a:lnTo>
                    <a:pt x="20733" y="34898"/>
                  </a:lnTo>
                  <a:lnTo>
                    <a:pt x="16933" y="36852"/>
                  </a:lnTo>
                  <a:lnTo>
                    <a:pt x="13189" y="38860"/>
                  </a:lnTo>
                  <a:lnTo>
                    <a:pt x="9498" y="40869"/>
                  </a:lnTo>
                  <a:lnTo>
                    <a:pt x="5862" y="42931"/>
                  </a:lnTo>
                  <a:lnTo>
                    <a:pt x="2334" y="44939"/>
                  </a:lnTo>
                  <a:lnTo>
                    <a:pt x="0" y="35821"/>
                  </a:lnTo>
                  <a:lnTo>
                    <a:pt x="0" y="35821"/>
                  </a:lnTo>
                  <a:lnTo>
                    <a:pt x="3419" y="33922"/>
                  </a:lnTo>
                  <a:lnTo>
                    <a:pt x="6947" y="31968"/>
                  </a:lnTo>
                  <a:lnTo>
                    <a:pt x="10529" y="30014"/>
                  </a:lnTo>
                  <a:lnTo>
                    <a:pt x="14166" y="28114"/>
                  </a:lnTo>
                  <a:lnTo>
                    <a:pt x="17910" y="26160"/>
                  </a:lnTo>
                  <a:lnTo>
                    <a:pt x="21710" y="24261"/>
                  </a:lnTo>
                  <a:lnTo>
                    <a:pt x="25509" y="22416"/>
                  </a:lnTo>
                  <a:lnTo>
                    <a:pt x="29308" y="20516"/>
                  </a:lnTo>
                  <a:lnTo>
                    <a:pt x="33161" y="18725"/>
                  </a:lnTo>
                  <a:lnTo>
                    <a:pt x="36960" y="16934"/>
                  </a:lnTo>
                  <a:lnTo>
                    <a:pt x="40814" y="15251"/>
                  </a:lnTo>
                  <a:lnTo>
                    <a:pt x="44613" y="13569"/>
                  </a:lnTo>
                  <a:lnTo>
                    <a:pt x="48358" y="11941"/>
                  </a:lnTo>
                  <a:lnTo>
                    <a:pt x="52048" y="10421"/>
                  </a:lnTo>
                  <a:lnTo>
                    <a:pt x="55685" y="8956"/>
                  </a:lnTo>
                  <a:lnTo>
                    <a:pt x="59213" y="7599"/>
                  </a:lnTo>
                  <a:lnTo>
                    <a:pt x="62686" y="6296"/>
                  </a:lnTo>
                  <a:lnTo>
                    <a:pt x="66051" y="5157"/>
                  </a:lnTo>
                  <a:lnTo>
                    <a:pt x="69307" y="4071"/>
                  </a:lnTo>
                  <a:lnTo>
                    <a:pt x="72401" y="3094"/>
                  </a:lnTo>
                  <a:lnTo>
                    <a:pt x="75386" y="2226"/>
                  </a:lnTo>
                  <a:lnTo>
                    <a:pt x="78208" y="1520"/>
                  </a:lnTo>
                  <a:lnTo>
                    <a:pt x="80922" y="923"/>
                  </a:lnTo>
                  <a:lnTo>
                    <a:pt x="83364" y="489"/>
                  </a:lnTo>
                  <a:lnTo>
                    <a:pt x="85698" y="163"/>
                  </a:lnTo>
                  <a:lnTo>
                    <a:pt x="86729" y="109"/>
                  </a:lnTo>
                  <a:lnTo>
                    <a:pt x="87760" y="55"/>
                  </a:lnTo>
                  <a:lnTo>
                    <a:pt x="88737" y="1"/>
                  </a:lnTo>
                  <a:lnTo>
                    <a:pt x="89660" y="55"/>
                  </a:lnTo>
                  <a:lnTo>
                    <a:pt x="90474" y="109"/>
                  </a:lnTo>
                  <a:lnTo>
                    <a:pt x="91288" y="218"/>
                  </a:lnTo>
                  <a:lnTo>
                    <a:pt x="92048" y="381"/>
                  </a:lnTo>
                  <a:lnTo>
                    <a:pt x="92699" y="543"/>
                  </a:lnTo>
                  <a:lnTo>
                    <a:pt x="93296" y="815"/>
                  </a:lnTo>
                  <a:lnTo>
                    <a:pt x="93839" y="1086"/>
                  </a:lnTo>
                  <a:lnTo>
                    <a:pt x="94327" y="1412"/>
                  </a:lnTo>
                  <a:lnTo>
                    <a:pt x="94762" y="1792"/>
                  </a:lnTo>
                  <a:lnTo>
                    <a:pt x="95087" y="2226"/>
                  </a:lnTo>
                  <a:lnTo>
                    <a:pt x="95359" y="2714"/>
                  </a:lnTo>
                  <a:lnTo>
                    <a:pt x="95359" y="2714"/>
                  </a:lnTo>
                  <a:lnTo>
                    <a:pt x="95576" y="3257"/>
                  </a:lnTo>
                  <a:lnTo>
                    <a:pt x="95576" y="3257"/>
                  </a:lnTo>
                  <a:lnTo>
                    <a:pt x="97584" y="11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-7113257" y="1970613"/>
              <a:ext cx="1890715" cy="894707"/>
            </a:xfrm>
            <a:custGeom>
              <a:avLst/>
              <a:gdLst/>
              <a:ahLst/>
              <a:cxnLst/>
              <a:rect l="l" t="t" r="r" b="b"/>
              <a:pathLst>
                <a:path w="97259" h="46024" extrusionOk="0">
                  <a:moveTo>
                    <a:pt x="87869" y="0"/>
                  </a:moveTo>
                  <a:lnTo>
                    <a:pt x="86893" y="109"/>
                  </a:lnTo>
                  <a:lnTo>
                    <a:pt x="84830" y="326"/>
                  </a:lnTo>
                  <a:lnTo>
                    <a:pt x="82551" y="706"/>
                  </a:lnTo>
                  <a:lnTo>
                    <a:pt x="80054" y="1248"/>
                  </a:lnTo>
                  <a:lnTo>
                    <a:pt x="77449" y="1900"/>
                  </a:lnTo>
                  <a:lnTo>
                    <a:pt x="74627" y="2659"/>
                  </a:lnTo>
                  <a:lnTo>
                    <a:pt x="71696" y="3582"/>
                  </a:lnTo>
                  <a:lnTo>
                    <a:pt x="68602" y="4613"/>
                  </a:lnTo>
                  <a:lnTo>
                    <a:pt x="65346" y="5699"/>
                  </a:lnTo>
                  <a:lnTo>
                    <a:pt x="61981" y="6947"/>
                  </a:lnTo>
                  <a:lnTo>
                    <a:pt x="58507" y="8250"/>
                  </a:lnTo>
                  <a:lnTo>
                    <a:pt x="54980" y="9715"/>
                  </a:lnTo>
                  <a:lnTo>
                    <a:pt x="51289" y="11180"/>
                  </a:lnTo>
                  <a:lnTo>
                    <a:pt x="47544" y="12809"/>
                  </a:lnTo>
                  <a:lnTo>
                    <a:pt x="43745" y="14491"/>
                  </a:lnTo>
                  <a:lnTo>
                    <a:pt x="39837" y="16228"/>
                  </a:lnTo>
                  <a:lnTo>
                    <a:pt x="35930" y="18073"/>
                  </a:lnTo>
                  <a:lnTo>
                    <a:pt x="31968" y="19973"/>
                  </a:lnTo>
                  <a:lnTo>
                    <a:pt x="27952" y="21927"/>
                  </a:lnTo>
                  <a:lnTo>
                    <a:pt x="23935" y="23935"/>
                  </a:lnTo>
                  <a:lnTo>
                    <a:pt x="19919" y="25997"/>
                  </a:lnTo>
                  <a:lnTo>
                    <a:pt x="15903" y="28114"/>
                  </a:lnTo>
                  <a:lnTo>
                    <a:pt x="11887" y="30230"/>
                  </a:lnTo>
                  <a:lnTo>
                    <a:pt x="7870" y="32456"/>
                  </a:lnTo>
                  <a:lnTo>
                    <a:pt x="3908" y="34627"/>
                  </a:lnTo>
                  <a:lnTo>
                    <a:pt x="1" y="36906"/>
                  </a:lnTo>
                  <a:lnTo>
                    <a:pt x="2334" y="46024"/>
                  </a:lnTo>
                  <a:lnTo>
                    <a:pt x="6134" y="43799"/>
                  </a:lnTo>
                  <a:lnTo>
                    <a:pt x="9987" y="41628"/>
                  </a:lnTo>
                  <a:lnTo>
                    <a:pt x="13895" y="39457"/>
                  </a:lnTo>
                  <a:lnTo>
                    <a:pt x="17802" y="37340"/>
                  </a:lnTo>
                  <a:lnTo>
                    <a:pt x="21764" y="35278"/>
                  </a:lnTo>
                  <a:lnTo>
                    <a:pt x="25726" y="33215"/>
                  </a:lnTo>
                  <a:lnTo>
                    <a:pt x="29688" y="31207"/>
                  </a:lnTo>
                  <a:lnTo>
                    <a:pt x="33650" y="29253"/>
                  </a:lnTo>
                  <a:lnTo>
                    <a:pt x="37612" y="27408"/>
                  </a:lnTo>
                  <a:lnTo>
                    <a:pt x="41466" y="25563"/>
                  </a:lnTo>
                  <a:lnTo>
                    <a:pt x="45319" y="23826"/>
                  </a:lnTo>
                  <a:lnTo>
                    <a:pt x="49172" y="22089"/>
                  </a:lnTo>
                  <a:lnTo>
                    <a:pt x="52863" y="20515"/>
                  </a:lnTo>
                  <a:lnTo>
                    <a:pt x="56554" y="18941"/>
                  </a:lnTo>
                  <a:lnTo>
                    <a:pt x="60136" y="17530"/>
                  </a:lnTo>
                  <a:lnTo>
                    <a:pt x="63609" y="16174"/>
                  </a:lnTo>
                  <a:lnTo>
                    <a:pt x="66974" y="14925"/>
                  </a:lnTo>
                  <a:lnTo>
                    <a:pt x="70231" y="13786"/>
                  </a:lnTo>
                  <a:lnTo>
                    <a:pt x="73378" y="12700"/>
                  </a:lnTo>
                  <a:lnTo>
                    <a:pt x="76363" y="11777"/>
                  </a:lnTo>
                  <a:lnTo>
                    <a:pt x="79186" y="10963"/>
                  </a:lnTo>
                  <a:lnTo>
                    <a:pt x="81845" y="10258"/>
                  </a:lnTo>
                  <a:lnTo>
                    <a:pt x="84342" y="9715"/>
                  </a:lnTo>
                  <a:lnTo>
                    <a:pt x="86675" y="9281"/>
                  </a:lnTo>
                  <a:lnTo>
                    <a:pt x="88792" y="8955"/>
                  </a:lnTo>
                  <a:lnTo>
                    <a:pt x="90692" y="8792"/>
                  </a:lnTo>
                  <a:lnTo>
                    <a:pt x="92374" y="8792"/>
                  </a:lnTo>
                  <a:lnTo>
                    <a:pt x="93134" y="8847"/>
                  </a:lnTo>
                  <a:lnTo>
                    <a:pt x="93840" y="8955"/>
                  </a:lnTo>
                  <a:lnTo>
                    <a:pt x="94491" y="9064"/>
                  </a:lnTo>
                  <a:lnTo>
                    <a:pt x="95088" y="9281"/>
                  </a:lnTo>
                  <a:lnTo>
                    <a:pt x="95631" y="9444"/>
                  </a:lnTo>
                  <a:lnTo>
                    <a:pt x="96065" y="9715"/>
                  </a:lnTo>
                  <a:lnTo>
                    <a:pt x="96445" y="10041"/>
                  </a:lnTo>
                  <a:lnTo>
                    <a:pt x="96825" y="10366"/>
                  </a:lnTo>
                  <a:lnTo>
                    <a:pt x="97042" y="10746"/>
                  </a:lnTo>
                  <a:lnTo>
                    <a:pt x="97259" y="11180"/>
                  </a:lnTo>
                  <a:lnTo>
                    <a:pt x="95088" y="2605"/>
                  </a:lnTo>
                  <a:lnTo>
                    <a:pt x="94925" y="2171"/>
                  </a:lnTo>
                  <a:lnTo>
                    <a:pt x="94708" y="1791"/>
                  </a:lnTo>
                  <a:lnTo>
                    <a:pt x="94382" y="1411"/>
                  </a:lnTo>
                  <a:lnTo>
                    <a:pt x="94002" y="1086"/>
                  </a:lnTo>
                  <a:lnTo>
                    <a:pt x="93568" y="814"/>
                  </a:lnTo>
                  <a:lnTo>
                    <a:pt x="93080" y="543"/>
                  </a:lnTo>
                  <a:lnTo>
                    <a:pt x="92483" y="380"/>
                  </a:lnTo>
                  <a:lnTo>
                    <a:pt x="91886" y="217"/>
                  </a:lnTo>
                  <a:lnTo>
                    <a:pt x="91180" y="109"/>
                  </a:lnTo>
                  <a:lnTo>
                    <a:pt x="90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-7113257" y="1970613"/>
              <a:ext cx="1890715" cy="894707"/>
            </a:xfrm>
            <a:custGeom>
              <a:avLst/>
              <a:gdLst/>
              <a:ahLst/>
              <a:cxnLst/>
              <a:rect l="l" t="t" r="r" b="b"/>
              <a:pathLst>
                <a:path w="97259" h="46024" fill="none" extrusionOk="0">
                  <a:moveTo>
                    <a:pt x="97259" y="11180"/>
                  </a:moveTo>
                  <a:lnTo>
                    <a:pt x="97259" y="11180"/>
                  </a:lnTo>
                  <a:lnTo>
                    <a:pt x="97042" y="10746"/>
                  </a:lnTo>
                  <a:lnTo>
                    <a:pt x="96825" y="10366"/>
                  </a:lnTo>
                  <a:lnTo>
                    <a:pt x="96445" y="10041"/>
                  </a:lnTo>
                  <a:lnTo>
                    <a:pt x="96065" y="9715"/>
                  </a:lnTo>
                  <a:lnTo>
                    <a:pt x="95631" y="9444"/>
                  </a:lnTo>
                  <a:lnTo>
                    <a:pt x="95088" y="9281"/>
                  </a:lnTo>
                  <a:lnTo>
                    <a:pt x="94491" y="9064"/>
                  </a:lnTo>
                  <a:lnTo>
                    <a:pt x="93840" y="8955"/>
                  </a:lnTo>
                  <a:lnTo>
                    <a:pt x="93134" y="8847"/>
                  </a:lnTo>
                  <a:lnTo>
                    <a:pt x="92374" y="8792"/>
                  </a:lnTo>
                  <a:lnTo>
                    <a:pt x="91560" y="8792"/>
                  </a:lnTo>
                  <a:lnTo>
                    <a:pt x="90692" y="8792"/>
                  </a:lnTo>
                  <a:lnTo>
                    <a:pt x="88792" y="8955"/>
                  </a:lnTo>
                  <a:lnTo>
                    <a:pt x="86675" y="9281"/>
                  </a:lnTo>
                  <a:lnTo>
                    <a:pt x="84342" y="9715"/>
                  </a:lnTo>
                  <a:lnTo>
                    <a:pt x="81845" y="10258"/>
                  </a:lnTo>
                  <a:lnTo>
                    <a:pt x="79186" y="10963"/>
                  </a:lnTo>
                  <a:lnTo>
                    <a:pt x="76363" y="11777"/>
                  </a:lnTo>
                  <a:lnTo>
                    <a:pt x="73378" y="12700"/>
                  </a:lnTo>
                  <a:lnTo>
                    <a:pt x="70231" y="13786"/>
                  </a:lnTo>
                  <a:lnTo>
                    <a:pt x="66974" y="14925"/>
                  </a:lnTo>
                  <a:lnTo>
                    <a:pt x="63609" y="16174"/>
                  </a:lnTo>
                  <a:lnTo>
                    <a:pt x="60136" y="17530"/>
                  </a:lnTo>
                  <a:lnTo>
                    <a:pt x="56554" y="18941"/>
                  </a:lnTo>
                  <a:lnTo>
                    <a:pt x="52863" y="20515"/>
                  </a:lnTo>
                  <a:lnTo>
                    <a:pt x="49172" y="22089"/>
                  </a:lnTo>
                  <a:lnTo>
                    <a:pt x="45319" y="23826"/>
                  </a:lnTo>
                  <a:lnTo>
                    <a:pt x="41466" y="25563"/>
                  </a:lnTo>
                  <a:lnTo>
                    <a:pt x="37612" y="27408"/>
                  </a:lnTo>
                  <a:lnTo>
                    <a:pt x="33650" y="29253"/>
                  </a:lnTo>
                  <a:lnTo>
                    <a:pt x="29688" y="31207"/>
                  </a:lnTo>
                  <a:lnTo>
                    <a:pt x="25726" y="33215"/>
                  </a:lnTo>
                  <a:lnTo>
                    <a:pt x="21764" y="35278"/>
                  </a:lnTo>
                  <a:lnTo>
                    <a:pt x="17802" y="37340"/>
                  </a:lnTo>
                  <a:lnTo>
                    <a:pt x="13895" y="39457"/>
                  </a:lnTo>
                  <a:lnTo>
                    <a:pt x="9987" y="41628"/>
                  </a:lnTo>
                  <a:lnTo>
                    <a:pt x="6134" y="43799"/>
                  </a:lnTo>
                  <a:lnTo>
                    <a:pt x="2334" y="46024"/>
                  </a:lnTo>
                  <a:lnTo>
                    <a:pt x="1" y="36906"/>
                  </a:lnTo>
                  <a:lnTo>
                    <a:pt x="1" y="36906"/>
                  </a:lnTo>
                  <a:lnTo>
                    <a:pt x="3908" y="34627"/>
                  </a:lnTo>
                  <a:lnTo>
                    <a:pt x="7870" y="32456"/>
                  </a:lnTo>
                  <a:lnTo>
                    <a:pt x="11887" y="30230"/>
                  </a:lnTo>
                  <a:lnTo>
                    <a:pt x="15903" y="28114"/>
                  </a:lnTo>
                  <a:lnTo>
                    <a:pt x="19919" y="25997"/>
                  </a:lnTo>
                  <a:lnTo>
                    <a:pt x="23935" y="23935"/>
                  </a:lnTo>
                  <a:lnTo>
                    <a:pt x="27952" y="21927"/>
                  </a:lnTo>
                  <a:lnTo>
                    <a:pt x="31968" y="19973"/>
                  </a:lnTo>
                  <a:lnTo>
                    <a:pt x="35930" y="18073"/>
                  </a:lnTo>
                  <a:lnTo>
                    <a:pt x="39837" y="16228"/>
                  </a:lnTo>
                  <a:lnTo>
                    <a:pt x="43745" y="14491"/>
                  </a:lnTo>
                  <a:lnTo>
                    <a:pt x="47544" y="12809"/>
                  </a:lnTo>
                  <a:lnTo>
                    <a:pt x="51289" y="11180"/>
                  </a:lnTo>
                  <a:lnTo>
                    <a:pt x="54980" y="9715"/>
                  </a:lnTo>
                  <a:lnTo>
                    <a:pt x="58507" y="8250"/>
                  </a:lnTo>
                  <a:lnTo>
                    <a:pt x="61981" y="6947"/>
                  </a:lnTo>
                  <a:lnTo>
                    <a:pt x="65346" y="5699"/>
                  </a:lnTo>
                  <a:lnTo>
                    <a:pt x="68602" y="4613"/>
                  </a:lnTo>
                  <a:lnTo>
                    <a:pt x="71696" y="3582"/>
                  </a:lnTo>
                  <a:lnTo>
                    <a:pt x="74627" y="2659"/>
                  </a:lnTo>
                  <a:lnTo>
                    <a:pt x="77449" y="1900"/>
                  </a:lnTo>
                  <a:lnTo>
                    <a:pt x="80054" y="1248"/>
                  </a:lnTo>
                  <a:lnTo>
                    <a:pt x="82551" y="706"/>
                  </a:lnTo>
                  <a:lnTo>
                    <a:pt x="84830" y="326"/>
                  </a:lnTo>
                  <a:lnTo>
                    <a:pt x="86893" y="109"/>
                  </a:lnTo>
                  <a:lnTo>
                    <a:pt x="87869" y="0"/>
                  </a:lnTo>
                  <a:lnTo>
                    <a:pt x="88792" y="0"/>
                  </a:lnTo>
                  <a:lnTo>
                    <a:pt x="89606" y="0"/>
                  </a:lnTo>
                  <a:lnTo>
                    <a:pt x="90420" y="0"/>
                  </a:lnTo>
                  <a:lnTo>
                    <a:pt x="91180" y="109"/>
                  </a:lnTo>
                  <a:lnTo>
                    <a:pt x="91886" y="217"/>
                  </a:lnTo>
                  <a:lnTo>
                    <a:pt x="92483" y="380"/>
                  </a:lnTo>
                  <a:lnTo>
                    <a:pt x="93080" y="543"/>
                  </a:lnTo>
                  <a:lnTo>
                    <a:pt x="93568" y="814"/>
                  </a:lnTo>
                  <a:lnTo>
                    <a:pt x="94002" y="1086"/>
                  </a:lnTo>
                  <a:lnTo>
                    <a:pt x="94382" y="1411"/>
                  </a:lnTo>
                  <a:lnTo>
                    <a:pt x="94708" y="1791"/>
                  </a:lnTo>
                  <a:lnTo>
                    <a:pt x="94925" y="2171"/>
                  </a:lnTo>
                  <a:lnTo>
                    <a:pt x="95088" y="2605"/>
                  </a:lnTo>
                  <a:lnTo>
                    <a:pt x="97259" y="111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-7023580" y="2311397"/>
              <a:ext cx="1884397" cy="908431"/>
            </a:xfrm>
            <a:custGeom>
              <a:avLst/>
              <a:gdLst/>
              <a:ahLst/>
              <a:cxnLst/>
              <a:rect l="l" t="t" r="r" b="b"/>
              <a:pathLst>
                <a:path w="96934" h="46730" extrusionOk="0">
                  <a:moveTo>
                    <a:pt x="88847" y="0"/>
                  </a:moveTo>
                  <a:lnTo>
                    <a:pt x="87110" y="163"/>
                  </a:lnTo>
                  <a:lnTo>
                    <a:pt x="85102" y="380"/>
                  </a:lnTo>
                  <a:lnTo>
                    <a:pt x="82931" y="814"/>
                  </a:lnTo>
                  <a:lnTo>
                    <a:pt x="80597" y="1303"/>
                  </a:lnTo>
                  <a:lnTo>
                    <a:pt x="78046" y="1954"/>
                  </a:lnTo>
                  <a:lnTo>
                    <a:pt x="75333" y="2714"/>
                  </a:lnTo>
                  <a:lnTo>
                    <a:pt x="72456" y="3582"/>
                  </a:lnTo>
                  <a:lnTo>
                    <a:pt x="69471" y="4559"/>
                  </a:lnTo>
                  <a:lnTo>
                    <a:pt x="66323" y="5645"/>
                  </a:lnTo>
                  <a:lnTo>
                    <a:pt x="63067" y="6839"/>
                  </a:lnTo>
                  <a:lnTo>
                    <a:pt x="59647" y="8141"/>
                  </a:lnTo>
                  <a:lnTo>
                    <a:pt x="56120" y="9553"/>
                  </a:lnTo>
                  <a:lnTo>
                    <a:pt x="52483" y="11018"/>
                  </a:lnTo>
                  <a:lnTo>
                    <a:pt x="48793" y="12646"/>
                  </a:lnTo>
                  <a:lnTo>
                    <a:pt x="44994" y="14329"/>
                  </a:lnTo>
                  <a:lnTo>
                    <a:pt x="41086" y="16065"/>
                  </a:lnTo>
                  <a:lnTo>
                    <a:pt x="37178" y="17911"/>
                  </a:lnTo>
                  <a:lnTo>
                    <a:pt x="33162" y="19810"/>
                  </a:lnTo>
                  <a:lnTo>
                    <a:pt x="29092" y="21818"/>
                  </a:lnTo>
                  <a:lnTo>
                    <a:pt x="24967" y="23881"/>
                  </a:lnTo>
                  <a:lnTo>
                    <a:pt x="20842" y="25997"/>
                  </a:lnTo>
                  <a:lnTo>
                    <a:pt x="16663" y="28223"/>
                  </a:lnTo>
                  <a:lnTo>
                    <a:pt x="12538" y="30502"/>
                  </a:lnTo>
                  <a:lnTo>
                    <a:pt x="8359" y="32782"/>
                  </a:lnTo>
                  <a:lnTo>
                    <a:pt x="4180" y="35170"/>
                  </a:lnTo>
                  <a:lnTo>
                    <a:pt x="1" y="37612"/>
                  </a:lnTo>
                  <a:lnTo>
                    <a:pt x="2280" y="46730"/>
                  </a:lnTo>
                  <a:lnTo>
                    <a:pt x="6405" y="44288"/>
                  </a:lnTo>
                  <a:lnTo>
                    <a:pt x="10584" y="41900"/>
                  </a:lnTo>
                  <a:lnTo>
                    <a:pt x="14709" y="39620"/>
                  </a:lnTo>
                  <a:lnTo>
                    <a:pt x="18834" y="37341"/>
                  </a:lnTo>
                  <a:lnTo>
                    <a:pt x="22959" y="35115"/>
                  </a:lnTo>
                  <a:lnTo>
                    <a:pt x="27083" y="32999"/>
                  </a:lnTo>
                  <a:lnTo>
                    <a:pt x="31154" y="30936"/>
                  </a:lnTo>
                  <a:lnTo>
                    <a:pt x="35170" y="28928"/>
                  </a:lnTo>
                  <a:lnTo>
                    <a:pt x="39132" y="27029"/>
                  </a:lnTo>
                  <a:lnTo>
                    <a:pt x="43094" y="25129"/>
                  </a:lnTo>
                  <a:lnTo>
                    <a:pt x="46947" y="23392"/>
                  </a:lnTo>
                  <a:lnTo>
                    <a:pt x="50747" y="21710"/>
                  </a:lnTo>
                  <a:lnTo>
                    <a:pt x="54437" y="20082"/>
                  </a:lnTo>
                  <a:lnTo>
                    <a:pt x="58019" y="18562"/>
                  </a:lnTo>
                  <a:lnTo>
                    <a:pt x="61547" y="17151"/>
                  </a:lnTo>
                  <a:lnTo>
                    <a:pt x="64966" y="15848"/>
                  </a:lnTo>
                  <a:lnTo>
                    <a:pt x="68223" y="14654"/>
                  </a:lnTo>
                  <a:lnTo>
                    <a:pt x="71371" y="13514"/>
                  </a:lnTo>
                  <a:lnTo>
                    <a:pt x="74356" y="12483"/>
                  </a:lnTo>
                  <a:lnTo>
                    <a:pt x="77232" y="11615"/>
                  </a:lnTo>
                  <a:lnTo>
                    <a:pt x="79946" y="10801"/>
                  </a:lnTo>
                  <a:lnTo>
                    <a:pt x="82497" y="10150"/>
                  </a:lnTo>
                  <a:lnTo>
                    <a:pt x="84885" y="9607"/>
                  </a:lnTo>
                  <a:lnTo>
                    <a:pt x="87056" y="9173"/>
                  </a:lnTo>
                  <a:lnTo>
                    <a:pt x="89064" y="8901"/>
                  </a:lnTo>
                  <a:lnTo>
                    <a:pt x="90855" y="8738"/>
                  </a:lnTo>
                  <a:lnTo>
                    <a:pt x="91669" y="8684"/>
                  </a:lnTo>
                  <a:lnTo>
                    <a:pt x="92429" y="8738"/>
                  </a:lnTo>
                  <a:lnTo>
                    <a:pt x="93134" y="8738"/>
                  </a:lnTo>
                  <a:lnTo>
                    <a:pt x="93840" y="8847"/>
                  </a:lnTo>
                  <a:lnTo>
                    <a:pt x="94437" y="8956"/>
                  </a:lnTo>
                  <a:lnTo>
                    <a:pt x="94980" y="9064"/>
                  </a:lnTo>
                  <a:lnTo>
                    <a:pt x="95468" y="9281"/>
                  </a:lnTo>
                  <a:lnTo>
                    <a:pt x="95848" y="9498"/>
                  </a:lnTo>
                  <a:lnTo>
                    <a:pt x="96228" y="9715"/>
                  </a:lnTo>
                  <a:lnTo>
                    <a:pt x="96553" y="10041"/>
                  </a:lnTo>
                  <a:lnTo>
                    <a:pt x="96771" y="10367"/>
                  </a:lnTo>
                  <a:lnTo>
                    <a:pt x="96933" y="10692"/>
                  </a:lnTo>
                  <a:lnTo>
                    <a:pt x="94762" y="2171"/>
                  </a:lnTo>
                  <a:lnTo>
                    <a:pt x="94654" y="1791"/>
                  </a:lnTo>
                  <a:lnTo>
                    <a:pt x="94382" y="1466"/>
                  </a:lnTo>
                  <a:lnTo>
                    <a:pt x="94111" y="1140"/>
                  </a:lnTo>
                  <a:lnTo>
                    <a:pt x="93785" y="869"/>
                  </a:lnTo>
                  <a:lnTo>
                    <a:pt x="93351" y="652"/>
                  </a:lnTo>
                  <a:lnTo>
                    <a:pt x="92917" y="435"/>
                  </a:lnTo>
                  <a:lnTo>
                    <a:pt x="92374" y="272"/>
                  </a:lnTo>
                  <a:lnTo>
                    <a:pt x="91777" y="163"/>
                  </a:lnTo>
                  <a:lnTo>
                    <a:pt x="91126" y="55"/>
                  </a:lnTo>
                  <a:lnTo>
                    <a:pt x="90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-7023580" y="2311397"/>
              <a:ext cx="1884397" cy="908431"/>
            </a:xfrm>
            <a:custGeom>
              <a:avLst/>
              <a:gdLst/>
              <a:ahLst/>
              <a:cxnLst/>
              <a:rect l="l" t="t" r="r" b="b"/>
              <a:pathLst>
                <a:path w="96934" h="46730" fill="none" extrusionOk="0">
                  <a:moveTo>
                    <a:pt x="96933" y="10692"/>
                  </a:moveTo>
                  <a:lnTo>
                    <a:pt x="96933" y="10692"/>
                  </a:lnTo>
                  <a:lnTo>
                    <a:pt x="96771" y="10367"/>
                  </a:lnTo>
                  <a:lnTo>
                    <a:pt x="96553" y="10041"/>
                  </a:lnTo>
                  <a:lnTo>
                    <a:pt x="96228" y="9715"/>
                  </a:lnTo>
                  <a:lnTo>
                    <a:pt x="95848" y="9498"/>
                  </a:lnTo>
                  <a:lnTo>
                    <a:pt x="95468" y="9281"/>
                  </a:lnTo>
                  <a:lnTo>
                    <a:pt x="94980" y="9064"/>
                  </a:lnTo>
                  <a:lnTo>
                    <a:pt x="94437" y="8956"/>
                  </a:lnTo>
                  <a:lnTo>
                    <a:pt x="93840" y="8847"/>
                  </a:lnTo>
                  <a:lnTo>
                    <a:pt x="93134" y="8738"/>
                  </a:lnTo>
                  <a:lnTo>
                    <a:pt x="92429" y="8738"/>
                  </a:lnTo>
                  <a:lnTo>
                    <a:pt x="91669" y="8684"/>
                  </a:lnTo>
                  <a:lnTo>
                    <a:pt x="90855" y="8738"/>
                  </a:lnTo>
                  <a:lnTo>
                    <a:pt x="89064" y="8901"/>
                  </a:lnTo>
                  <a:lnTo>
                    <a:pt x="87056" y="9173"/>
                  </a:lnTo>
                  <a:lnTo>
                    <a:pt x="84885" y="9607"/>
                  </a:lnTo>
                  <a:lnTo>
                    <a:pt x="82497" y="10150"/>
                  </a:lnTo>
                  <a:lnTo>
                    <a:pt x="79946" y="10801"/>
                  </a:lnTo>
                  <a:lnTo>
                    <a:pt x="77232" y="11615"/>
                  </a:lnTo>
                  <a:lnTo>
                    <a:pt x="74356" y="12483"/>
                  </a:lnTo>
                  <a:lnTo>
                    <a:pt x="71371" y="13514"/>
                  </a:lnTo>
                  <a:lnTo>
                    <a:pt x="68223" y="14654"/>
                  </a:lnTo>
                  <a:lnTo>
                    <a:pt x="64966" y="15848"/>
                  </a:lnTo>
                  <a:lnTo>
                    <a:pt x="61547" y="17151"/>
                  </a:lnTo>
                  <a:lnTo>
                    <a:pt x="58019" y="18562"/>
                  </a:lnTo>
                  <a:lnTo>
                    <a:pt x="54437" y="20082"/>
                  </a:lnTo>
                  <a:lnTo>
                    <a:pt x="50747" y="21710"/>
                  </a:lnTo>
                  <a:lnTo>
                    <a:pt x="46947" y="23392"/>
                  </a:lnTo>
                  <a:lnTo>
                    <a:pt x="43094" y="25129"/>
                  </a:lnTo>
                  <a:lnTo>
                    <a:pt x="39132" y="27029"/>
                  </a:lnTo>
                  <a:lnTo>
                    <a:pt x="35170" y="28928"/>
                  </a:lnTo>
                  <a:lnTo>
                    <a:pt x="31154" y="30936"/>
                  </a:lnTo>
                  <a:lnTo>
                    <a:pt x="27083" y="32999"/>
                  </a:lnTo>
                  <a:lnTo>
                    <a:pt x="22959" y="35115"/>
                  </a:lnTo>
                  <a:lnTo>
                    <a:pt x="18834" y="37341"/>
                  </a:lnTo>
                  <a:lnTo>
                    <a:pt x="14709" y="39620"/>
                  </a:lnTo>
                  <a:lnTo>
                    <a:pt x="10584" y="41900"/>
                  </a:lnTo>
                  <a:lnTo>
                    <a:pt x="6405" y="44288"/>
                  </a:lnTo>
                  <a:lnTo>
                    <a:pt x="2280" y="46730"/>
                  </a:lnTo>
                  <a:lnTo>
                    <a:pt x="1" y="37612"/>
                  </a:lnTo>
                  <a:lnTo>
                    <a:pt x="1" y="37612"/>
                  </a:lnTo>
                  <a:lnTo>
                    <a:pt x="4180" y="35170"/>
                  </a:lnTo>
                  <a:lnTo>
                    <a:pt x="8359" y="32782"/>
                  </a:lnTo>
                  <a:lnTo>
                    <a:pt x="12538" y="30502"/>
                  </a:lnTo>
                  <a:lnTo>
                    <a:pt x="16663" y="28223"/>
                  </a:lnTo>
                  <a:lnTo>
                    <a:pt x="20842" y="25997"/>
                  </a:lnTo>
                  <a:lnTo>
                    <a:pt x="24967" y="23881"/>
                  </a:lnTo>
                  <a:lnTo>
                    <a:pt x="29092" y="21818"/>
                  </a:lnTo>
                  <a:lnTo>
                    <a:pt x="33162" y="19810"/>
                  </a:lnTo>
                  <a:lnTo>
                    <a:pt x="37178" y="17911"/>
                  </a:lnTo>
                  <a:lnTo>
                    <a:pt x="41086" y="16065"/>
                  </a:lnTo>
                  <a:lnTo>
                    <a:pt x="44994" y="14329"/>
                  </a:lnTo>
                  <a:lnTo>
                    <a:pt x="48793" y="12646"/>
                  </a:lnTo>
                  <a:lnTo>
                    <a:pt x="52483" y="11018"/>
                  </a:lnTo>
                  <a:lnTo>
                    <a:pt x="56120" y="9553"/>
                  </a:lnTo>
                  <a:lnTo>
                    <a:pt x="59647" y="8141"/>
                  </a:lnTo>
                  <a:lnTo>
                    <a:pt x="63067" y="6839"/>
                  </a:lnTo>
                  <a:lnTo>
                    <a:pt x="66323" y="5645"/>
                  </a:lnTo>
                  <a:lnTo>
                    <a:pt x="69471" y="4559"/>
                  </a:lnTo>
                  <a:lnTo>
                    <a:pt x="72456" y="3582"/>
                  </a:lnTo>
                  <a:lnTo>
                    <a:pt x="75333" y="2714"/>
                  </a:lnTo>
                  <a:lnTo>
                    <a:pt x="78046" y="1954"/>
                  </a:lnTo>
                  <a:lnTo>
                    <a:pt x="80597" y="1303"/>
                  </a:lnTo>
                  <a:lnTo>
                    <a:pt x="82931" y="814"/>
                  </a:lnTo>
                  <a:lnTo>
                    <a:pt x="85102" y="380"/>
                  </a:lnTo>
                  <a:lnTo>
                    <a:pt x="87110" y="163"/>
                  </a:lnTo>
                  <a:lnTo>
                    <a:pt x="88847" y="0"/>
                  </a:lnTo>
                  <a:lnTo>
                    <a:pt x="89661" y="0"/>
                  </a:lnTo>
                  <a:lnTo>
                    <a:pt x="90421" y="0"/>
                  </a:lnTo>
                  <a:lnTo>
                    <a:pt x="91126" y="55"/>
                  </a:lnTo>
                  <a:lnTo>
                    <a:pt x="91777" y="163"/>
                  </a:lnTo>
                  <a:lnTo>
                    <a:pt x="92374" y="272"/>
                  </a:lnTo>
                  <a:lnTo>
                    <a:pt x="92917" y="435"/>
                  </a:lnTo>
                  <a:lnTo>
                    <a:pt x="93351" y="652"/>
                  </a:lnTo>
                  <a:lnTo>
                    <a:pt x="93785" y="869"/>
                  </a:lnTo>
                  <a:lnTo>
                    <a:pt x="94111" y="1140"/>
                  </a:lnTo>
                  <a:lnTo>
                    <a:pt x="94382" y="1466"/>
                  </a:lnTo>
                  <a:lnTo>
                    <a:pt x="94654" y="1791"/>
                  </a:lnTo>
                  <a:lnTo>
                    <a:pt x="94762" y="2171"/>
                  </a:lnTo>
                  <a:lnTo>
                    <a:pt x="96933" y="106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-5547521" y="911308"/>
              <a:ext cx="43273" cy="168836"/>
            </a:xfrm>
            <a:custGeom>
              <a:avLst/>
              <a:gdLst/>
              <a:ahLst/>
              <a:cxnLst/>
              <a:rect l="l" t="t" r="r" b="b"/>
              <a:pathLst>
                <a:path w="2226" h="8685" extrusionOk="0">
                  <a:moveTo>
                    <a:pt x="1" y="0"/>
                  </a:moveTo>
                  <a:lnTo>
                    <a:pt x="2009" y="8033"/>
                  </a:lnTo>
                  <a:lnTo>
                    <a:pt x="2226" y="8684"/>
                  </a:lnTo>
                  <a:lnTo>
                    <a:pt x="2226" y="8630"/>
                  </a:lnTo>
                  <a:lnTo>
                    <a:pt x="218" y="6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-5547521" y="911308"/>
              <a:ext cx="43273" cy="168836"/>
            </a:xfrm>
            <a:custGeom>
              <a:avLst/>
              <a:gdLst/>
              <a:ahLst/>
              <a:cxnLst/>
              <a:rect l="l" t="t" r="r" b="b"/>
              <a:pathLst>
                <a:path w="2226" h="8685" fill="none" extrusionOk="0">
                  <a:moveTo>
                    <a:pt x="2226" y="8630"/>
                  </a:moveTo>
                  <a:lnTo>
                    <a:pt x="218" y="652"/>
                  </a:lnTo>
                  <a:lnTo>
                    <a:pt x="218" y="652"/>
                  </a:lnTo>
                  <a:lnTo>
                    <a:pt x="1" y="0"/>
                  </a:lnTo>
                  <a:lnTo>
                    <a:pt x="2009" y="8033"/>
                  </a:lnTo>
                  <a:lnTo>
                    <a:pt x="2009" y="8033"/>
                  </a:lnTo>
                  <a:lnTo>
                    <a:pt x="2226" y="86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-7427660" y="1447289"/>
              <a:ext cx="44323" cy="177273"/>
            </a:xfrm>
            <a:custGeom>
              <a:avLst/>
              <a:gdLst/>
              <a:ahLst/>
              <a:cxnLst/>
              <a:rect l="l" t="t" r="r" b="b"/>
              <a:pathLst>
                <a:path w="2280" h="9119" fill="none" extrusionOk="0">
                  <a:moveTo>
                    <a:pt x="0" y="0"/>
                  </a:moveTo>
                  <a:lnTo>
                    <a:pt x="2280" y="91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-5468380" y="1222562"/>
              <a:ext cx="43273" cy="167767"/>
            </a:xfrm>
            <a:custGeom>
              <a:avLst/>
              <a:gdLst/>
              <a:ahLst/>
              <a:cxnLst/>
              <a:rect l="l" t="t" r="r" b="b"/>
              <a:pathLst>
                <a:path w="2226" h="8630" extrusionOk="0">
                  <a:moveTo>
                    <a:pt x="0" y="0"/>
                  </a:moveTo>
                  <a:lnTo>
                    <a:pt x="2008" y="8033"/>
                  </a:lnTo>
                  <a:lnTo>
                    <a:pt x="2225" y="8630"/>
                  </a:lnTo>
                  <a:lnTo>
                    <a:pt x="217" y="597"/>
                  </a:lnTo>
                  <a:lnTo>
                    <a:pt x="10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-5468380" y="1222562"/>
              <a:ext cx="43273" cy="167767"/>
            </a:xfrm>
            <a:custGeom>
              <a:avLst/>
              <a:gdLst/>
              <a:ahLst/>
              <a:cxnLst/>
              <a:rect l="l" t="t" r="r" b="b"/>
              <a:pathLst>
                <a:path w="2226" h="8630" fill="none" extrusionOk="0">
                  <a:moveTo>
                    <a:pt x="2225" y="8630"/>
                  </a:moveTo>
                  <a:lnTo>
                    <a:pt x="217" y="597"/>
                  </a:lnTo>
                  <a:lnTo>
                    <a:pt x="217" y="597"/>
                  </a:lnTo>
                  <a:lnTo>
                    <a:pt x="109" y="326"/>
                  </a:lnTo>
                  <a:lnTo>
                    <a:pt x="0" y="0"/>
                  </a:lnTo>
                  <a:lnTo>
                    <a:pt x="2008" y="8033"/>
                  </a:lnTo>
                  <a:lnTo>
                    <a:pt x="2008" y="8033"/>
                  </a:lnTo>
                  <a:lnTo>
                    <a:pt x="2225" y="86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-7337983" y="1801797"/>
              <a:ext cx="44323" cy="177273"/>
            </a:xfrm>
            <a:custGeom>
              <a:avLst/>
              <a:gdLst/>
              <a:ahLst/>
              <a:cxnLst/>
              <a:rect l="l" t="t" r="r" b="b"/>
              <a:pathLst>
                <a:path w="2280" h="9119" fill="none" extrusionOk="0">
                  <a:moveTo>
                    <a:pt x="0" y="0"/>
                  </a:moveTo>
                  <a:lnTo>
                    <a:pt x="2280" y="91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-5389260" y="1533797"/>
              <a:ext cx="43273" cy="166737"/>
            </a:xfrm>
            <a:custGeom>
              <a:avLst/>
              <a:gdLst/>
              <a:ahLst/>
              <a:cxnLst/>
              <a:rect l="l" t="t" r="r" b="b"/>
              <a:pathLst>
                <a:path w="2226" h="8577" extrusionOk="0">
                  <a:moveTo>
                    <a:pt x="1" y="1"/>
                  </a:moveTo>
                  <a:lnTo>
                    <a:pt x="2009" y="8033"/>
                  </a:lnTo>
                  <a:lnTo>
                    <a:pt x="2171" y="8576"/>
                  </a:lnTo>
                  <a:lnTo>
                    <a:pt x="2226" y="8576"/>
                  </a:lnTo>
                  <a:lnTo>
                    <a:pt x="218" y="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-5389260" y="1533797"/>
              <a:ext cx="43273" cy="166737"/>
            </a:xfrm>
            <a:custGeom>
              <a:avLst/>
              <a:gdLst/>
              <a:ahLst/>
              <a:cxnLst/>
              <a:rect l="l" t="t" r="r" b="b"/>
              <a:pathLst>
                <a:path w="2226" h="8577" fill="none" extrusionOk="0">
                  <a:moveTo>
                    <a:pt x="2226" y="8576"/>
                  </a:moveTo>
                  <a:lnTo>
                    <a:pt x="218" y="598"/>
                  </a:lnTo>
                  <a:lnTo>
                    <a:pt x="218" y="598"/>
                  </a:lnTo>
                  <a:lnTo>
                    <a:pt x="1" y="1"/>
                  </a:lnTo>
                  <a:lnTo>
                    <a:pt x="2009" y="8033"/>
                  </a:lnTo>
                  <a:lnTo>
                    <a:pt x="2009" y="8033"/>
                  </a:lnTo>
                  <a:lnTo>
                    <a:pt x="2171" y="85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-7248307" y="2156304"/>
              <a:ext cx="44343" cy="177273"/>
            </a:xfrm>
            <a:custGeom>
              <a:avLst/>
              <a:gdLst/>
              <a:ahLst/>
              <a:cxnLst/>
              <a:rect l="l" t="t" r="r" b="b"/>
              <a:pathLst>
                <a:path w="2281" h="9119" fill="none" extrusionOk="0">
                  <a:moveTo>
                    <a:pt x="1" y="0"/>
                  </a:moveTo>
                  <a:lnTo>
                    <a:pt x="2280" y="91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-7158630" y="1800747"/>
              <a:ext cx="1893884" cy="887339"/>
            </a:xfrm>
            <a:custGeom>
              <a:avLst/>
              <a:gdLst/>
              <a:ahLst/>
              <a:cxnLst/>
              <a:rect l="l" t="t" r="r" b="b"/>
              <a:pathLst>
                <a:path w="97422" h="45645" extrusionOk="0">
                  <a:moveTo>
                    <a:pt x="88250" y="0"/>
                  </a:moveTo>
                  <a:lnTo>
                    <a:pt x="87273" y="54"/>
                  </a:lnTo>
                  <a:lnTo>
                    <a:pt x="86187" y="163"/>
                  </a:lnTo>
                  <a:lnTo>
                    <a:pt x="83962" y="434"/>
                  </a:lnTo>
                  <a:lnTo>
                    <a:pt x="81574" y="868"/>
                  </a:lnTo>
                  <a:lnTo>
                    <a:pt x="78969" y="1411"/>
                  </a:lnTo>
                  <a:lnTo>
                    <a:pt x="76201" y="2171"/>
                  </a:lnTo>
                  <a:lnTo>
                    <a:pt x="73270" y="2985"/>
                  </a:lnTo>
                  <a:lnTo>
                    <a:pt x="70177" y="3962"/>
                  </a:lnTo>
                  <a:lnTo>
                    <a:pt x="66920" y="5047"/>
                  </a:lnTo>
                  <a:lnTo>
                    <a:pt x="63609" y="6187"/>
                  </a:lnTo>
                  <a:lnTo>
                    <a:pt x="60136" y="7490"/>
                  </a:lnTo>
                  <a:lnTo>
                    <a:pt x="56608" y="8847"/>
                  </a:lnTo>
                  <a:lnTo>
                    <a:pt x="52972" y="10366"/>
                  </a:lnTo>
                  <a:lnTo>
                    <a:pt x="49281" y="11886"/>
                  </a:lnTo>
                  <a:lnTo>
                    <a:pt x="45482" y="13514"/>
                  </a:lnTo>
                  <a:lnTo>
                    <a:pt x="41683" y="15197"/>
                  </a:lnTo>
                  <a:lnTo>
                    <a:pt x="37830" y="16988"/>
                  </a:lnTo>
                  <a:lnTo>
                    <a:pt x="33922" y="18779"/>
                  </a:lnTo>
                  <a:lnTo>
                    <a:pt x="30068" y="20624"/>
                  </a:lnTo>
                  <a:lnTo>
                    <a:pt x="26161" y="22578"/>
                  </a:lnTo>
                  <a:lnTo>
                    <a:pt x="22307" y="24477"/>
                  </a:lnTo>
                  <a:lnTo>
                    <a:pt x="18454" y="26485"/>
                  </a:lnTo>
                  <a:lnTo>
                    <a:pt x="14600" y="28439"/>
                  </a:lnTo>
                  <a:lnTo>
                    <a:pt x="10856" y="30447"/>
                  </a:lnTo>
                  <a:lnTo>
                    <a:pt x="7165" y="32456"/>
                  </a:lnTo>
                  <a:lnTo>
                    <a:pt x="3529" y="34518"/>
                  </a:lnTo>
                  <a:lnTo>
                    <a:pt x="1" y="36526"/>
                  </a:lnTo>
                  <a:lnTo>
                    <a:pt x="2335" y="45644"/>
                  </a:lnTo>
                  <a:lnTo>
                    <a:pt x="5754" y="43636"/>
                  </a:lnTo>
                  <a:lnTo>
                    <a:pt x="9336" y="41682"/>
                  </a:lnTo>
                  <a:lnTo>
                    <a:pt x="12972" y="39674"/>
                  </a:lnTo>
                  <a:lnTo>
                    <a:pt x="16663" y="37666"/>
                  </a:lnTo>
                  <a:lnTo>
                    <a:pt x="20408" y="35712"/>
                  </a:lnTo>
                  <a:lnTo>
                    <a:pt x="24261" y="33704"/>
                  </a:lnTo>
                  <a:lnTo>
                    <a:pt x="28060" y="31804"/>
                  </a:lnTo>
                  <a:lnTo>
                    <a:pt x="31968" y="29905"/>
                  </a:lnTo>
                  <a:lnTo>
                    <a:pt x="35821" y="28005"/>
                  </a:lnTo>
                  <a:lnTo>
                    <a:pt x="39675" y="26214"/>
                  </a:lnTo>
                  <a:lnTo>
                    <a:pt x="43528" y="24423"/>
                  </a:lnTo>
                  <a:lnTo>
                    <a:pt x="47327" y="22686"/>
                  </a:lnTo>
                  <a:lnTo>
                    <a:pt x="51127" y="21058"/>
                  </a:lnTo>
                  <a:lnTo>
                    <a:pt x="54817" y="19484"/>
                  </a:lnTo>
                  <a:lnTo>
                    <a:pt x="58508" y="18019"/>
                  </a:lnTo>
                  <a:lnTo>
                    <a:pt x="62035" y="16608"/>
                  </a:lnTo>
                  <a:lnTo>
                    <a:pt x="65509" y="15251"/>
                  </a:lnTo>
                  <a:lnTo>
                    <a:pt x="68874" y="14057"/>
                  </a:lnTo>
                  <a:lnTo>
                    <a:pt x="72130" y="12971"/>
                  </a:lnTo>
                  <a:lnTo>
                    <a:pt x="75224" y="11940"/>
                  </a:lnTo>
                  <a:lnTo>
                    <a:pt x="78209" y="11072"/>
                  </a:lnTo>
                  <a:lnTo>
                    <a:pt x="80977" y="10312"/>
                  </a:lnTo>
                  <a:lnTo>
                    <a:pt x="83636" y="9715"/>
                  </a:lnTo>
                  <a:lnTo>
                    <a:pt x="86079" y="9227"/>
                  </a:lnTo>
                  <a:lnTo>
                    <a:pt x="88304" y="8901"/>
                  </a:lnTo>
                  <a:lnTo>
                    <a:pt x="89335" y="8847"/>
                  </a:lnTo>
                  <a:lnTo>
                    <a:pt x="90366" y="8738"/>
                  </a:lnTo>
                  <a:lnTo>
                    <a:pt x="92157" y="8738"/>
                  </a:lnTo>
                  <a:lnTo>
                    <a:pt x="92971" y="8792"/>
                  </a:lnTo>
                  <a:lnTo>
                    <a:pt x="93731" y="8901"/>
                  </a:lnTo>
                  <a:lnTo>
                    <a:pt x="94437" y="9064"/>
                  </a:lnTo>
                  <a:lnTo>
                    <a:pt x="95034" y="9227"/>
                  </a:lnTo>
                  <a:lnTo>
                    <a:pt x="95631" y="9498"/>
                  </a:lnTo>
                  <a:lnTo>
                    <a:pt x="96119" y="9769"/>
                  </a:lnTo>
                  <a:lnTo>
                    <a:pt x="96553" y="10095"/>
                  </a:lnTo>
                  <a:lnTo>
                    <a:pt x="96879" y="10475"/>
                  </a:lnTo>
                  <a:lnTo>
                    <a:pt x="97205" y="10909"/>
                  </a:lnTo>
                  <a:lnTo>
                    <a:pt x="97422" y="11343"/>
                  </a:lnTo>
                  <a:lnTo>
                    <a:pt x="95251" y="2822"/>
                  </a:lnTo>
                  <a:lnTo>
                    <a:pt x="95034" y="2334"/>
                  </a:lnTo>
                  <a:lnTo>
                    <a:pt x="94708" y="1900"/>
                  </a:lnTo>
                  <a:lnTo>
                    <a:pt x="94382" y="1520"/>
                  </a:lnTo>
                  <a:lnTo>
                    <a:pt x="93948" y="1140"/>
                  </a:lnTo>
                  <a:lnTo>
                    <a:pt x="93460" y="868"/>
                  </a:lnTo>
                  <a:lnTo>
                    <a:pt x="92917" y="597"/>
                  </a:lnTo>
                  <a:lnTo>
                    <a:pt x="92266" y="380"/>
                  </a:lnTo>
                  <a:lnTo>
                    <a:pt x="91560" y="217"/>
                  </a:lnTo>
                  <a:lnTo>
                    <a:pt x="90855" y="109"/>
                  </a:lnTo>
                  <a:lnTo>
                    <a:pt x="90041" y="54"/>
                  </a:lnTo>
                  <a:lnTo>
                    <a:pt x="89172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-7158630" y="1800747"/>
              <a:ext cx="1893884" cy="887339"/>
            </a:xfrm>
            <a:custGeom>
              <a:avLst/>
              <a:gdLst/>
              <a:ahLst/>
              <a:cxnLst/>
              <a:rect l="l" t="t" r="r" b="b"/>
              <a:pathLst>
                <a:path w="97422" h="45645" fill="none" extrusionOk="0">
                  <a:moveTo>
                    <a:pt x="97422" y="11343"/>
                  </a:moveTo>
                  <a:lnTo>
                    <a:pt x="97422" y="11343"/>
                  </a:lnTo>
                  <a:lnTo>
                    <a:pt x="97205" y="10909"/>
                  </a:lnTo>
                  <a:lnTo>
                    <a:pt x="96879" y="10475"/>
                  </a:lnTo>
                  <a:lnTo>
                    <a:pt x="96553" y="10095"/>
                  </a:lnTo>
                  <a:lnTo>
                    <a:pt x="96119" y="9769"/>
                  </a:lnTo>
                  <a:lnTo>
                    <a:pt x="95631" y="9498"/>
                  </a:lnTo>
                  <a:lnTo>
                    <a:pt x="95034" y="9227"/>
                  </a:lnTo>
                  <a:lnTo>
                    <a:pt x="94437" y="9064"/>
                  </a:lnTo>
                  <a:lnTo>
                    <a:pt x="93731" y="8901"/>
                  </a:lnTo>
                  <a:lnTo>
                    <a:pt x="92971" y="8792"/>
                  </a:lnTo>
                  <a:lnTo>
                    <a:pt x="92157" y="8738"/>
                  </a:lnTo>
                  <a:lnTo>
                    <a:pt x="91289" y="8738"/>
                  </a:lnTo>
                  <a:lnTo>
                    <a:pt x="90366" y="8738"/>
                  </a:lnTo>
                  <a:lnTo>
                    <a:pt x="89335" y="8847"/>
                  </a:lnTo>
                  <a:lnTo>
                    <a:pt x="88304" y="8901"/>
                  </a:lnTo>
                  <a:lnTo>
                    <a:pt x="86079" y="9227"/>
                  </a:lnTo>
                  <a:lnTo>
                    <a:pt x="83636" y="9715"/>
                  </a:lnTo>
                  <a:lnTo>
                    <a:pt x="80977" y="10312"/>
                  </a:lnTo>
                  <a:lnTo>
                    <a:pt x="78209" y="11072"/>
                  </a:lnTo>
                  <a:lnTo>
                    <a:pt x="75224" y="11940"/>
                  </a:lnTo>
                  <a:lnTo>
                    <a:pt x="72130" y="12971"/>
                  </a:lnTo>
                  <a:lnTo>
                    <a:pt x="68874" y="14057"/>
                  </a:lnTo>
                  <a:lnTo>
                    <a:pt x="65509" y="15251"/>
                  </a:lnTo>
                  <a:lnTo>
                    <a:pt x="62035" y="16608"/>
                  </a:lnTo>
                  <a:lnTo>
                    <a:pt x="58508" y="18019"/>
                  </a:lnTo>
                  <a:lnTo>
                    <a:pt x="54817" y="19484"/>
                  </a:lnTo>
                  <a:lnTo>
                    <a:pt x="51127" y="21058"/>
                  </a:lnTo>
                  <a:lnTo>
                    <a:pt x="47327" y="22686"/>
                  </a:lnTo>
                  <a:lnTo>
                    <a:pt x="43528" y="24423"/>
                  </a:lnTo>
                  <a:lnTo>
                    <a:pt x="39675" y="26214"/>
                  </a:lnTo>
                  <a:lnTo>
                    <a:pt x="35821" y="28005"/>
                  </a:lnTo>
                  <a:lnTo>
                    <a:pt x="31968" y="29905"/>
                  </a:lnTo>
                  <a:lnTo>
                    <a:pt x="28060" y="31804"/>
                  </a:lnTo>
                  <a:lnTo>
                    <a:pt x="24261" y="33704"/>
                  </a:lnTo>
                  <a:lnTo>
                    <a:pt x="20408" y="35712"/>
                  </a:lnTo>
                  <a:lnTo>
                    <a:pt x="16663" y="37666"/>
                  </a:lnTo>
                  <a:lnTo>
                    <a:pt x="12972" y="39674"/>
                  </a:lnTo>
                  <a:lnTo>
                    <a:pt x="9336" y="41682"/>
                  </a:lnTo>
                  <a:lnTo>
                    <a:pt x="5754" y="43636"/>
                  </a:lnTo>
                  <a:lnTo>
                    <a:pt x="2335" y="45644"/>
                  </a:lnTo>
                  <a:lnTo>
                    <a:pt x="1" y="36526"/>
                  </a:lnTo>
                  <a:lnTo>
                    <a:pt x="1" y="36526"/>
                  </a:lnTo>
                  <a:lnTo>
                    <a:pt x="3529" y="34518"/>
                  </a:lnTo>
                  <a:lnTo>
                    <a:pt x="7165" y="32456"/>
                  </a:lnTo>
                  <a:lnTo>
                    <a:pt x="10856" y="30447"/>
                  </a:lnTo>
                  <a:lnTo>
                    <a:pt x="14600" y="28439"/>
                  </a:lnTo>
                  <a:lnTo>
                    <a:pt x="18454" y="26485"/>
                  </a:lnTo>
                  <a:lnTo>
                    <a:pt x="22307" y="24477"/>
                  </a:lnTo>
                  <a:lnTo>
                    <a:pt x="26161" y="22578"/>
                  </a:lnTo>
                  <a:lnTo>
                    <a:pt x="30068" y="20624"/>
                  </a:lnTo>
                  <a:lnTo>
                    <a:pt x="33922" y="18779"/>
                  </a:lnTo>
                  <a:lnTo>
                    <a:pt x="37830" y="16988"/>
                  </a:lnTo>
                  <a:lnTo>
                    <a:pt x="41683" y="15197"/>
                  </a:lnTo>
                  <a:lnTo>
                    <a:pt x="45482" y="13514"/>
                  </a:lnTo>
                  <a:lnTo>
                    <a:pt x="49281" y="11886"/>
                  </a:lnTo>
                  <a:lnTo>
                    <a:pt x="52972" y="10366"/>
                  </a:lnTo>
                  <a:lnTo>
                    <a:pt x="56608" y="8847"/>
                  </a:lnTo>
                  <a:lnTo>
                    <a:pt x="60136" y="7490"/>
                  </a:lnTo>
                  <a:lnTo>
                    <a:pt x="63609" y="6187"/>
                  </a:lnTo>
                  <a:lnTo>
                    <a:pt x="66920" y="5047"/>
                  </a:lnTo>
                  <a:lnTo>
                    <a:pt x="70177" y="3962"/>
                  </a:lnTo>
                  <a:lnTo>
                    <a:pt x="73270" y="2985"/>
                  </a:lnTo>
                  <a:lnTo>
                    <a:pt x="76201" y="2171"/>
                  </a:lnTo>
                  <a:lnTo>
                    <a:pt x="78969" y="1411"/>
                  </a:lnTo>
                  <a:lnTo>
                    <a:pt x="81574" y="868"/>
                  </a:lnTo>
                  <a:lnTo>
                    <a:pt x="83962" y="434"/>
                  </a:lnTo>
                  <a:lnTo>
                    <a:pt x="86187" y="163"/>
                  </a:lnTo>
                  <a:lnTo>
                    <a:pt x="87273" y="54"/>
                  </a:lnTo>
                  <a:lnTo>
                    <a:pt x="88250" y="0"/>
                  </a:lnTo>
                  <a:lnTo>
                    <a:pt x="89172" y="0"/>
                  </a:lnTo>
                  <a:lnTo>
                    <a:pt x="90041" y="54"/>
                  </a:lnTo>
                  <a:lnTo>
                    <a:pt x="90855" y="109"/>
                  </a:lnTo>
                  <a:lnTo>
                    <a:pt x="91560" y="217"/>
                  </a:lnTo>
                  <a:lnTo>
                    <a:pt x="92266" y="380"/>
                  </a:lnTo>
                  <a:lnTo>
                    <a:pt x="92917" y="597"/>
                  </a:lnTo>
                  <a:lnTo>
                    <a:pt x="93460" y="868"/>
                  </a:lnTo>
                  <a:lnTo>
                    <a:pt x="93948" y="1140"/>
                  </a:lnTo>
                  <a:lnTo>
                    <a:pt x="94382" y="1520"/>
                  </a:lnTo>
                  <a:lnTo>
                    <a:pt x="94708" y="1900"/>
                  </a:lnTo>
                  <a:lnTo>
                    <a:pt x="95034" y="2334"/>
                  </a:lnTo>
                  <a:lnTo>
                    <a:pt x="95251" y="2822"/>
                  </a:lnTo>
                  <a:lnTo>
                    <a:pt x="97422" y="113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-7068934" y="2139411"/>
              <a:ext cx="1887546" cy="903163"/>
            </a:xfrm>
            <a:custGeom>
              <a:avLst/>
              <a:gdLst/>
              <a:ahLst/>
              <a:cxnLst/>
              <a:rect l="l" t="t" r="r" b="b"/>
              <a:pathLst>
                <a:path w="97096" h="46459" extrusionOk="0">
                  <a:moveTo>
                    <a:pt x="89443" y="1"/>
                  </a:moveTo>
                  <a:lnTo>
                    <a:pt x="88574" y="55"/>
                  </a:lnTo>
                  <a:lnTo>
                    <a:pt x="87652" y="109"/>
                  </a:lnTo>
                  <a:lnTo>
                    <a:pt x="86675" y="164"/>
                  </a:lnTo>
                  <a:lnTo>
                    <a:pt x="84558" y="435"/>
                  </a:lnTo>
                  <a:lnTo>
                    <a:pt x="82279" y="869"/>
                  </a:lnTo>
                  <a:lnTo>
                    <a:pt x="79782" y="1466"/>
                  </a:lnTo>
                  <a:lnTo>
                    <a:pt x="77123" y="2117"/>
                  </a:lnTo>
                  <a:lnTo>
                    <a:pt x="74301" y="2932"/>
                  </a:lnTo>
                  <a:lnTo>
                    <a:pt x="71370" y="3854"/>
                  </a:lnTo>
                  <a:lnTo>
                    <a:pt x="68222" y="4940"/>
                  </a:lnTo>
                  <a:lnTo>
                    <a:pt x="64966" y="6079"/>
                  </a:lnTo>
                  <a:lnTo>
                    <a:pt x="61601" y="7328"/>
                  </a:lnTo>
                  <a:lnTo>
                    <a:pt x="58127" y="8685"/>
                  </a:lnTo>
                  <a:lnTo>
                    <a:pt x="54545" y="10150"/>
                  </a:lnTo>
                  <a:lnTo>
                    <a:pt x="50854" y="11670"/>
                  </a:lnTo>
                  <a:lnTo>
                    <a:pt x="47110" y="13298"/>
                  </a:lnTo>
                  <a:lnTo>
                    <a:pt x="43310" y="14980"/>
                  </a:lnTo>
                  <a:lnTo>
                    <a:pt x="39457" y="16717"/>
                  </a:lnTo>
                  <a:lnTo>
                    <a:pt x="35495" y="18562"/>
                  </a:lnTo>
                  <a:lnTo>
                    <a:pt x="31587" y="20462"/>
                  </a:lnTo>
                  <a:lnTo>
                    <a:pt x="27571" y="22416"/>
                  </a:lnTo>
                  <a:lnTo>
                    <a:pt x="23609" y="24424"/>
                  </a:lnTo>
                  <a:lnTo>
                    <a:pt x="19593" y="26486"/>
                  </a:lnTo>
                  <a:lnTo>
                    <a:pt x="15631" y="28603"/>
                  </a:lnTo>
                  <a:lnTo>
                    <a:pt x="11669" y="30720"/>
                  </a:lnTo>
                  <a:lnTo>
                    <a:pt x="7761" y="32891"/>
                  </a:lnTo>
                  <a:lnTo>
                    <a:pt x="3854" y="35116"/>
                  </a:lnTo>
                  <a:lnTo>
                    <a:pt x="0" y="37341"/>
                  </a:lnTo>
                  <a:lnTo>
                    <a:pt x="2334" y="46459"/>
                  </a:lnTo>
                  <a:lnTo>
                    <a:pt x="6079" y="44234"/>
                  </a:lnTo>
                  <a:lnTo>
                    <a:pt x="9932" y="42063"/>
                  </a:lnTo>
                  <a:lnTo>
                    <a:pt x="13786" y="39892"/>
                  </a:lnTo>
                  <a:lnTo>
                    <a:pt x="17693" y="37775"/>
                  </a:lnTo>
                  <a:lnTo>
                    <a:pt x="21655" y="35713"/>
                  </a:lnTo>
                  <a:lnTo>
                    <a:pt x="25617" y="33650"/>
                  </a:lnTo>
                  <a:lnTo>
                    <a:pt x="29579" y="31642"/>
                  </a:lnTo>
                  <a:lnTo>
                    <a:pt x="33487" y="29688"/>
                  </a:lnTo>
                  <a:lnTo>
                    <a:pt x="37449" y="27789"/>
                  </a:lnTo>
                  <a:lnTo>
                    <a:pt x="41357" y="25944"/>
                  </a:lnTo>
                  <a:lnTo>
                    <a:pt x="45210" y="24207"/>
                  </a:lnTo>
                  <a:lnTo>
                    <a:pt x="49009" y="22470"/>
                  </a:lnTo>
                  <a:lnTo>
                    <a:pt x="52754" y="20842"/>
                  </a:lnTo>
                  <a:lnTo>
                    <a:pt x="56390" y="19322"/>
                  </a:lnTo>
                  <a:lnTo>
                    <a:pt x="59972" y="17857"/>
                  </a:lnTo>
                  <a:lnTo>
                    <a:pt x="63446" y="16500"/>
                  </a:lnTo>
                  <a:lnTo>
                    <a:pt x="66811" y="15197"/>
                  </a:lnTo>
                  <a:lnTo>
                    <a:pt x="70067" y="14058"/>
                  </a:lnTo>
                  <a:lnTo>
                    <a:pt x="73215" y="12972"/>
                  </a:lnTo>
                  <a:lnTo>
                    <a:pt x="76200" y="11995"/>
                  </a:lnTo>
                  <a:lnTo>
                    <a:pt x="79022" y="11181"/>
                  </a:lnTo>
                  <a:lnTo>
                    <a:pt x="81736" y="10476"/>
                  </a:lnTo>
                  <a:lnTo>
                    <a:pt x="84233" y="9879"/>
                  </a:lnTo>
                  <a:lnTo>
                    <a:pt x="86512" y="9390"/>
                  </a:lnTo>
                  <a:lnTo>
                    <a:pt x="88629" y="9064"/>
                  </a:lnTo>
                  <a:lnTo>
                    <a:pt x="90583" y="8902"/>
                  </a:lnTo>
                  <a:lnTo>
                    <a:pt x="91451" y="8847"/>
                  </a:lnTo>
                  <a:lnTo>
                    <a:pt x="92265" y="8847"/>
                  </a:lnTo>
                  <a:lnTo>
                    <a:pt x="93025" y="8902"/>
                  </a:lnTo>
                  <a:lnTo>
                    <a:pt x="93730" y="8956"/>
                  </a:lnTo>
                  <a:lnTo>
                    <a:pt x="94382" y="9064"/>
                  </a:lnTo>
                  <a:lnTo>
                    <a:pt x="94979" y="9227"/>
                  </a:lnTo>
                  <a:lnTo>
                    <a:pt x="95467" y="9444"/>
                  </a:lnTo>
                  <a:lnTo>
                    <a:pt x="95956" y="9661"/>
                  </a:lnTo>
                  <a:lnTo>
                    <a:pt x="96336" y="9933"/>
                  </a:lnTo>
                  <a:lnTo>
                    <a:pt x="96661" y="10258"/>
                  </a:lnTo>
                  <a:lnTo>
                    <a:pt x="96933" y="10638"/>
                  </a:lnTo>
                  <a:lnTo>
                    <a:pt x="97095" y="11018"/>
                  </a:lnTo>
                  <a:lnTo>
                    <a:pt x="94924" y="2497"/>
                  </a:lnTo>
                  <a:lnTo>
                    <a:pt x="94762" y="2063"/>
                  </a:lnTo>
                  <a:lnTo>
                    <a:pt x="94545" y="1629"/>
                  </a:lnTo>
                  <a:lnTo>
                    <a:pt x="94219" y="1303"/>
                  </a:lnTo>
                  <a:lnTo>
                    <a:pt x="93839" y="978"/>
                  </a:lnTo>
                  <a:lnTo>
                    <a:pt x="93405" y="761"/>
                  </a:lnTo>
                  <a:lnTo>
                    <a:pt x="92862" y="544"/>
                  </a:lnTo>
                  <a:lnTo>
                    <a:pt x="92319" y="326"/>
                  </a:lnTo>
                  <a:lnTo>
                    <a:pt x="91668" y="218"/>
                  </a:lnTo>
                  <a:lnTo>
                    <a:pt x="91017" y="109"/>
                  </a:lnTo>
                  <a:lnTo>
                    <a:pt x="90257" y="55"/>
                  </a:lnTo>
                  <a:lnTo>
                    <a:pt x="89443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-7068934" y="2139411"/>
              <a:ext cx="1887546" cy="903163"/>
            </a:xfrm>
            <a:custGeom>
              <a:avLst/>
              <a:gdLst/>
              <a:ahLst/>
              <a:cxnLst/>
              <a:rect l="l" t="t" r="r" b="b"/>
              <a:pathLst>
                <a:path w="97096" h="46459" fill="none" extrusionOk="0">
                  <a:moveTo>
                    <a:pt x="97095" y="11018"/>
                  </a:moveTo>
                  <a:lnTo>
                    <a:pt x="97095" y="11018"/>
                  </a:lnTo>
                  <a:lnTo>
                    <a:pt x="96933" y="10638"/>
                  </a:lnTo>
                  <a:lnTo>
                    <a:pt x="96661" y="10258"/>
                  </a:lnTo>
                  <a:lnTo>
                    <a:pt x="96336" y="9933"/>
                  </a:lnTo>
                  <a:lnTo>
                    <a:pt x="95956" y="9661"/>
                  </a:lnTo>
                  <a:lnTo>
                    <a:pt x="95467" y="9444"/>
                  </a:lnTo>
                  <a:lnTo>
                    <a:pt x="94979" y="9227"/>
                  </a:lnTo>
                  <a:lnTo>
                    <a:pt x="94382" y="9064"/>
                  </a:lnTo>
                  <a:lnTo>
                    <a:pt x="93730" y="8956"/>
                  </a:lnTo>
                  <a:lnTo>
                    <a:pt x="93025" y="8902"/>
                  </a:lnTo>
                  <a:lnTo>
                    <a:pt x="92265" y="8847"/>
                  </a:lnTo>
                  <a:lnTo>
                    <a:pt x="91451" y="8847"/>
                  </a:lnTo>
                  <a:lnTo>
                    <a:pt x="90583" y="8902"/>
                  </a:lnTo>
                  <a:lnTo>
                    <a:pt x="88629" y="9064"/>
                  </a:lnTo>
                  <a:lnTo>
                    <a:pt x="86512" y="9390"/>
                  </a:lnTo>
                  <a:lnTo>
                    <a:pt x="84233" y="9879"/>
                  </a:lnTo>
                  <a:lnTo>
                    <a:pt x="81736" y="10476"/>
                  </a:lnTo>
                  <a:lnTo>
                    <a:pt x="79022" y="11181"/>
                  </a:lnTo>
                  <a:lnTo>
                    <a:pt x="76200" y="11995"/>
                  </a:lnTo>
                  <a:lnTo>
                    <a:pt x="73215" y="12972"/>
                  </a:lnTo>
                  <a:lnTo>
                    <a:pt x="70067" y="14058"/>
                  </a:lnTo>
                  <a:lnTo>
                    <a:pt x="66811" y="15197"/>
                  </a:lnTo>
                  <a:lnTo>
                    <a:pt x="63446" y="16500"/>
                  </a:lnTo>
                  <a:lnTo>
                    <a:pt x="59972" y="17857"/>
                  </a:lnTo>
                  <a:lnTo>
                    <a:pt x="56390" y="19322"/>
                  </a:lnTo>
                  <a:lnTo>
                    <a:pt x="52754" y="20842"/>
                  </a:lnTo>
                  <a:lnTo>
                    <a:pt x="49009" y="22470"/>
                  </a:lnTo>
                  <a:lnTo>
                    <a:pt x="45210" y="24207"/>
                  </a:lnTo>
                  <a:lnTo>
                    <a:pt x="41357" y="25944"/>
                  </a:lnTo>
                  <a:lnTo>
                    <a:pt x="37449" y="27789"/>
                  </a:lnTo>
                  <a:lnTo>
                    <a:pt x="33487" y="29688"/>
                  </a:lnTo>
                  <a:lnTo>
                    <a:pt x="29579" y="31642"/>
                  </a:lnTo>
                  <a:lnTo>
                    <a:pt x="25617" y="33650"/>
                  </a:lnTo>
                  <a:lnTo>
                    <a:pt x="21655" y="35713"/>
                  </a:lnTo>
                  <a:lnTo>
                    <a:pt x="17693" y="37775"/>
                  </a:lnTo>
                  <a:lnTo>
                    <a:pt x="13786" y="39892"/>
                  </a:lnTo>
                  <a:lnTo>
                    <a:pt x="9932" y="42063"/>
                  </a:lnTo>
                  <a:lnTo>
                    <a:pt x="6079" y="44234"/>
                  </a:lnTo>
                  <a:lnTo>
                    <a:pt x="2334" y="46459"/>
                  </a:lnTo>
                  <a:lnTo>
                    <a:pt x="0" y="37341"/>
                  </a:lnTo>
                  <a:lnTo>
                    <a:pt x="0" y="37341"/>
                  </a:lnTo>
                  <a:lnTo>
                    <a:pt x="3854" y="35116"/>
                  </a:lnTo>
                  <a:lnTo>
                    <a:pt x="7761" y="32891"/>
                  </a:lnTo>
                  <a:lnTo>
                    <a:pt x="11669" y="30720"/>
                  </a:lnTo>
                  <a:lnTo>
                    <a:pt x="15631" y="28603"/>
                  </a:lnTo>
                  <a:lnTo>
                    <a:pt x="19593" y="26486"/>
                  </a:lnTo>
                  <a:lnTo>
                    <a:pt x="23609" y="24424"/>
                  </a:lnTo>
                  <a:lnTo>
                    <a:pt x="27571" y="22416"/>
                  </a:lnTo>
                  <a:lnTo>
                    <a:pt x="31587" y="20462"/>
                  </a:lnTo>
                  <a:lnTo>
                    <a:pt x="35495" y="18562"/>
                  </a:lnTo>
                  <a:lnTo>
                    <a:pt x="39457" y="16717"/>
                  </a:lnTo>
                  <a:lnTo>
                    <a:pt x="43310" y="14980"/>
                  </a:lnTo>
                  <a:lnTo>
                    <a:pt x="47110" y="13298"/>
                  </a:lnTo>
                  <a:lnTo>
                    <a:pt x="50854" y="11670"/>
                  </a:lnTo>
                  <a:lnTo>
                    <a:pt x="54545" y="10150"/>
                  </a:lnTo>
                  <a:lnTo>
                    <a:pt x="58127" y="8685"/>
                  </a:lnTo>
                  <a:lnTo>
                    <a:pt x="61601" y="7328"/>
                  </a:lnTo>
                  <a:lnTo>
                    <a:pt x="64966" y="6079"/>
                  </a:lnTo>
                  <a:lnTo>
                    <a:pt x="68222" y="4940"/>
                  </a:lnTo>
                  <a:lnTo>
                    <a:pt x="71370" y="3854"/>
                  </a:lnTo>
                  <a:lnTo>
                    <a:pt x="74301" y="2932"/>
                  </a:lnTo>
                  <a:lnTo>
                    <a:pt x="77123" y="2117"/>
                  </a:lnTo>
                  <a:lnTo>
                    <a:pt x="79782" y="1466"/>
                  </a:lnTo>
                  <a:lnTo>
                    <a:pt x="82279" y="869"/>
                  </a:lnTo>
                  <a:lnTo>
                    <a:pt x="84558" y="435"/>
                  </a:lnTo>
                  <a:lnTo>
                    <a:pt x="86675" y="164"/>
                  </a:lnTo>
                  <a:lnTo>
                    <a:pt x="87652" y="109"/>
                  </a:lnTo>
                  <a:lnTo>
                    <a:pt x="88574" y="55"/>
                  </a:lnTo>
                  <a:lnTo>
                    <a:pt x="89443" y="1"/>
                  </a:lnTo>
                  <a:lnTo>
                    <a:pt x="90257" y="55"/>
                  </a:lnTo>
                  <a:lnTo>
                    <a:pt x="91017" y="109"/>
                  </a:lnTo>
                  <a:lnTo>
                    <a:pt x="91668" y="218"/>
                  </a:lnTo>
                  <a:lnTo>
                    <a:pt x="92319" y="326"/>
                  </a:lnTo>
                  <a:lnTo>
                    <a:pt x="92862" y="544"/>
                  </a:lnTo>
                  <a:lnTo>
                    <a:pt x="93405" y="761"/>
                  </a:lnTo>
                  <a:lnTo>
                    <a:pt x="93839" y="978"/>
                  </a:lnTo>
                  <a:lnTo>
                    <a:pt x="94219" y="1303"/>
                  </a:lnTo>
                  <a:lnTo>
                    <a:pt x="94545" y="1629"/>
                  </a:lnTo>
                  <a:lnTo>
                    <a:pt x="94762" y="2063"/>
                  </a:lnTo>
                  <a:lnTo>
                    <a:pt x="94924" y="2497"/>
                  </a:lnTo>
                  <a:lnTo>
                    <a:pt x="97095" y="110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-6979257" y="2481263"/>
              <a:ext cx="1882278" cy="915818"/>
            </a:xfrm>
            <a:custGeom>
              <a:avLst/>
              <a:gdLst/>
              <a:ahLst/>
              <a:cxnLst/>
              <a:rect l="l" t="t" r="r" b="b"/>
              <a:pathLst>
                <a:path w="96825" h="47110" extrusionOk="0">
                  <a:moveTo>
                    <a:pt x="88575" y="0"/>
                  </a:moveTo>
                  <a:lnTo>
                    <a:pt x="86784" y="163"/>
                  </a:lnTo>
                  <a:lnTo>
                    <a:pt x="84776" y="435"/>
                  </a:lnTo>
                  <a:lnTo>
                    <a:pt x="82605" y="869"/>
                  </a:lnTo>
                  <a:lnTo>
                    <a:pt x="80217" y="1412"/>
                  </a:lnTo>
                  <a:lnTo>
                    <a:pt x="77666" y="2117"/>
                  </a:lnTo>
                  <a:lnTo>
                    <a:pt x="75006" y="2877"/>
                  </a:lnTo>
                  <a:lnTo>
                    <a:pt x="72130" y="3745"/>
                  </a:lnTo>
                  <a:lnTo>
                    <a:pt x="69091" y="4776"/>
                  </a:lnTo>
                  <a:lnTo>
                    <a:pt x="65943" y="5916"/>
                  </a:lnTo>
                  <a:lnTo>
                    <a:pt x="62686" y="7110"/>
                  </a:lnTo>
                  <a:lnTo>
                    <a:pt x="59267" y="8413"/>
                  </a:lnTo>
                  <a:lnTo>
                    <a:pt x="55794" y="9824"/>
                  </a:lnTo>
                  <a:lnTo>
                    <a:pt x="52157" y="11344"/>
                  </a:lnTo>
                  <a:lnTo>
                    <a:pt x="48467" y="12972"/>
                  </a:lnTo>
                  <a:lnTo>
                    <a:pt x="44667" y="14654"/>
                  </a:lnTo>
                  <a:lnTo>
                    <a:pt x="40814" y="16391"/>
                  </a:lnTo>
                  <a:lnTo>
                    <a:pt x="36906" y="18291"/>
                  </a:lnTo>
                  <a:lnTo>
                    <a:pt x="32890" y="20190"/>
                  </a:lnTo>
                  <a:lnTo>
                    <a:pt x="28874" y="22198"/>
                  </a:lnTo>
                  <a:lnTo>
                    <a:pt x="24803" y="24261"/>
                  </a:lnTo>
                  <a:lnTo>
                    <a:pt x="20679" y="26432"/>
                  </a:lnTo>
                  <a:lnTo>
                    <a:pt x="16554" y="28603"/>
                  </a:lnTo>
                  <a:lnTo>
                    <a:pt x="12429" y="30882"/>
                  </a:lnTo>
                  <a:lnTo>
                    <a:pt x="8304" y="33162"/>
                  </a:lnTo>
                  <a:lnTo>
                    <a:pt x="4125" y="35550"/>
                  </a:lnTo>
                  <a:lnTo>
                    <a:pt x="0" y="37992"/>
                  </a:lnTo>
                  <a:lnTo>
                    <a:pt x="2334" y="47110"/>
                  </a:lnTo>
                  <a:lnTo>
                    <a:pt x="2497" y="47001"/>
                  </a:lnTo>
                  <a:lnTo>
                    <a:pt x="6513" y="44613"/>
                  </a:lnTo>
                  <a:lnTo>
                    <a:pt x="10584" y="42279"/>
                  </a:lnTo>
                  <a:lnTo>
                    <a:pt x="14654" y="40000"/>
                  </a:lnTo>
                  <a:lnTo>
                    <a:pt x="18725" y="37721"/>
                  </a:lnTo>
                  <a:lnTo>
                    <a:pt x="22795" y="35550"/>
                  </a:lnTo>
                  <a:lnTo>
                    <a:pt x="26866" y="33433"/>
                  </a:lnTo>
                  <a:lnTo>
                    <a:pt x="30936" y="31371"/>
                  </a:lnTo>
                  <a:lnTo>
                    <a:pt x="34898" y="29362"/>
                  </a:lnTo>
                  <a:lnTo>
                    <a:pt x="38860" y="27409"/>
                  </a:lnTo>
                  <a:lnTo>
                    <a:pt x="42822" y="25563"/>
                  </a:lnTo>
                  <a:lnTo>
                    <a:pt x="46621" y="23772"/>
                  </a:lnTo>
                  <a:lnTo>
                    <a:pt x="50420" y="22090"/>
                  </a:lnTo>
                  <a:lnTo>
                    <a:pt x="54111" y="20462"/>
                  </a:lnTo>
                  <a:lnTo>
                    <a:pt x="57747" y="18942"/>
                  </a:lnTo>
                  <a:lnTo>
                    <a:pt x="61221" y="17531"/>
                  </a:lnTo>
                  <a:lnTo>
                    <a:pt x="64640" y="16174"/>
                  </a:lnTo>
                  <a:lnTo>
                    <a:pt x="67951" y="14926"/>
                  </a:lnTo>
                  <a:lnTo>
                    <a:pt x="71099" y="13786"/>
                  </a:lnTo>
                  <a:lnTo>
                    <a:pt x="74138" y="12755"/>
                  </a:lnTo>
                  <a:lnTo>
                    <a:pt x="77014" y="11832"/>
                  </a:lnTo>
                  <a:lnTo>
                    <a:pt x="79728" y="11018"/>
                  </a:lnTo>
                  <a:lnTo>
                    <a:pt x="82279" y="10312"/>
                  </a:lnTo>
                  <a:lnTo>
                    <a:pt x="84667" y="9715"/>
                  </a:lnTo>
                  <a:lnTo>
                    <a:pt x="86892" y="9281"/>
                  </a:lnTo>
                  <a:lnTo>
                    <a:pt x="88900" y="8956"/>
                  </a:lnTo>
                  <a:lnTo>
                    <a:pt x="90691" y="8738"/>
                  </a:lnTo>
                  <a:lnTo>
                    <a:pt x="92320" y="8684"/>
                  </a:lnTo>
                  <a:lnTo>
                    <a:pt x="93025" y="8684"/>
                  </a:lnTo>
                  <a:lnTo>
                    <a:pt x="93676" y="8738"/>
                  </a:lnTo>
                  <a:lnTo>
                    <a:pt x="94273" y="8847"/>
                  </a:lnTo>
                  <a:lnTo>
                    <a:pt x="94870" y="8956"/>
                  </a:lnTo>
                  <a:lnTo>
                    <a:pt x="95359" y="9118"/>
                  </a:lnTo>
                  <a:lnTo>
                    <a:pt x="95739" y="9335"/>
                  </a:lnTo>
                  <a:lnTo>
                    <a:pt x="96119" y="9553"/>
                  </a:lnTo>
                  <a:lnTo>
                    <a:pt x="96444" y="9824"/>
                  </a:lnTo>
                  <a:lnTo>
                    <a:pt x="96661" y="10150"/>
                  </a:lnTo>
                  <a:lnTo>
                    <a:pt x="96824" y="10529"/>
                  </a:lnTo>
                  <a:lnTo>
                    <a:pt x="94653" y="1954"/>
                  </a:lnTo>
                  <a:lnTo>
                    <a:pt x="94491" y="1629"/>
                  </a:lnTo>
                  <a:lnTo>
                    <a:pt x="94273" y="1303"/>
                  </a:lnTo>
                  <a:lnTo>
                    <a:pt x="93948" y="977"/>
                  </a:lnTo>
                  <a:lnTo>
                    <a:pt x="93622" y="760"/>
                  </a:lnTo>
                  <a:lnTo>
                    <a:pt x="93188" y="543"/>
                  </a:lnTo>
                  <a:lnTo>
                    <a:pt x="92700" y="326"/>
                  </a:lnTo>
                  <a:lnTo>
                    <a:pt x="92157" y="218"/>
                  </a:lnTo>
                  <a:lnTo>
                    <a:pt x="91560" y="109"/>
                  </a:lnTo>
                  <a:lnTo>
                    <a:pt x="90908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-6979257" y="2481263"/>
              <a:ext cx="1882278" cy="915818"/>
            </a:xfrm>
            <a:custGeom>
              <a:avLst/>
              <a:gdLst/>
              <a:ahLst/>
              <a:cxnLst/>
              <a:rect l="l" t="t" r="r" b="b"/>
              <a:pathLst>
                <a:path w="96825" h="47110" fill="none" extrusionOk="0">
                  <a:moveTo>
                    <a:pt x="96824" y="10529"/>
                  </a:moveTo>
                  <a:lnTo>
                    <a:pt x="96824" y="10529"/>
                  </a:lnTo>
                  <a:lnTo>
                    <a:pt x="96661" y="10150"/>
                  </a:lnTo>
                  <a:lnTo>
                    <a:pt x="96444" y="9824"/>
                  </a:lnTo>
                  <a:lnTo>
                    <a:pt x="96119" y="9553"/>
                  </a:lnTo>
                  <a:lnTo>
                    <a:pt x="95739" y="9335"/>
                  </a:lnTo>
                  <a:lnTo>
                    <a:pt x="95359" y="9118"/>
                  </a:lnTo>
                  <a:lnTo>
                    <a:pt x="94870" y="8956"/>
                  </a:lnTo>
                  <a:lnTo>
                    <a:pt x="94273" y="8847"/>
                  </a:lnTo>
                  <a:lnTo>
                    <a:pt x="93676" y="8738"/>
                  </a:lnTo>
                  <a:lnTo>
                    <a:pt x="93025" y="8684"/>
                  </a:lnTo>
                  <a:lnTo>
                    <a:pt x="92320" y="8684"/>
                  </a:lnTo>
                  <a:lnTo>
                    <a:pt x="90691" y="8738"/>
                  </a:lnTo>
                  <a:lnTo>
                    <a:pt x="88900" y="8956"/>
                  </a:lnTo>
                  <a:lnTo>
                    <a:pt x="86892" y="9281"/>
                  </a:lnTo>
                  <a:lnTo>
                    <a:pt x="84667" y="9715"/>
                  </a:lnTo>
                  <a:lnTo>
                    <a:pt x="82279" y="10312"/>
                  </a:lnTo>
                  <a:lnTo>
                    <a:pt x="79728" y="11018"/>
                  </a:lnTo>
                  <a:lnTo>
                    <a:pt x="77014" y="11832"/>
                  </a:lnTo>
                  <a:lnTo>
                    <a:pt x="74138" y="12755"/>
                  </a:lnTo>
                  <a:lnTo>
                    <a:pt x="71099" y="13786"/>
                  </a:lnTo>
                  <a:lnTo>
                    <a:pt x="67951" y="14926"/>
                  </a:lnTo>
                  <a:lnTo>
                    <a:pt x="64640" y="16174"/>
                  </a:lnTo>
                  <a:lnTo>
                    <a:pt x="61221" y="17531"/>
                  </a:lnTo>
                  <a:lnTo>
                    <a:pt x="57747" y="18942"/>
                  </a:lnTo>
                  <a:lnTo>
                    <a:pt x="54111" y="20462"/>
                  </a:lnTo>
                  <a:lnTo>
                    <a:pt x="50420" y="22090"/>
                  </a:lnTo>
                  <a:lnTo>
                    <a:pt x="46621" y="23772"/>
                  </a:lnTo>
                  <a:lnTo>
                    <a:pt x="42822" y="25563"/>
                  </a:lnTo>
                  <a:lnTo>
                    <a:pt x="38860" y="27409"/>
                  </a:lnTo>
                  <a:lnTo>
                    <a:pt x="34898" y="29362"/>
                  </a:lnTo>
                  <a:lnTo>
                    <a:pt x="30936" y="31371"/>
                  </a:lnTo>
                  <a:lnTo>
                    <a:pt x="26866" y="33433"/>
                  </a:lnTo>
                  <a:lnTo>
                    <a:pt x="22795" y="35550"/>
                  </a:lnTo>
                  <a:lnTo>
                    <a:pt x="18725" y="37721"/>
                  </a:lnTo>
                  <a:lnTo>
                    <a:pt x="14654" y="40000"/>
                  </a:lnTo>
                  <a:lnTo>
                    <a:pt x="10584" y="42279"/>
                  </a:lnTo>
                  <a:lnTo>
                    <a:pt x="6513" y="44613"/>
                  </a:lnTo>
                  <a:lnTo>
                    <a:pt x="2497" y="47001"/>
                  </a:lnTo>
                  <a:lnTo>
                    <a:pt x="2334" y="47110"/>
                  </a:lnTo>
                  <a:lnTo>
                    <a:pt x="0" y="37992"/>
                  </a:lnTo>
                  <a:lnTo>
                    <a:pt x="0" y="37992"/>
                  </a:lnTo>
                  <a:lnTo>
                    <a:pt x="4125" y="35550"/>
                  </a:lnTo>
                  <a:lnTo>
                    <a:pt x="8304" y="33162"/>
                  </a:lnTo>
                  <a:lnTo>
                    <a:pt x="12429" y="30882"/>
                  </a:lnTo>
                  <a:lnTo>
                    <a:pt x="16554" y="28603"/>
                  </a:lnTo>
                  <a:lnTo>
                    <a:pt x="20679" y="26432"/>
                  </a:lnTo>
                  <a:lnTo>
                    <a:pt x="24803" y="24261"/>
                  </a:lnTo>
                  <a:lnTo>
                    <a:pt x="28874" y="22198"/>
                  </a:lnTo>
                  <a:lnTo>
                    <a:pt x="32890" y="20190"/>
                  </a:lnTo>
                  <a:lnTo>
                    <a:pt x="36906" y="18291"/>
                  </a:lnTo>
                  <a:lnTo>
                    <a:pt x="40814" y="16391"/>
                  </a:lnTo>
                  <a:lnTo>
                    <a:pt x="44667" y="14654"/>
                  </a:lnTo>
                  <a:lnTo>
                    <a:pt x="48467" y="12972"/>
                  </a:lnTo>
                  <a:lnTo>
                    <a:pt x="52157" y="11344"/>
                  </a:lnTo>
                  <a:lnTo>
                    <a:pt x="55794" y="9824"/>
                  </a:lnTo>
                  <a:lnTo>
                    <a:pt x="59267" y="8413"/>
                  </a:lnTo>
                  <a:lnTo>
                    <a:pt x="62686" y="7110"/>
                  </a:lnTo>
                  <a:lnTo>
                    <a:pt x="65943" y="5916"/>
                  </a:lnTo>
                  <a:lnTo>
                    <a:pt x="69091" y="4776"/>
                  </a:lnTo>
                  <a:lnTo>
                    <a:pt x="72130" y="3745"/>
                  </a:lnTo>
                  <a:lnTo>
                    <a:pt x="75006" y="2877"/>
                  </a:lnTo>
                  <a:lnTo>
                    <a:pt x="77666" y="2117"/>
                  </a:lnTo>
                  <a:lnTo>
                    <a:pt x="80217" y="1412"/>
                  </a:lnTo>
                  <a:lnTo>
                    <a:pt x="82605" y="869"/>
                  </a:lnTo>
                  <a:lnTo>
                    <a:pt x="84776" y="435"/>
                  </a:lnTo>
                  <a:lnTo>
                    <a:pt x="86784" y="163"/>
                  </a:lnTo>
                  <a:lnTo>
                    <a:pt x="88575" y="0"/>
                  </a:lnTo>
                  <a:lnTo>
                    <a:pt x="89389" y="0"/>
                  </a:lnTo>
                  <a:lnTo>
                    <a:pt x="90149" y="0"/>
                  </a:lnTo>
                  <a:lnTo>
                    <a:pt x="90908" y="0"/>
                  </a:lnTo>
                  <a:lnTo>
                    <a:pt x="91560" y="109"/>
                  </a:lnTo>
                  <a:lnTo>
                    <a:pt x="92157" y="218"/>
                  </a:lnTo>
                  <a:lnTo>
                    <a:pt x="92700" y="326"/>
                  </a:lnTo>
                  <a:lnTo>
                    <a:pt x="93188" y="543"/>
                  </a:lnTo>
                  <a:lnTo>
                    <a:pt x="93622" y="760"/>
                  </a:lnTo>
                  <a:lnTo>
                    <a:pt x="93948" y="977"/>
                  </a:lnTo>
                  <a:lnTo>
                    <a:pt x="94273" y="1303"/>
                  </a:lnTo>
                  <a:lnTo>
                    <a:pt x="94491" y="1629"/>
                  </a:lnTo>
                  <a:lnTo>
                    <a:pt x="94653" y="1954"/>
                  </a:lnTo>
                  <a:lnTo>
                    <a:pt x="96824" y="105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-7518406" y="491385"/>
              <a:ext cx="2168202" cy="1842193"/>
            </a:xfrm>
            <a:custGeom>
              <a:avLst/>
              <a:gdLst/>
              <a:ahLst/>
              <a:cxnLst/>
              <a:rect l="l" t="t" r="r" b="b"/>
              <a:pathLst>
                <a:path w="111533" h="94763" extrusionOk="0">
                  <a:moveTo>
                    <a:pt x="85427" y="1"/>
                  </a:moveTo>
                  <a:lnTo>
                    <a:pt x="84016" y="55"/>
                  </a:lnTo>
                  <a:lnTo>
                    <a:pt x="82496" y="109"/>
                  </a:lnTo>
                  <a:lnTo>
                    <a:pt x="80977" y="272"/>
                  </a:lnTo>
                  <a:lnTo>
                    <a:pt x="79403" y="435"/>
                  </a:lnTo>
                  <a:lnTo>
                    <a:pt x="77775" y="706"/>
                  </a:lnTo>
                  <a:lnTo>
                    <a:pt x="76092" y="978"/>
                  </a:lnTo>
                  <a:lnTo>
                    <a:pt x="74355" y="1303"/>
                  </a:lnTo>
                  <a:lnTo>
                    <a:pt x="72619" y="1683"/>
                  </a:lnTo>
                  <a:lnTo>
                    <a:pt x="70828" y="2117"/>
                  </a:lnTo>
                  <a:lnTo>
                    <a:pt x="67083" y="3040"/>
                  </a:lnTo>
                  <a:lnTo>
                    <a:pt x="63284" y="4125"/>
                  </a:lnTo>
                  <a:lnTo>
                    <a:pt x="59376" y="5374"/>
                  </a:lnTo>
                  <a:lnTo>
                    <a:pt x="55414" y="6676"/>
                  </a:lnTo>
                  <a:lnTo>
                    <a:pt x="51398" y="8087"/>
                  </a:lnTo>
                  <a:lnTo>
                    <a:pt x="47381" y="9607"/>
                  </a:lnTo>
                  <a:lnTo>
                    <a:pt x="43311" y="11181"/>
                  </a:lnTo>
                  <a:lnTo>
                    <a:pt x="39295" y="12809"/>
                  </a:lnTo>
                  <a:lnTo>
                    <a:pt x="35333" y="14437"/>
                  </a:lnTo>
                  <a:lnTo>
                    <a:pt x="31479" y="16066"/>
                  </a:lnTo>
                  <a:lnTo>
                    <a:pt x="27680" y="17748"/>
                  </a:lnTo>
                  <a:lnTo>
                    <a:pt x="20462" y="21004"/>
                  </a:lnTo>
                  <a:lnTo>
                    <a:pt x="13895" y="24098"/>
                  </a:lnTo>
                  <a:lnTo>
                    <a:pt x="8196" y="26866"/>
                  </a:lnTo>
                  <a:lnTo>
                    <a:pt x="3474" y="29200"/>
                  </a:lnTo>
                  <a:lnTo>
                    <a:pt x="1" y="30936"/>
                  </a:lnTo>
                  <a:lnTo>
                    <a:pt x="2334" y="40054"/>
                  </a:lnTo>
                  <a:lnTo>
                    <a:pt x="4668" y="49172"/>
                  </a:lnTo>
                  <a:lnTo>
                    <a:pt x="6948" y="58290"/>
                  </a:lnTo>
                  <a:lnTo>
                    <a:pt x="9281" y="67408"/>
                  </a:lnTo>
                  <a:lnTo>
                    <a:pt x="11561" y="76526"/>
                  </a:lnTo>
                  <a:lnTo>
                    <a:pt x="13895" y="85644"/>
                  </a:lnTo>
                  <a:lnTo>
                    <a:pt x="16174" y="94762"/>
                  </a:lnTo>
                  <a:lnTo>
                    <a:pt x="22036" y="91506"/>
                  </a:lnTo>
                  <a:lnTo>
                    <a:pt x="28440" y="88086"/>
                  </a:lnTo>
                  <a:lnTo>
                    <a:pt x="35333" y="84559"/>
                  </a:lnTo>
                  <a:lnTo>
                    <a:pt x="42605" y="80977"/>
                  </a:lnTo>
                  <a:lnTo>
                    <a:pt x="46296" y="79186"/>
                  </a:lnTo>
                  <a:lnTo>
                    <a:pt x="50041" y="77449"/>
                  </a:lnTo>
                  <a:lnTo>
                    <a:pt x="53840" y="75712"/>
                  </a:lnTo>
                  <a:lnTo>
                    <a:pt x="57639" y="73975"/>
                  </a:lnTo>
                  <a:lnTo>
                    <a:pt x="61384" y="72347"/>
                  </a:lnTo>
                  <a:lnTo>
                    <a:pt x="65183" y="70719"/>
                  </a:lnTo>
                  <a:lnTo>
                    <a:pt x="68874" y="69199"/>
                  </a:lnTo>
                  <a:lnTo>
                    <a:pt x="72564" y="67734"/>
                  </a:lnTo>
                  <a:lnTo>
                    <a:pt x="76146" y="66323"/>
                  </a:lnTo>
                  <a:lnTo>
                    <a:pt x="79674" y="65075"/>
                  </a:lnTo>
                  <a:lnTo>
                    <a:pt x="83093" y="63881"/>
                  </a:lnTo>
                  <a:lnTo>
                    <a:pt x="86404" y="62795"/>
                  </a:lnTo>
                  <a:lnTo>
                    <a:pt x="89606" y="61818"/>
                  </a:lnTo>
                  <a:lnTo>
                    <a:pt x="92645" y="61004"/>
                  </a:lnTo>
                  <a:lnTo>
                    <a:pt x="95468" y="60298"/>
                  </a:lnTo>
                  <a:lnTo>
                    <a:pt x="98181" y="59701"/>
                  </a:lnTo>
                  <a:lnTo>
                    <a:pt x="100678" y="59322"/>
                  </a:lnTo>
                  <a:lnTo>
                    <a:pt x="101872" y="59213"/>
                  </a:lnTo>
                  <a:lnTo>
                    <a:pt x="103012" y="59104"/>
                  </a:lnTo>
                  <a:lnTo>
                    <a:pt x="104043" y="59050"/>
                  </a:lnTo>
                  <a:lnTo>
                    <a:pt x="105997" y="59050"/>
                  </a:lnTo>
                  <a:lnTo>
                    <a:pt x="106865" y="59159"/>
                  </a:lnTo>
                  <a:lnTo>
                    <a:pt x="107734" y="59267"/>
                  </a:lnTo>
                  <a:lnTo>
                    <a:pt x="108493" y="59484"/>
                  </a:lnTo>
                  <a:lnTo>
                    <a:pt x="109145" y="59701"/>
                  </a:lnTo>
                  <a:lnTo>
                    <a:pt x="109796" y="59973"/>
                  </a:lnTo>
                  <a:lnTo>
                    <a:pt x="110339" y="60298"/>
                  </a:lnTo>
                  <a:lnTo>
                    <a:pt x="110827" y="60733"/>
                  </a:lnTo>
                  <a:lnTo>
                    <a:pt x="111207" y="61167"/>
                  </a:lnTo>
                  <a:lnTo>
                    <a:pt x="111533" y="61655"/>
                  </a:lnTo>
                  <a:lnTo>
                    <a:pt x="109416" y="53677"/>
                  </a:lnTo>
                  <a:lnTo>
                    <a:pt x="107408" y="45645"/>
                  </a:lnTo>
                  <a:lnTo>
                    <a:pt x="105400" y="37666"/>
                  </a:lnTo>
                  <a:lnTo>
                    <a:pt x="103392" y="29634"/>
                  </a:lnTo>
                  <a:lnTo>
                    <a:pt x="99375" y="13569"/>
                  </a:lnTo>
                  <a:lnTo>
                    <a:pt x="97313" y="5591"/>
                  </a:lnTo>
                  <a:lnTo>
                    <a:pt x="96933" y="4722"/>
                  </a:lnTo>
                  <a:lnTo>
                    <a:pt x="96390" y="3908"/>
                  </a:lnTo>
                  <a:lnTo>
                    <a:pt x="95793" y="3203"/>
                  </a:lnTo>
                  <a:lnTo>
                    <a:pt x="95142" y="2551"/>
                  </a:lnTo>
                  <a:lnTo>
                    <a:pt x="94382" y="2009"/>
                  </a:lnTo>
                  <a:lnTo>
                    <a:pt x="93514" y="1520"/>
                  </a:lnTo>
                  <a:lnTo>
                    <a:pt x="92591" y="1140"/>
                  </a:lnTo>
                  <a:lnTo>
                    <a:pt x="91560" y="760"/>
                  </a:lnTo>
                  <a:lnTo>
                    <a:pt x="90475" y="489"/>
                  </a:lnTo>
                  <a:lnTo>
                    <a:pt x="89281" y="272"/>
                  </a:lnTo>
                  <a:lnTo>
                    <a:pt x="88087" y="109"/>
                  </a:lnTo>
                  <a:lnTo>
                    <a:pt x="86784" y="55"/>
                  </a:lnTo>
                  <a:lnTo>
                    <a:pt x="85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-7418173" y="1085394"/>
              <a:ext cx="132970" cy="140337"/>
            </a:xfrm>
            <a:custGeom>
              <a:avLst/>
              <a:gdLst/>
              <a:ahLst/>
              <a:cxnLst/>
              <a:rect l="l" t="t" r="r" b="b"/>
              <a:pathLst>
                <a:path w="6840" h="7219" extrusionOk="0">
                  <a:moveTo>
                    <a:pt x="2769" y="1"/>
                  </a:moveTo>
                  <a:lnTo>
                    <a:pt x="2551" y="2714"/>
                  </a:lnTo>
                  <a:lnTo>
                    <a:pt x="1" y="3908"/>
                  </a:lnTo>
                  <a:lnTo>
                    <a:pt x="2443" y="4451"/>
                  </a:lnTo>
                  <a:lnTo>
                    <a:pt x="2280" y="7219"/>
                  </a:lnTo>
                  <a:lnTo>
                    <a:pt x="3963" y="4777"/>
                  </a:lnTo>
                  <a:lnTo>
                    <a:pt x="6513" y="5265"/>
                  </a:lnTo>
                  <a:lnTo>
                    <a:pt x="5048" y="3257"/>
                  </a:lnTo>
                  <a:lnTo>
                    <a:pt x="6839" y="815"/>
                  </a:lnTo>
                  <a:lnTo>
                    <a:pt x="4180" y="200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-7418173" y="1085394"/>
              <a:ext cx="132970" cy="140337"/>
            </a:xfrm>
            <a:custGeom>
              <a:avLst/>
              <a:gdLst/>
              <a:ahLst/>
              <a:cxnLst/>
              <a:rect l="l" t="t" r="r" b="b"/>
              <a:pathLst>
                <a:path w="6840" h="7219" fill="none" extrusionOk="0">
                  <a:moveTo>
                    <a:pt x="2769" y="1"/>
                  </a:moveTo>
                  <a:lnTo>
                    <a:pt x="2551" y="2714"/>
                  </a:lnTo>
                  <a:lnTo>
                    <a:pt x="1" y="3908"/>
                  </a:lnTo>
                  <a:lnTo>
                    <a:pt x="2443" y="4451"/>
                  </a:lnTo>
                  <a:lnTo>
                    <a:pt x="2280" y="7219"/>
                  </a:lnTo>
                  <a:lnTo>
                    <a:pt x="3963" y="4777"/>
                  </a:lnTo>
                  <a:lnTo>
                    <a:pt x="6513" y="5265"/>
                  </a:lnTo>
                  <a:lnTo>
                    <a:pt x="5048" y="3257"/>
                  </a:lnTo>
                  <a:lnTo>
                    <a:pt x="6839" y="815"/>
                  </a:lnTo>
                  <a:lnTo>
                    <a:pt x="4180" y="2009"/>
                  </a:lnTo>
                  <a:lnTo>
                    <a:pt x="27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-7236701" y="1138154"/>
              <a:ext cx="139288" cy="139288"/>
            </a:xfrm>
            <a:custGeom>
              <a:avLst/>
              <a:gdLst/>
              <a:ahLst/>
              <a:cxnLst/>
              <a:rect l="l" t="t" r="r" b="b"/>
              <a:pathLst>
                <a:path w="7165" h="7165" extrusionOk="0">
                  <a:moveTo>
                    <a:pt x="2986" y="0"/>
                  </a:moveTo>
                  <a:lnTo>
                    <a:pt x="2714" y="2714"/>
                  </a:lnTo>
                  <a:lnTo>
                    <a:pt x="1" y="3908"/>
                  </a:lnTo>
                  <a:lnTo>
                    <a:pt x="2552" y="4396"/>
                  </a:lnTo>
                  <a:lnTo>
                    <a:pt x="2334" y="7164"/>
                  </a:lnTo>
                  <a:lnTo>
                    <a:pt x="4180" y="4722"/>
                  </a:lnTo>
                  <a:lnTo>
                    <a:pt x="6731" y="5211"/>
                  </a:lnTo>
                  <a:lnTo>
                    <a:pt x="5319" y="3202"/>
                  </a:lnTo>
                  <a:lnTo>
                    <a:pt x="7165" y="760"/>
                  </a:lnTo>
                  <a:lnTo>
                    <a:pt x="4397" y="1954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-7236701" y="1138154"/>
              <a:ext cx="139288" cy="139288"/>
            </a:xfrm>
            <a:custGeom>
              <a:avLst/>
              <a:gdLst/>
              <a:ahLst/>
              <a:cxnLst/>
              <a:rect l="l" t="t" r="r" b="b"/>
              <a:pathLst>
                <a:path w="7165" h="7165" fill="none" extrusionOk="0">
                  <a:moveTo>
                    <a:pt x="2986" y="0"/>
                  </a:moveTo>
                  <a:lnTo>
                    <a:pt x="2714" y="2714"/>
                  </a:lnTo>
                  <a:lnTo>
                    <a:pt x="1" y="3908"/>
                  </a:lnTo>
                  <a:lnTo>
                    <a:pt x="2552" y="4396"/>
                  </a:lnTo>
                  <a:lnTo>
                    <a:pt x="2334" y="7164"/>
                  </a:lnTo>
                  <a:lnTo>
                    <a:pt x="4180" y="4722"/>
                  </a:lnTo>
                  <a:lnTo>
                    <a:pt x="6731" y="5211"/>
                  </a:lnTo>
                  <a:lnTo>
                    <a:pt x="5319" y="3202"/>
                  </a:lnTo>
                  <a:lnTo>
                    <a:pt x="7165" y="760"/>
                  </a:lnTo>
                  <a:lnTo>
                    <a:pt x="4397" y="1954"/>
                  </a:lnTo>
                  <a:lnTo>
                    <a:pt x="29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-6918060" y="1004154"/>
              <a:ext cx="144556" cy="136119"/>
            </a:xfrm>
            <a:custGeom>
              <a:avLst/>
              <a:gdLst/>
              <a:ahLst/>
              <a:cxnLst/>
              <a:rect l="l" t="t" r="r" b="b"/>
              <a:pathLst>
                <a:path w="7436" h="7002" extrusionOk="0">
                  <a:moveTo>
                    <a:pt x="3094" y="1"/>
                  </a:moveTo>
                  <a:lnTo>
                    <a:pt x="2822" y="2714"/>
                  </a:lnTo>
                  <a:lnTo>
                    <a:pt x="0" y="3800"/>
                  </a:lnTo>
                  <a:lnTo>
                    <a:pt x="2660" y="4342"/>
                  </a:lnTo>
                  <a:lnTo>
                    <a:pt x="2334" y="7002"/>
                  </a:lnTo>
                  <a:lnTo>
                    <a:pt x="4288" y="4668"/>
                  </a:lnTo>
                  <a:lnTo>
                    <a:pt x="6947" y="5156"/>
                  </a:lnTo>
                  <a:lnTo>
                    <a:pt x="5482" y="3203"/>
                  </a:lnTo>
                  <a:lnTo>
                    <a:pt x="7436" y="869"/>
                  </a:lnTo>
                  <a:lnTo>
                    <a:pt x="4559" y="2009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-6918060" y="1004154"/>
              <a:ext cx="144556" cy="136119"/>
            </a:xfrm>
            <a:custGeom>
              <a:avLst/>
              <a:gdLst/>
              <a:ahLst/>
              <a:cxnLst/>
              <a:rect l="l" t="t" r="r" b="b"/>
              <a:pathLst>
                <a:path w="7436" h="7002" fill="none" extrusionOk="0">
                  <a:moveTo>
                    <a:pt x="3094" y="1"/>
                  </a:moveTo>
                  <a:lnTo>
                    <a:pt x="2822" y="2714"/>
                  </a:lnTo>
                  <a:lnTo>
                    <a:pt x="0" y="3800"/>
                  </a:lnTo>
                  <a:lnTo>
                    <a:pt x="2660" y="4342"/>
                  </a:lnTo>
                  <a:lnTo>
                    <a:pt x="2334" y="7002"/>
                  </a:lnTo>
                  <a:lnTo>
                    <a:pt x="4288" y="4668"/>
                  </a:lnTo>
                  <a:lnTo>
                    <a:pt x="6947" y="5156"/>
                  </a:lnTo>
                  <a:lnTo>
                    <a:pt x="5482" y="3203"/>
                  </a:lnTo>
                  <a:lnTo>
                    <a:pt x="7436" y="869"/>
                  </a:lnTo>
                  <a:lnTo>
                    <a:pt x="4559" y="2009"/>
                  </a:lnTo>
                  <a:lnTo>
                    <a:pt x="30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-6578327" y="865935"/>
              <a:ext cx="196266" cy="139288"/>
            </a:xfrm>
            <a:custGeom>
              <a:avLst/>
              <a:gdLst/>
              <a:ahLst/>
              <a:cxnLst/>
              <a:rect l="l" t="t" r="r" b="b"/>
              <a:pathLst>
                <a:path w="10096" h="7165" extrusionOk="0">
                  <a:moveTo>
                    <a:pt x="4614" y="1"/>
                  </a:moveTo>
                  <a:lnTo>
                    <a:pt x="3962" y="2714"/>
                  </a:lnTo>
                  <a:lnTo>
                    <a:pt x="2008" y="3474"/>
                  </a:lnTo>
                  <a:lnTo>
                    <a:pt x="0" y="4180"/>
                  </a:lnTo>
                  <a:lnTo>
                    <a:pt x="3582" y="4397"/>
                  </a:lnTo>
                  <a:lnTo>
                    <a:pt x="2931" y="7165"/>
                  </a:lnTo>
                  <a:lnTo>
                    <a:pt x="5753" y="4560"/>
                  </a:lnTo>
                  <a:lnTo>
                    <a:pt x="9173" y="4885"/>
                  </a:lnTo>
                  <a:lnTo>
                    <a:pt x="7436" y="3040"/>
                  </a:lnTo>
                  <a:lnTo>
                    <a:pt x="10095" y="598"/>
                  </a:lnTo>
                  <a:lnTo>
                    <a:pt x="6350" y="1900"/>
                  </a:lnTo>
                  <a:lnTo>
                    <a:pt x="4614" y="55"/>
                  </a:lnTo>
                  <a:lnTo>
                    <a:pt x="4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-6578327" y="865935"/>
              <a:ext cx="196266" cy="139288"/>
            </a:xfrm>
            <a:custGeom>
              <a:avLst/>
              <a:gdLst/>
              <a:ahLst/>
              <a:cxnLst/>
              <a:rect l="l" t="t" r="r" b="b"/>
              <a:pathLst>
                <a:path w="10096" h="7165" fill="none" extrusionOk="0">
                  <a:moveTo>
                    <a:pt x="4614" y="1"/>
                  </a:moveTo>
                  <a:lnTo>
                    <a:pt x="3962" y="2714"/>
                  </a:lnTo>
                  <a:lnTo>
                    <a:pt x="3962" y="2714"/>
                  </a:lnTo>
                  <a:lnTo>
                    <a:pt x="2008" y="3474"/>
                  </a:lnTo>
                  <a:lnTo>
                    <a:pt x="0" y="4180"/>
                  </a:lnTo>
                  <a:lnTo>
                    <a:pt x="3582" y="4397"/>
                  </a:lnTo>
                  <a:lnTo>
                    <a:pt x="2931" y="7165"/>
                  </a:lnTo>
                  <a:lnTo>
                    <a:pt x="5753" y="4560"/>
                  </a:lnTo>
                  <a:lnTo>
                    <a:pt x="9173" y="4885"/>
                  </a:lnTo>
                  <a:lnTo>
                    <a:pt x="7436" y="3040"/>
                  </a:lnTo>
                  <a:lnTo>
                    <a:pt x="10095" y="598"/>
                  </a:lnTo>
                  <a:lnTo>
                    <a:pt x="10095" y="598"/>
                  </a:lnTo>
                  <a:lnTo>
                    <a:pt x="6350" y="1900"/>
                  </a:lnTo>
                  <a:lnTo>
                    <a:pt x="4614" y="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-6159472" y="742491"/>
              <a:ext cx="155131" cy="125582"/>
            </a:xfrm>
            <a:custGeom>
              <a:avLst/>
              <a:gdLst/>
              <a:ahLst/>
              <a:cxnLst/>
              <a:rect l="l" t="t" r="r" b="b"/>
              <a:pathLst>
                <a:path w="7980" h="6460" extrusionOk="0">
                  <a:moveTo>
                    <a:pt x="3529" y="1"/>
                  </a:moveTo>
                  <a:lnTo>
                    <a:pt x="3149" y="2443"/>
                  </a:lnTo>
                  <a:lnTo>
                    <a:pt x="1" y="3311"/>
                  </a:lnTo>
                  <a:lnTo>
                    <a:pt x="2877" y="3963"/>
                  </a:lnTo>
                  <a:lnTo>
                    <a:pt x="2497" y="6459"/>
                  </a:lnTo>
                  <a:lnTo>
                    <a:pt x="4668" y="4451"/>
                  </a:lnTo>
                  <a:lnTo>
                    <a:pt x="7436" y="5265"/>
                  </a:lnTo>
                  <a:lnTo>
                    <a:pt x="7436" y="5265"/>
                  </a:lnTo>
                  <a:lnTo>
                    <a:pt x="5917" y="3257"/>
                  </a:lnTo>
                  <a:lnTo>
                    <a:pt x="7979" y="1303"/>
                  </a:lnTo>
                  <a:lnTo>
                    <a:pt x="5048" y="2009"/>
                  </a:lnTo>
                  <a:lnTo>
                    <a:pt x="3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-6159472" y="742491"/>
              <a:ext cx="155131" cy="125582"/>
            </a:xfrm>
            <a:custGeom>
              <a:avLst/>
              <a:gdLst/>
              <a:ahLst/>
              <a:cxnLst/>
              <a:rect l="l" t="t" r="r" b="b"/>
              <a:pathLst>
                <a:path w="7980" h="6460" fill="none" extrusionOk="0">
                  <a:moveTo>
                    <a:pt x="3529" y="1"/>
                  </a:moveTo>
                  <a:lnTo>
                    <a:pt x="3149" y="2443"/>
                  </a:lnTo>
                  <a:lnTo>
                    <a:pt x="3149" y="2443"/>
                  </a:lnTo>
                  <a:lnTo>
                    <a:pt x="1" y="3311"/>
                  </a:lnTo>
                  <a:lnTo>
                    <a:pt x="2877" y="3963"/>
                  </a:lnTo>
                  <a:lnTo>
                    <a:pt x="2497" y="6459"/>
                  </a:lnTo>
                  <a:lnTo>
                    <a:pt x="4668" y="4451"/>
                  </a:lnTo>
                  <a:lnTo>
                    <a:pt x="7436" y="5265"/>
                  </a:lnTo>
                  <a:lnTo>
                    <a:pt x="5917" y="3257"/>
                  </a:lnTo>
                  <a:lnTo>
                    <a:pt x="7979" y="1303"/>
                  </a:lnTo>
                  <a:lnTo>
                    <a:pt x="7979" y="1303"/>
                  </a:lnTo>
                  <a:lnTo>
                    <a:pt x="5048" y="2009"/>
                  </a:lnTo>
                  <a:lnTo>
                    <a:pt x="3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-5839782" y="693969"/>
              <a:ext cx="105540" cy="112908"/>
            </a:xfrm>
            <a:custGeom>
              <a:avLst/>
              <a:gdLst/>
              <a:ahLst/>
              <a:cxnLst/>
              <a:rect l="l" t="t" r="r" b="b"/>
              <a:pathLst>
                <a:path w="5429" h="5808" extrusionOk="0">
                  <a:moveTo>
                    <a:pt x="2335" y="0"/>
                  </a:moveTo>
                  <a:lnTo>
                    <a:pt x="2226" y="2225"/>
                  </a:lnTo>
                  <a:lnTo>
                    <a:pt x="1" y="2388"/>
                  </a:lnTo>
                  <a:lnTo>
                    <a:pt x="2172" y="3582"/>
                  </a:lnTo>
                  <a:lnTo>
                    <a:pt x="2009" y="5807"/>
                  </a:lnTo>
                  <a:lnTo>
                    <a:pt x="3420" y="4342"/>
                  </a:lnTo>
                  <a:lnTo>
                    <a:pt x="5374" y="5645"/>
                  </a:lnTo>
                  <a:lnTo>
                    <a:pt x="4234" y="3474"/>
                  </a:lnTo>
                  <a:lnTo>
                    <a:pt x="5428" y="2171"/>
                  </a:lnTo>
                  <a:lnTo>
                    <a:pt x="3474" y="2171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-5839782" y="693969"/>
              <a:ext cx="105540" cy="112908"/>
            </a:xfrm>
            <a:custGeom>
              <a:avLst/>
              <a:gdLst/>
              <a:ahLst/>
              <a:cxnLst/>
              <a:rect l="l" t="t" r="r" b="b"/>
              <a:pathLst>
                <a:path w="5429" h="5808" fill="none" extrusionOk="0">
                  <a:moveTo>
                    <a:pt x="2335" y="0"/>
                  </a:moveTo>
                  <a:lnTo>
                    <a:pt x="2226" y="2225"/>
                  </a:lnTo>
                  <a:lnTo>
                    <a:pt x="2226" y="2225"/>
                  </a:lnTo>
                  <a:lnTo>
                    <a:pt x="1" y="2388"/>
                  </a:lnTo>
                  <a:lnTo>
                    <a:pt x="2172" y="3582"/>
                  </a:lnTo>
                  <a:lnTo>
                    <a:pt x="2009" y="5807"/>
                  </a:lnTo>
                  <a:lnTo>
                    <a:pt x="3420" y="4342"/>
                  </a:lnTo>
                  <a:lnTo>
                    <a:pt x="5374" y="5645"/>
                  </a:lnTo>
                  <a:lnTo>
                    <a:pt x="4234" y="3474"/>
                  </a:lnTo>
                  <a:lnTo>
                    <a:pt x="5428" y="2171"/>
                  </a:lnTo>
                  <a:lnTo>
                    <a:pt x="5428" y="2171"/>
                  </a:lnTo>
                  <a:lnTo>
                    <a:pt x="3474" y="2171"/>
                  </a:lnTo>
                  <a:lnTo>
                    <a:pt x="23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-7109039" y="950344"/>
              <a:ext cx="142456" cy="137188"/>
            </a:xfrm>
            <a:custGeom>
              <a:avLst/>
              <a:gdLst/>
              <a:ahLst/>
              <a:cxnLst/>
              <a:rect l="l" t="t" r="r" b="b"/>
              <a:pathLst>
                <a:path w="7328" h="7057" extrusionOk="0">
                  <a:moveTo>
                    <a:pt x="3040" y="1"/>
                  </a:moveTo>
                  <a:lnTo>
                    <a:pt x="2823" y="2714"/>
                  </a:lnTo>
                  <a:lnTo>
                    <a:pt x="1" y="3854"/>
                  </a:lnTo>
                  <a:lnTo>
                    <a:pt x="2606" y="4397"/>
                  </a:lnTo>
                  <a:lnTo>
                    <a:pt x="2335" y="7056"/>
                  </a:lnTo>
                  <a:lnTo>
                    <a:pt x="4234" y="4668"/>
                  </a:lnTo>
                  <a:lnTo>
                    <a:pt x="6894" y="5211"/>
                  </a:lnTo>
                  <a:lnTo>
                    <a:pt x="5428" y="3203"/>
                  </a:lnTo>
                  <a:lnTo>
                    <a:pt x="7328" y="869"/>
                  </a:lnTo>
                  <a:lnTo>
                    <a:pt x="7328" y="869"/>
                  </a:lnTo>
                  <a:lnTo>
                    <a:pt x="4505" y="2009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-7109039" y="950344"/>
              <a:ext cx="142456" cy="137188"/>
            </a:xfrm>
            <a:custGeom>
              <a:avLst/>
              <a:gdLst/>
              <a:ahLst/>
              <a:cxnLst/>
              <a:rect l="l" t="t" r="r" b="b"/>
              <a:pathLst>
                <a:path w="7328" h="7057" fill="none" extrusionOk="0">
                  <a:moveTo>
                    <a:pt x="3040" y="1"/>
                  </a:moveTo>
                  <a:lnTo>
                    <a:pt x="2823" y="2714"/>
                  </a:lnTo>
                  <a:lnTo>
                    <a:pt x="1" y="3854"/>
                  </a:lnTo>
                  <a:lnTo>
                    <a:pt x="2606" y="4397"/>
                  </a:lnTo>
                  <a:lnTo>
                    <a:pt x="2335" y="7056"/>
                  </a:lnTo>
                  <a:lnTo>
                    <a:pt x="4234" y="4668"/>
                  </a:lnTo>
                  <a:lnTo>
                    <a:pt x="6894" y="5211"/>
                  </a:lnTo>
                  <a:lnTo>
                    <a:pt x="5428" y="3203"/>
                  </a:lnTo>
                  <a:lnTo>
                    <a:pt x="7328" y="869"/>
                  </a:lnTo>
                  <a:lnTo>
                    <a:pt x="4505" y="2009"/>
                  </a:lnTo>
                  <a:lnTo>
                    <a:pt x="30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-6783010" y="824800"/>
              <a:ext cx="151943" cy="132950"/>
            </a:xfrm>
            <a:custGeom>
              <a:avLst/>
              <a:gdLst/>
              <a:ahLst/>
              <a:cxnLst/>
              <a:rect l="l" t="t" r="r" b="b"/>
              <a:pathLst>
                <a:path w="7816" h="6839" extrusionOk="0">
                  <a:moveTo>
                    <a:pt x="3148" y="0"/>
                  </a:moveTo>
                  <a:lnTo>
                    <a:pt x="2877" y="2605"/>
                  </a:lnTo>
                  <a:lnTo>
                    <a:pt x="0" y="3636"/>
                  </a:lnTo>
                  <a:lnTo>
                    <a:pt x="2660" y="4233"/>
                  </a:lnTo>
                  <a:lnTo>
                    <a:pt x="2388" y="6838"/>
                  </a:lnTo>
                  <a:lnTo>
                    <a:pt x="4342" y="4559"/>
                  </a:lnTo>
                  <a:lnTo>
                    <a:pt x="7002" y="5156"/>
                  </a:lnTo>
                  <a:lnTo>
                    <a:pt x="5536" y="3202"/>
                  </a:lnTo>
                  <a:lnTo>
                    <a:pt x="7816" y="814"/>
                  </a:lnTo>
                  <a:lnTo>
                    <a:pt x="4614" y="1954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-6783010" y="824800"/>
              <a:ext cx="151943" cy="132950"/>
            </a:xfrm>
            <a:custGeom>
              <a:avLst/>
              <a:gdLst/>
              <a:ahLst/>
              <a:cxnLst/>
              <a:rect l="l" t="t" r="r" b="b"/>
              <a:pathLst>
                <a:path w="7816" h="6839" fill="none" extrusionOk="0">
                  <a:moveTo>
                    <a:pt x="3148" y="0"/>
                  </a:moveTo>
                  <a:lnTo>
                    <a:pt x="2877" y="2605"/>
                  </a:lnTo>
                  <a:lnTo>
                    <a:pt x="0" y="3636"/>
                  </a:lnTo>
                  <a:lnTo>
                    <a:pt x="2660" y="4233"/>
                  </a:lnTo>
                  <a:lnTo>
                    <a:pt x="2388" y="6838"/>
                  </a:lnTo>
                  <a:lnTo>
                    <a:pt x="4342" y="4559"/>
                  </a:lnTo>
                  <a:lnTo>
                    <a:pt x="7002" y="5156"/>
                  </a:lnTo>
                  <a:lnTo>
                    <a:pt x="5536" y="3202"/>
                  </a:lnTo>
                  <a:lnTo>
                    <a:pt x="7816" y="814"/>
                  </a:lnTo>
                  <a:lnTo>
                    <a:pt x="4614" y="1954"/>
                  </a:lnTo>
                  <a:lnTo>
                    <a:pt x="31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-6382080" y="680245"/>
              <a:ext cx="177273" cy="131900"/>
            </a:xfrm>
            <a:custGeom>
              <a:avLst/>
              <a:gdLst/>
              <a:ahLst/>
              <a:cxnLst/>
              <a:rect l="l" t="t" r="r" b="b"/>
              <a:pathLst>
                <a:path w="9119" h="6785" extrusionOk="0">
                  <a:moveTo>
                    <a:pt x="4071" y="1"/>
                  </a:moveTo>
                  <a:lnTo>
                    <a:pt x="3582" y="2551"/>
                  </a:lnTo>
                  <a:lnTo>
                    <a:pt x="0" y="3691"/>
                  </a:lnTo>
                  <a:lnTo>
                    <a:pt x="3257" y="4180"/>
                  </a:lnTo>
                  <a:lnTo>
                    <a:pt x="2768" y="6785"/>
                  </a:lnTo>
                  <a:lnTo>
                    <a:pt x="5265" y="4451"/>
                  </a:lnTo>
                  <a:lnTo>
                    <a:pt x="8358" y="5048"/>
                  </a:lnTo>
                  <a:lnTo>
                    <a:pt x="6784" y="3094"/>
                  </a:lnTo>
                  <a:lnTo>
                    <a:pt x="9118" y="923"/>
                  </a:lnTo>
                  <a:lnTo>
                    <a:pt x="5753" y="1900"/>
                  </a:lnTo>
                  <a:lnTo>
                    <a:pt x="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-6382080" y="680245"/>
              <a:ext cx="177273" cy="131900"/>
            </a:xfrm>
            <a:custGeom>
              <a:avLst/>
              <a:gdLst/>
              <a:ahLst/>
              <a:cxnLst/>
              <a:rect l="l" t="t" r="r" b="b"/>
              <a:pathLst>
                <a:path w="9119" h="6785" fill="none" extrusionOk="0">
                  <a:moveTo>
                    <a:pt x="4071" y="1"/>
                  </a:moveTo>
                  <a:lnTo>
                    <a:pt x="3582" y="2551"/>
                  </a:lnTo>
                  <a:lnTo>
                    <a:pt x="0" y="3691"/>
                  </a:lnTo>
                  <a:lnTo>
                    <a:pt x="3257" y="4180"/>
                  </a:lnTo>
                  <a:lnTo>
                    <a:pt x="2768" y="6785"/>
                  </a:lnTo>
                  <a:lnTo>
                    <a:pt x="5265" y="4451"/>
                  </a:lnTo>
                  <a:lnTo>
                    <a:pt x="8358" y="5048"/>
                  </a:lnTo>
                  <a:lnTo>
                    <a:pt x="6784" y="3094"/>
                  </a:lnTo>
                  <a:lnTo>
                    <a:pt x="9118" y="923"/>
                  </a:lnTo>
                  <a:lnTo>
                    <a:pt x="9118" y="923"/>
                  </a:lnTo>
                  <a:lnTo>
                    <a:pt x="5753" y="1900"/>
                  </a:lnTo>
                  <a:lnTo>
                    <a:pt x="4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-6009648" y="595836"/>
              <a:ext cx="130851" cy="119245"/>
            </a:xfrm>
            <a:custGeom>
              <a:avLst/>
              <a:gdLst/>
              <a:ahLst/>
              <a:cxnLst/>
              <a:rect l="l" t="t" r="r" b="b"/>
              <a:pathLst>
                <a:path w="6731" h="6134" extrusionOk="0">
                  <a:moveTo>
                    <a:pt x="2931" y="1"/>
                  </a:moveTo>
                  <a:lnTo>
                    <a:pt x="2660" y="2334"/>
                  </a:lnTo>
                  <a:lnTo>
                    <a:pt x="1" y="2823"/>
                  </a:lnTo>
                  <a:lnTo>
                    <a:pt x="2552" y="3800"/>
                  </a:lnTo>
                  <a:lnTo>
                    <a:pt x="2280" y="6134"/>
                  </a:lnTo>
                  <a:lnTo>
                    <a:pt x="4017" y="4397"/>
                  </a:lnTo>
                  <a:lnTo>
                    <a:pt x="6405" y="5482"/>
                  </a:lnTo>
                  <a:lnTo>
                    <a:pt x="5102" y="3366"/>
                  </a:lnTo>
                  <a:lnTo>
                    <a:pt x="6731" y="1792"/>
                  </a:lnTo>
                  <a:lnTo>
                    <a:pt x="6731" y="1792"/>
                  </a:lnTo>
                  <a:lnTo>
                    <a:pt x="4288" y="2117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-6009648" y="595836"/>
              <a:ext cx="130851" cy="119245"/>
            </a:xfrm>
            <a:custGeom>
              <a:avLst/>
              <a:gdLst/>
              <a:ahLst/>
              <a:cxnLst/>
              <a:rect l="l" t="t" r="r" b="b"/>
              <a:pathLst>
                <a:path w="6731" h="6134" fill="none" extrusionOk="0">
                  <a:moveTo>
                    <a:pt x="2931" y="1"/>
                  </a:moveTo>
                  <a:lnTo>
                    <a:pt x="2660" y="2334"/>
                  </a:lnTo>
                  <a:lnTo>
                    <a:pt x="2660" y="2334"/>
                  </a:lnTo>
                  <a:lnTo>
                    <a:pt x="1" y="2823"/>
                  </a:lnTo>
                  <a:lnTo>
                    <a:pt x="2552" y="3800"/>
                  </a:lnTo>
                  <a:lnTo>
                    <a:pt x="2280" y="6134"/>
                  </a:lnTo>
                  <a:lnTo>
                    <a:pt x="4017" y="4397"/>
                  </a:lnTo>
                  <a:lnTo>
                    <a:pt x="6405" y="5482"/>
                  </a:lnTo>
                  <a:lnTo>
                    <a:pt x="5102" y="3366"/>
                  </a:lnTo>
                  <a:lnTo>
                    <a:pt x="6731" y="1792"/>
                  </a:lnTo>
                  <a:lnTo>
                    <a:pt x="6731" y="1792"/>
                  </a:lnTo>
                  <a:lnTo>
                    <a:pt x="4288" y="2117"/>
                  </a:lnTo>
                  <a:lnTo>
                    <a:pt x="29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-5746936" y="590568"/>
              <a:ext cx="84428" cy="115026"/>
            </a:xfrm>
            <a:custGeom>
              <a:avLst/>
              <a:gdLst/>
              <a:ahLst/>
              <a:cxnLst/>
              <a:rect l="l" t="t" r="r" b="b"/>
              <a:pathLst>
                <a:path w="4343" h="5917" extrusionOk="0">
                  <a:moveTo>
                    <a:pt x="1629" y="0"/>
                  </a:moveTo>
                  <a:lnTo>
                    <a:pt x="1683" y="2063"/>
                  </a:lnTo>
                  <a:lnTo>
                    <a:pt x="1" y="1846"/>
                  </a:lnTo>
                  <a:lnTo>
                    <a:pt x="1738" y="3365"/>
                  </a:lnTo>
                  <a:lnTo>
                    <a:pt x="1738" y="5482"/>
                  </a:lnTo>
                  <a:lnTo>
                    <a:pt x="2715" y="4342"/>
                  </a:lnTo>
                  <a:lnTo>
                    <a:pt x="4180" y="5916"/>
                  </a:lnTo>
                  <a:lnTo>
                    <a:pt x="3257" y="3691"/>
                  </a:lnTo>
                  <a:lnTo>
                    <a:pt x="3637" y="3582"/>
                  </a:lnTo>
                  <a:lnTo>
                    <a:pt x="4017" y="3420"/>
                  </a:lnTo>
                  <a:lnTo>
                    <a:pt x="4126" y="3257"/>
                  </a:lnTo>
                  <a:lnTo>
                    <a:pt x="4234" y="3094"/>
                  </a:lnTo>
                  <a:lnTo>
                    <a:pt x="4343" y="2768"/>
                  </a:lnTo>
                  <a:lnTo>
                    <a:pt x="3963" y="2551"/>
                  </a:lnTo>
                  <a:lnTo>
                    <a:pt x="3529" y="2443"/>
                  </a:lnTo>
                  <a:lnTo>
                    <a:pt x="3094" y="2334"/>
                  </a:lnTo>
                  <a:lnTo>
                    <a:pt x="2606" y="228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-5746936" y="590568"/>
              <a:ext cx="84428" cy="115026"/>
            </a:xfrm>
            <a:custGeom>
              <a:avLst/>
              <a:gdLst/>
              <a:ahLst/>
              <a:cxnLst/>
              <a:rect l="l" t="t" r="r" b="b"/>
              <a:pathLst>
                <a:path w="4343" h="5917" fill="none" extrusionOk="0">
                  <a:moveTo>
                    <a:pt x="1629" y="0"/>
                  </a:moveTo>
                  <a:lnTo>
                    <a:pt x="1683" y="2063"/>
                  </a:lnTo>
                  <a:lnTo>
                    <a:pt x="1683" y="2063"/>
                  </a:lnTo>
                  <a:lnTo>
                    <a:pt x="1" y="1846"/>
                  </a:lnTo>
                  <a:lnTo>
                    <a:pt x="1738" y="3365"/>
                  </a:lnTo>
                  <a:lnTo>
                    <a:pt x="1738" y="5482"/>
                  </a:lnTo>
                  <a:lnTo>
                    <a:pt x="2715" y="4342"/>
                  </a:lnTo>
                  <a:lnTo>
                    <a:pt x="4180" y="5916"/>
                  </a:lnTo>
                  <a:lnTo>
                    <a:pt x="3257" y="3691"/>
                  </a:lnTo>
                  <a:lnTo>
                    <a:pt x="3257" y="3691"/>
                  </a:lnTo>
                  <a:lnTo>
                    <a:pt x="3637" y="3582"/>
                  </a:lnTo>
                  <a:lnTo>
                    <a:pt x="4017" y="3420"/>
                  </a:lnTo>
                  <a:lnTo>
                    <a:pt x="4017" y="3420"/>
                  </a:lnTo>
                  <a:lnTo>
                    <a:pt x="4126" y="3257"/>
                  </a:lnTo>
                  <a:lnTo>
                    <a:pt x="4234" y="3094"/>
                  </a:lnTo>
                  <a:lnTo>
                    <a:pt x="4343" y="2768"/>
                  </a:lnTo>
                  <a:lnTo>
                    <a:pt x="4343" y="2768"/>
                  </a:lnTo>
                  <a:lnTo>
                    <a:pt x="3963" y="2551"/>
                  </a:lnTo>
                  <a:lnTo>
                    <a:pt x="3529" y="2443"/>
                  </a:lnTo>
                  <a:lnTo>
                    <a:pt x="3094" y="2334"/>
                  </a:lnTo>
                  <a:lnTo>
                    <a:pt x="2606" y="2280"/>
                  </a:lnTo>
                  <a:lnTo>
                    <a:pt x="16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-7354857" y="1334401"/>
              <a:ext cx="132950" cy="141387"/>
            </a:xfrm>
            <a:custGeom>
              <a:avLst/>
              <a:gdLst/>
              <a:ahLst/>
              <a:cxnLst/>
              <a:rect l="l" t="t" r="r" b="b"/>
              <a:pathLst>
                <a:path w="6839" h="7273" extrusionOk="0">
                  <a:moveTo>
                    <a:pt x="2768" y="0"/>
                  </a:moveTo>
                  <a:lnTo>
                    <a:pt x="2551" y="2714"/>
                  </a:lnTo>
                  <a:lnTo>
                    <a:pt x="0" y="3962"/>
                  </a:lnTo>
                  <a:lnTo>
                    <a:pt x="2442" y="4451"/>
                  </a:lnTo>
                  <a:lnTo>
                    <a:pt x="2225" y="7273"/>
                  </a:lnTo>
                  <a:lnTo>
                    <a:pt x="3962" y="4776"/>
                  </a:lnTo>
                  <a:lnTo>
                    <a:pt x="6459" y="5210"/>
                  </a:lnTo>
                  <a:lnTo>
                    <a:pt x="6459" y="5210"/>
                  </a:lnTo>
                  <a:lnTo>
                    <a:pt x="5047" y="3202"/>
                  </a:lnTo>
                  <a:lnTo>
                    <a:pt x="6839" y="760"/>
                  </a:lnTo>
                  <a:lnTo>
                    <a:pt x="4179" y="2008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-7354857" y="1334401"/>
              <a:ext cx="132950" cy="141387"/>
            </a:xfrm>
            <a:custGeom>
              <a:avLst/>
              <a:gdLst/>
              <a:ahLst/>
              <a:cxnLst/>
              <a:rect l="l" t="t" r="r" b="b"/>
              <a:pathLst>
                <a:path w="6839" h="7273" fill="none" extrusionOk="0">
                  <a:moveTo>
                    <a:pt x="2768" y="0"/>
                  </a:moveTo>
                  <a:lnTo>
                    <a:pt x="2551" y="2714"/>
                  </a:lnTo>
                  <a:lnTo>
                    <a:pt x="0" y="3962"/>
                  </a:lnTo>
                  <a:lnTo>
                    <a:pt x="2442" y="4451"/>
                  </a:lnTo>
                  <a:lnTo>
                    <a:pt x="2225" y="7273"/>
                  </a:lnTo>
                  <a:lnTo>
                    <a:pt x="3962" y="4776"/>
                  </a:lnTo>
                  <a:lnTo>
                    <a:pt x="6459" y="5210"/>
                  </a:lnTo>
                  <a:lnTo>
                    <a:pt x="5047" y="3202"/>
                  </a:lnTo>
                  <a:lnTo>
                    <a:pt x="6839" y="760"/>
                  </a:lnTo>
                  <a:lnTo>
                    <a:pt x="4179" y="2008"/>
                  </a:lnTo>
                  <a:lnTo>
                    <a:pt x="27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-7173385" y="1383973"/>
              <a:ext cx="138218" cy="140357"/>
            </a:xfrm>
            <a:custGeom>
              <a:avLst/>
              <a:gdLst/>
              <a:ahLst/>
              <a:cxnLst/>
              <a:rect l="l" t="t" r="r" b="b"/>
              <a:pathLst>
                <a:path w="7110" h="7220" extrusionOk="0">
                  <a:moveTo>
                    <a:pt x="2931" y="1"/>
                  </a:moveTo>
                  <a:lnTo>
                    <a:pt x="2659" y="2769"/>
                  </a:lnTo>
                  <a:lnTo>
                    <a:pt x="0" y="4017"/>
                  </a:lnTo>
                  <a:lnTo>
                    <a:pt x="2551" y="4451"/>
                  </a:lnTo>
                  <a:lnTo>
                    <a:pt x="2280" y="7219"/>
                  </a:lnTo>
                  <a:lnTo>
                    <a:pt x="2280" y="7219"/>
                  </a:lnTo>
                  <a:lnTo>
                    <a:pt x="4125" y="4723"/>
                  </a:lnTo>
                  <a:lnTo>
                    <a:pt x="6676" y="5211"/>
                  </a:lnTo>
                  <a:lnTo>
                    <a:pt x="5265" y="3203"/>
                  </a:lnTo>
                  <a:lnTo>
                    <a:pt x="7110" y="761"/>
                  </a:lnTo>
                  <a:lnTo>
                    <a:pt x="4342" y="200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-7173385" y="1383973"/>
              <a:ext cx="138218" cy="140357"/>
            </a:xfrm>
            <a:custGeom>
              <a:avLst/>
              <a:gdLst/>
              <a:ahLst/>
              <a:cxnLst/>
              <a:rect l="l" t="t" r="r" b="b"/>
              <a:pathLst>
                <a:path w="7110" h="7220" fill="none" extrusionOk="0">
                  <a:moveTo>
                    <a:pt x="2931" y="1"/>
                  </a:moveTo>
                  <a:lnTo>
                    <a:pt x="2659" y="2769"/>
                  </a:lnTo>
                  <a:lnTo>
                    <a:pt x="0" y="4017"/>
                  </a:lnTo>
                  <a:lnTo>
                    <a:pt x="2551" y="4451"/>
                  </a:lnTo>
                  <a:lnTo>
                    <a:pt x="2280" y="7219"/>
                  </a:lnTo>
                  <a:lnTo>
                    <a:pt x="4125" y="4723"/>
                  </a:lnTo>
                  <a:lnTo>
                    <a:pt x="6676" y="5211"/>
                  </a:lnTo>
                  <a:lnTo>
                    <a:pt x="5265" y="3203"/>
                  </a:lnTo>
                  <a:lnTo>
                    <a:pt x="7110" y="761"/>
                  </a:lnTo>
                  <a:lnTo>
                    <a:pt x="4342" y="2009"/>
                  </a:lnTo>
                  <a:lnTo>
                    <a:pt x="29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-6856863" y="1245774"/>
              <a:ext cx="143506" cy="137169"/>
            </a:xfrm>
            <a:custGeom>
              <a:avLst/>
              <a:gdLst/>
              <a:ahLst/>
              <a:cxnLst/>
              <a:rect l="l" t="t" r="r" b="b"/>
              <a:pathLst>
                <a:path w="7382" h="7056" extrusionOk="0">
                  <a:moveTo>
                    <a:pt x="3094" y="0"/>
                  </a:moveTo>
                  <a:lnTo>
                    <a:pt x="2822" y="2660"/>
                  </a:lnTo>
                  <a:lnTo>
                    <a:pt x="0" y="3854"/>
                  </a:lnTo>
                  <a:lnTo>
                    <a:pt x="2660" y="4342"/>
                  </a:lnTo>
                  <a:lnTo>
                    <a:pt x="2334" y="7056"/>
                  </a:lnTo>
                  <a:lnTo>
                    <a:pt x="4288" y="4613"/>
                  </a:lnTo>
                  <a:lnTo>
                    <a:pt x="6947" y="5102"/>
                  </a:lnTo>
                  <a:lnTo>
                    <a:pt x="5482" y="3148"/>
                  </a:lnTo>
                  <a:lnTo>
                    <a:pt x="7381" y="814"/>
                  </a:lnTo>
                  <a:lnTo>
                    <a:pt x="4559" y="1954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-6856863" y="1245774"/>
              <a:ext cx="143506" cy="137169"/>
            </a:xfrm>
            <a:custGeom>
              <a:avLst/>
              <a:gdLst/>
              <a:ahLst/>
              <a:cxnLst/>
              <a:rect l="l" t="t" r="r" b="b"/>
              <a:pathLst>
                <a:path w="7382" h="7056" fill="none" extrusionOk="0">
                  <a:moveTo>
                    <a:pt x="3094" y="0"/>
                  </a:moveTo>
                  <a:lnTo>
                    <a:pt x="2822" y="2660"/>
                  </a:lnTo>
                  <a:lnTo>
                    <a:pt x="0" y="3854"/>
                  </a:lnTo>
                  <a:lnTo>
                    <a:pt x="2660" y="4342"/>
                  </a:lnTo>
                  <a:lnTo>
                    <a:pt x="2334" y="7056"/>
                  </a:lnTo>
                  <a:lnTo>
                    <a:pt x="4288" y="4613"/>
                  </a:lnTo>
                  <a:lnTo>
                    <a:pt x="6947" y="5102"/>
                  </a:lnTo>
                  <a:lnTo>
                    <a:pt x="5482" y="3148"/>
                  </a:lnTo>
                  <a:lnTo>
                    <a:pt x="7381" y="814"/>
                  </a:lnTo>
                  <a:lnTo>
                    <a:pt x="4559" y="1954"/>
                  </a:lnTo>
                  <a:lnTo>
                    <a:pt x="3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-6518199" y="1102268"/>
              <a:ext cx="196266" cy="139307"/>
            </a:xfrm>
            <a:custGeom>
              <a:avLst/>
              <a:gdLst/>
              <a:ahLst/>
              <a:cxnLst/>
              <a:rect l="l" t="t" r="r" b="b"/>
              <a:pathLst>
                <a:path w="10096" h="7166" extrusionOk="0">
                  <a:moveTo>
                    <a:pt x="4560" y="1"/>
                  </a:moveTo>
                  <a:lnTo>
                    <a:pt x="3963" y="2715"/>
                  </a:lnTo>
                  <a:lnTo>
                    <a:pt x="1" y="4234"/>
                  </a:lnTo>
                  <a:lnTo>
                    <a:pt x="3583" y="4397"/>
                  </a:lnTo>
                  <a:lnTo>
                    <a:pt x="2932" y="7165"/>
                  </a:lnTo>
                  <a:lnTo>
                    <a:pt x="5700" y="4560"/>
                  </a:lnTo>
                  <a:lnTo>
                    <a:pt x="9119" y="4831"/>
                  </a:lnTo>
                  <a:lnTo>
                    <a:pt x="7436" y="2986"/>
                  </a:lnTo>
                  <a:lnTo>
                    <a:pt x="10096" y="489"/>
                  </a:lnTo>
                  <a:lnTo>
                    <a:pt x="6351" y="1846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-6518199" y="1102268"/>
              <a:ext cx="196266" cy="139307"/>
            </a:xfrm>
            <a:custGeom>
              <a:avLst/>
              <a:gdLst/>
              <a:ahLst/>
              <a:cxnLst/>
              <a:rect l="l" t="t" r="r" b="b"/>
              <a:pathLst>
                <a:path w="10096" h="7166" fill="none" extrusionOk="0">
                  <a:moveTo>
                    <a:pt x="4560" y="1"/>
                  </a:moveTo>
                  <a:lnTo>
                    <a:pt x="3963" y="2715"/>
                  </a:lnTo>
                  <a:lnTo>
                    <a:pt x="3963" y="2715"/>
                  </a:lnTo>
                  <a:lnTo>
                    <a:pt x="1" y="4234"/>
                  </a:lnTo>
                  <a:lnTo>
                    <a:pt x="3583" y="4397"/>
                  </a:lnTo>
                  <a:lnTo>
                    <a:pt x="2932" y="7165"/>
                  </a:lnTo>
                  <a:lnTo>
                    <a:pt x="5700" y="4560"/>
                  </a:lnTo>
                  <a:lnTo>
                    <a:pt x="9119" y="4831"/>
                  </a:lnTo>
                  <a:lnTo>
                    <a:pt x="7436" y="2986"/>
                  </a:lnTo>
                  <a:lnTo>
                    <a:pt x="10096" y="489"/>
                  </a:lnTo>
                  <a:lnTo>
                    <a:pt x="10096" y="489"/>
                  </a:lnTo>
                  <a:lnTo>
                    <a:pt x="6351" y="1846"/>
                  </a:lnTo>
                  <a:lnTo>
                    <a:pt x="45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-6101444" y="973555"/>
              <a:ext cx="155131" cy="126632"/>
            </a:xfrm>
            <a:custGeom>
              <a:avLst/>
              <a:gdLst/>
              <a:ahLst/>
              <a:cxnLst/>
              <a:rect l="l" t="t" r="r" b="b"/>
              <a:pathLst>
                <a:path w="7980" h="6514" extrusionOk="0">
                  <a:moveTo>
                    <a:pt x="3583" y="1"/>
                  </a:moveTo>
                  <a:lnTo>
                    <a:pt x="3203" y="2497"/>
                  </a:lnTo>
                  <a:lnTo>
                    <a:pt x="1" y="3366"/>
                  </a:lnTo>
                  <a:lnTo>
                    <a:pt x="2932" y="4017"/>
                  </a:lnTo>
                  <a:lnTo>
                    <a:pt x="2552" y="6513"/>
                  </a:lnTo>
                  <a:lnTo>
                    <a:pt x="4668" y="4451"/>
                  </a:lnTo>
                  <a:lnTo>
                    <a:pt x="7436" y="5211"/>
                  </a:lnTo>
                  <a:lnTo>
                    <a:pt x="5971" y="3203"/>
                  </a:lnTo>
                  <a:lnTo>
                    <a:pt x="7979" y="1249"/>
                  </a:lnTo>
                  <a:lnTo>
                    <a:pt x="5048" y="1954"/>
                  </a:lnTo>
                  <a:lnTo>
                    <a:pt x="3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-6101444" y="973555"/>
              <a:ext cx="155131" cy="126632"/>
            </a:xfrm>
            <a:custGeom>
              <a:avLst/>
              <a:gdLst/>
              <a:ahLst/>
              <a:cxnLst/>
              <a:rect l="l" t="t" r="r" b="b"/>
              <a:pathLst>
                <a:path w="7980" h="6514" fill="none" extrusionOk="0">
                  <a:moveTo>
                    <a:pt x="3583" y="1"/>
                  </a:moveTo>
                  <a:lnTo>
                    <a:pt x="3203" y="2497"/>
                  </a:lnTo>
                  <a:lnTo>
                    <a:pt x="3203" y="2497"/>
                  </a:lnTo>
                  <a:lnTo>
                    <a:pt x="1" y="3366"/>
                  </a:lnTo>
                  <a:lnTo>
                    <a:pt x="2932" y="4017"/>
                  </a:lnTo>
                  <a:lnTo>
                    <a:pt x="2552" y="6513"/>
                  </a:lnTo>
                  <a:lnTo>
                    <a:pt x="4668" y="4451"/>
                  </a:lnTo>
                  <a:lnTo>
                    <a:pt x="7436" y="5211"/>
                  </a:lnTo>
                  <a:lnTo>
                    <a:pt x="5971" y="3203"/>
                  </a:lnTo>
                  <a:lnTo>
                    <a:pt x="7979" y="1249"/>
                  </a:lnTo>
                  <a:lnTo>
                    <a:pt x="7979" y="1249"/>
                  </a:lnTo>
                  <a:lnTo>
                    <a:pt x="5048" y="1954"/>
                  </a:lnTo>
                  <a:lnTo>
                    <a:pt x="35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-5781753" y="919745"/>
              <a:ext cx="104471" cy="113977"/>
            </a:xfrm>
            <a:custGeom>
              <a:avLst/>
              <a:gdLst/>
              <a:ahLst/>
              <a:cxnLst/>
              <a:rect l="l" t="t" r="r" b="b"/>
              <a:pathLst>
                <a:path w="5374" h="5863" extrusionOk="0">
                  <a:moveTo>
                    <a:pt x="2280" y="1"/>
                  </a:moveTo>
                  <a:lnTo>
                    <a:pt x="2172" y="2226"/>
                  </a:lnTo>
                  <a:lnTo>
                    <a:pt x="1" y="2443"/>
                  </a:lnTo>
                  <a:lnTo>
                    <a:pt x="2117" y="3583"/>
                  </a:lnTo>
                  <a:lnTo>
                    <a:pt x="2009" y="5862"/>
                  </a:lnTo>
                  <a:lnTo>
                    <a:pt x="3366" y="4343"/>
                  </a:lnTo>
                  <a:lnTo>
                    <a:pt x="5320" y="5591"/>
                  </a:lnTo>
                  <a:lnTo>
                    <a:pt x="4180" y="3474"/>
                  </a:lnTo>
                  <a:lnTo>
                    <a:pt x="5374" y="2117"/>
                  </a:lnTo>
                  <a:lnTo>
                    <a:pt x="4397" y="2117"/>
                  </a:lnTo>
                  <a:lnTo>
                    <a:pt x="3420" y="217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-5781753" y="919745"/>
              <a:ext cx="104471" cy="113977"/>
            </a:xfrm>
            <a:custGeom>
              <a:avLst/>
              <a:gdLst/>
              <a:ahLst/>
              <a:cxnLst/>
              <a:rect l="l" t="t" r="r" b="b"/>
              <a:pathLst>
                <a:path w="5374" h="5863" fill="none" extrusionOk="0">
                  <a:moveTo>
                    <a:pt x="2280" y="1"/>
                  </a:moveTo>
                  <a:lnTo>
                    <a:pt x="2172" y="2226"/>
                  </a:lnTo>
                  <a:lnTo>
                    <a:pt x="2172" y="2226"/>
                  </a:lnTo>
                  <a:lnTo>
                    <a:pt x="1" y="2443"/>
                  </a:lnTo>
                  <a:lnTo>
                    <a:pt x="2117" y="3583"/>
                  </a:lnTo>
                  <a:lnTo>
                    <a:pt x="2009" y="5862"/>
                  </a:lnTo>
                  <a:lnTo>
                    <a:pt x="3366" y="4343"/>
                  </a:lnTo>
                  <a:lnTo>
                    <a:pt x="5320" y="5591"/>
                  </a:lnTo>
                  <a:lnTo>
                    <a:pt x="4180" y="3474"/>
                  </a:lnTo>
                  <a:lnTo>
                    <a:pt x="5374" y="2117"/>
                  </a:lnTo>
                  <a:lnTo>
                    <a:pt x="5374" y="2117"/>
                  </a:lnTo>
                  <a:lnTo>
                    <a:pt x="4397" y="2117"/>
                  </a:lnTo>
                  <a:lnTo>
                    <a:pt x="3420" y="2172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-7046792" y="1194063"/>
              <a:ext cx="142456" cy="138238"/>
            </a:xfrm>
            <a:custGeom>
              <a:avLst/>
              <a:gdLst/>
              <a:ahLst/>
              <a:cxnLst/>
              <a:rect l="l" t="t" r="r" b="b"/>
              <a:pathLst>
                <a:path w="7328" h="7111" extrusionOk="0">
                  <a:moveTo>
                    <a:pt x="3040" y="1"/>
                  </a:moveTo>
                  <a:lnTo>
                    <a:pt x="2769" y="2714"/>
                  </a:lnTo>
                  <a:lnTo>
                    <a:pt x="1" y="3908"/>
                  </a:lnTo>
                  <a:lnTo>
                    <a:pt x="2606" y="4397"/>
                  </a:lnTo>
                  <a:lnTo>
                    <a:pt x="2335" y="7111"/>
                  </a:lnTo>
                  <a:lnTo>
                    <a:pt x="2335" y="7111"/>
                  </a:lnTo>
                  <a:lnTo>
                    <a:pt x="4234" y="4668"/>
                  </a:lnTo>
                  <a:lnTo>
                    <a:pt x="6839" y="5157"/>
                  </a:lnTo>
                  <a:lnTo>
                    <a:pt x="6839" y="5157"/>
                  </a:lnTo>
                  <a:lnTo>
                    <a:pt x="5428" y="3203"/>
                  </a:lnTo>
                  <a:lnTo>
                    <a:pt x="7328" y="815"/>
                  </a:lnTo>
                  <a:lnTo>
                    <a:pt x="4506" y="195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-7046792" y="1194063"/>
              <a:ext cx="142456" cy="138238"/>
            </a:xfrm>
            <a:custGeom>
              <a:avLst/>
              <a:gdLst/>
              <a:ahLst/>
              <a:cxnLst/>
              <a:rect l="l" t="t" r="r" b="b"/>
              <a:pathLst>
                <a:path w="7328" h="7111" fill="none" extrusionOk="0">
                  <a:moveTo>
                    <a:pt x="3040" y="1"/>
                  </a:moveTo>
                  <a:lnTo>
                    <a:pt x="2769" y="2714"/>
                  </a:lnTo>
                  <a:lnTo>
                    <a:pt x="1" y="3908"/>
                  </a:lnTo>
                  <a:lnTo>
                    <a:pt x="2606" y="4397"/>
                  </a:lnTo>
                  <a:lnTo>
                    <a:pt x="2335" y="7111"/>
                  </a:lnTo>
                  <a:lnTo>
                    <a:pt x="4234" y="4668"/>
                  </a:lnTo>
                  <a:lnTo>
                    <a:pt x="6839" y="5157"/>
                  </a:lnTo>
                  <a:lnTo>
                    <a:pt x="5428" y="3203"/>
                  </a:lnTo>
                  <a:lnTo>
                    <a:pt x="7328" y="815"/>
                  </a:lnTo>
                  <a:lnTo>
                    <a:pt x="4506" y="1955"/>
                  </a:lnTo>
                  <a:lnTo>
                    <a:pt x="30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-6721813" y="1063232"/>
              <a:ext cx="150893" cy="134019"/>
            </a:xfrm>
            <a:custGeom>
              <a:avLst/>
              <a:gdLst/>
              <a:ahLst/>
              <a:cxnLst/>
              <a:rect l="l" t="t" r="r" b="b"/>
              <a:pathLst>
                <a:path w="7762" h="6894" extrusionOk="0">
                  <a:moveTo>
                    <a:pt x="3148" y="1"/>
                  </a:moveTo>
                  <a:lnTo>
                    <a:pt x="2822" y="2606"/>
                  </a:lnTo>
                  <a:lnTo>
                    <a:pt x="0" y="3746"/>
                  </a:lnTo>
                  <a:lnTo>
                    <a:pt x="2660" y="4234"/>
                  </a:lnTo>
                  <a:lnTo>
                    <a:pt x="2334" y="6894"/>
                  </a:lnTo>
                  <a:lnTo>
                    <a:pt x="4288" y="4614"/>
                  </a:lnTo>
                  <a:lnTo>
                    <a:pt x="6947" y="5157"/>
                  </a:lnTo>
                  <a:lnTo>
                    <a:pt x="5482" y="3149"/>
                  </a:lnTo>
                  <a:lnTo>
                    <a:pt x="7761" y="761"/>
                  </a:lnTo>
                  <a:lnTo>
                    <a:pt x="4613" y="1955"/>
                  </a:lnTo>
                  <a:lnTo>
                    <a:pt x="3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-6721813" y="1063232"/>
              <a:ext cx="150893" cy="134019"/>
            </a:xfrm>
            <a:custGeom>
              <a:avLst/>
              <a:gdLst/>
              <a:ahLst/>
              <a:cxnLst/>
              <a:rect l="l" t="t" r="r" b="b"/>
              <a:pathLst>
                <a:path w="7762" h="6894" fill="none" extrusionOk="0">
                  <a:moveTo>
                    <a:pt x="3148" y="1"/>
                  </a:moveTo>
                  <a:lnTo>
                    <a:pt x="2822" y="2606"/>
                  </a:lnTo>
                  <a:lnTo>
                    <a:pt x="0" y="3746"/>
                  </a:lnTo>
                  <a:lnTo>
                    <a:pt x="2660" y="4234"/>
                  </a:lnTo>
                  <a:lnTo>
                    <a:pt x="2334" y="6894"/>
                  </a:lnTo>
                  <a:lnTo>
                    <a:pt x="4288" y="4614"/>
                  </a:lnTo>
                  <a:lnTo>
                    <a:pt x="6947" y="5157"/>
                  </a:lnTo>
                  <a:lnTo>
                    <a:pt x="5482" y="3149"/>
                  </a:lnTo>
                  <a:lnTo>
                    <a:pt x="7761" y="761"/>
                  </a:lnTo>
                  <a:lnTo>
                    <a:pt x="4613" y="1955"/>
                  </a:lnTo>
                  <a:lnTo>
                    <a:pt x="31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-6323002" y="912358"/>
              <a:ext cx="177273" cy="134019"/>
            </a:xfrm>
            <a:custGeom>
              <a:avLst/>
              <a:gdLst/>
              <a:ahLst/>
              <a:cxnLst/>
              <a:rect l="l" t="t" r="r" b="b"/>
              <a:pathLst>
                <a:path w="9119" h="6894" extrusionOk="0">
                  <a:moveTo>
                    <a:pt x="4125" y="1"/>
                  </a:moveTo>
                  <a:lnTo>
                    <a:pt x="4071" y="55"/>
                  </a:lnTo>
                  <a:lnTo>
                    <a:pt x="3583" y="2660"/>
                  </a:lnTo>
                  <a:lnTo>
                    <a:pt x="1" y="3854"/>
                  </a:lnTo>
                  <a:lnTo>
                    <a:pt x="3257" y="4234"/>
                  </a:lnTo>
                  <a:lnTo>
                    <a:pt x="2768" y="6893"/>
                  </a:lnTo>
                  <a:lnTo>
                    <a:pt x="2768" y="6893"/>
                  </a:lnTo>
                  <a:lnTo>
                    <a:pt x="5265" y="4560"/>
                  </a:lnTo>
                  <a:lnTo>
                    <a:pt x="8359" y="5048"/>
                  </a:lnTo>
                  <a:lnTo>
                    <a:pt x="6730" y="3149"/>
                  </a:lnTo>
                  <a:lnTo>
                    <a:pt x="9118" y="923"/>
                  </a:lnTo>
                  <a:lnTo>
                    <a:pt x="5753" y="1955"/>
                  </a:lnTo>
                  <a:lnTo>
                    <a:pt x="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-6323002" y="912358"/>
              <a:ext cx="177273" cy="134019"/>
            </a:xfrm>
            <a:custGeom>
              <a:avLst/>
              <a:gdLst/>
              <a:ahLst/>
              <a:cxnLst/>
              <a:rect l="l" t="t" r="r" b="b"/>
              <a:pathLst>
                <a:path w="9119" h="6894" fill="none" extrusionOk="0">
                  <a:moveTo>
                    <a:pt x="4071" y="55"/>
                  </a:moveTo>
                  <a:lnTo>
                    <a:pt x="3583" y="2660"/>
                  </a:lnTo>
                  <a:lnTo>
                    <a:pt x="3583" y="2660"/>
                  </a:lnTo>
                  <a:lnTo>
                    <a:pt x="1" y="3854"/>
                  </a:lnTo>
                  <a:lnTo>
                    <a:pt x="3257" y="4234"/>
                  </a:lnTo>
                  <a:lnTo>
                    <a:pt x="2768" y="6893"/>
                  </a:lnTo>
                  <a:lnTo>
                    <a:pt x="5265" y="4560"/>
                  </a:lnTo>
                  <a:lnTo>
                    <a:pt x="8359" y="5048"/>
                  </a:lnTo>
                  <a:lnTo>
                    <a:pt x="6730" y="3149"/>
                  </a:lnTo>
                  <a:lnTo>
                    <a:pt x="9118" y="923"/>
                  </a:lnTo>
                  <a:lnTo>
                    <a:pt x="9118" y="923"/>
                  </a:lnTo>
                  <a:lnTo>
                    <a:pt x="5753" y="1955"/>
                  </a:lnTo>
                  <a:lnTo>
                    <a:pt x="4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-5951620" y="824800"/>
              <a:ext cx="129801" cy="119226"/>
            </a:xfrm>
            <a:custGeom>
              <a:avLst/>
              <a:gdLst/>
              <a:ahLst/>
              <a:cxnLst/>
              <a:rect l="l" t="t" r="r" b="b"/>
              <a:pathLst>
                <a:path w="6677" h="6133" extrusionOk="0">
                  <a:moveTo>
                    <a:pt x="2877" y="0"/>
                  </a:moveTo>
                  <a:lnTo>
                    <a:pt x="2924" y="69"/>
                  </a:lnTo>
                  <a:lnTo>
                    <a:pt x="2932" y="0"/>
                  </a:lnTo>
                  <a:close/>
                  <a:moveTo>
                    <a:pt x="2924" y="69"/>
                  </a:moveTo>
                  <a:lnTo>
                    <a:pt x="2660" y="2334"/>
                  </a:lnTo>
                  <a:lnTo>
                    <a:pt x="1" y="2877"/>
                  </a:lnTo>
                  <a:lnTo>
                    <a:pt x="2497" y="3799"/>
                  </a:lnTo>
                  <a:lnTo>
                    <a:pt x="2226" y="6133"/>
                  </a:lnTo>
                  <a:lnTo>
                    <a:pt x="4017" y="4396"/>
                  </a:lnTo>
                  <a:lnTo>
                    <a:pt x="6351" y="5373"/>
                  </a:lnTo>
                  <a:lnTo>
                    <a:pt x="5048" y="3311"/>
                  </a:lnTo>
                  <a:lnTo>
                    <a:pt x="6676" y="1682"/>
                  </a:lnTo>
                  <a:lnTo>
                    <a:pt x="4234" y="2008"/>
                  </a:lnTo>
                  <a:lnTo>
                    <a:pt x="2924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-5951620" y="824800"/>
              <a:ext cx="129801" cy="119226"/>
            </a:xfrm>
            <a:custGeom>
              <a:avLst/>
              <a:gdLst/>
              <a:ahLst/>
              <a:cxnLst/>
              <a:rect l="l" t="t" r="r" b="b"/>
              <a:pathLst>
                <a:path w="6677" h="6133" fill="none" extrusionOk="0">
                  <a:moveTo>
                    <a:pt x="2932" y="0"/>
                  </a:moveTo>
                  <a:lnTo>
                    <a:pt x="2660" y="2334"/>
                  </a:lnTo>
                  <a:lnTo>
                    <a:pt x="2660" y="2334"/>
                  </a:lnTo>
                  <a:lnTo>
                    <a:pt x="1" y="2877"/>
                  </a:lnTo>
                  <a:lnTo>
                    <a:pt x="2497" y="3799"/>
                  </a:lnTo>
                  <a:lnTo>
                    <a:pt x="2226" y="6133"/>
                  </a:lnTo>
                  <a:lnTo>
                    <a:pt x="4017" y="4396"/>
                  </a:lnTo>
                  <a:lnTo>
                    <a:pt x="6351" y="5373"/>
                  </a:lnTo>
                  <a:lnTo>
                    <a:pt x="5048" y="3311"/>
                  </a:lnTo>
                  <a:lnTo>
                    <a:pt x="6676" y="1682"/>
                  </a:lnTo>
                  <a:lnTo>
                    <a:pt x="6676" y="1682"/>
                  </a:lnTo>
                  <a:lnTo>
                    <a:pt x="4234" y="2008"/>
                  </a:lnTo>
                  <a:lnTo>
                    <a:pt x="28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-5689957" y="814245"/>
              <a:ext cx="83378" cy="113957"/>
            </a:xfrm>
            <a:custGeom>
              <a:avLst/>
              <a:gdLst/>
              <a:ahLst/>
              <a:cxnLst/>
              <a:rect l="l" t="t" r="r" b="b"/>
              <a:pathLst>
                <a:path w="4289" h="5862" extrusionOk="0">
                  <a:moveTo>
                    <a:pt x="1575" y="0"/>
                  </a:moveTo>
                  <a:lnTo>
                    <a:pt x="1683" y="2063"/>
                  </a:lnTo>
                  <a:lnTo>
                    <a:pt x="1" y="1900"/>
                  </a:lnTo>
                  <a:lnTo>
                    <a:pt x="1683" y="3365"/>
                  </a:lnTo>
                  <a:lnTo>
                    <a:pt x="1737" y="5482"/>
                  </a:lnTo>
                  <a:lnTo>
                    <a:pt x="2660" y="4288"/>
                  </a:lnTo>
                  <a:lnTo>
                    <a:pt x="4180" y="5862"/>
                  </a:lnTo>
                  <a:lnTo>
                    <a:pt x="3203" y="3637"/>
                  </a:lnTo>
                  <a:lnTo>
                    <a:pt x="3583" y="3474"/>
                  </a:lnTo>
                  <a:lnTo>
                    <a:pt x="3963" y="3311"/>
                  </a:lnTo>
                  <a:lnTo>
                    <a:pt x="4071" y="3202"/>
                  </a:lnTo>
                  <a:lnTo>
                    <a:pt x="4180" y="3040"/>
                  </a:lnTo>
                  <a:lnTo>
                    <a:pt x="4288" y="2660"/>
                  </a:lnTo>
                  <a:lnTo>
                    <a:pt x="3908" y="2497"/>
                  </a:lnTo>
                  <a:lnTo>
                    <a:pt x="3474" y="2388"/>
                  </a:lnTo>
                  <a:lnTo>
                    <a:pt x="3040" y="2280"/>
                  </a:lnTo>
                  <a:lnTo>
                    <a:pt x="2606" y="2225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-5689957" y="814245"/>
              <a:ext cx="83378" cy="113957"/>
            </a:xfrm>
            <a:custGeom>
              <a:avLst/>
              <a:gdLst/>
              <a:ahLst/>
              <a:cxnLst/>
              <a:rect l="l" t="t" r="r" b="b"/>
              <a:pathLst>
                <a:path w="4289" h="5862" fill="none" extrusionOk="0">
                  <a:moveTo>
                    <a:pt x="1575" y="0"/>
                  </a:moveTo>
                  <a:lnTo>
                    <a:pt x="1683" y="2063"/>
                  </a:lnTo>
                  <a:lnTo>
                    <a:pt x="1683" y="2063"/>
                  </a:lnTo>
                  <a:lnTo>
                    <a:pt x="1" y="1900"/>
                  </a:lnTo>
                  <a:lnTo>
                    <a:pt x="1683" y="3365"/>
                  </a:lnTo>
                  <a:lnTo>
                    <a:pt x="1737" y="5482"/>
                  </a:lnTo>
                  <a:lnTo>
                    <a:pt x="2660" y="4288"/>
                  </a:lnTo>
                  <a:lnTo>
                    <a:pt x="4180" y="5862"/>
                  </a:lnTo>
                  <a:lnTo>
                    <a:pt x="3203" y="3637"/>
                  </a:lnTo>
                  <a:lnTo>
                    <a:pt x="3203" y="3637"/>
                  </a:lnTo>
                  <a:lnTo>
                    <a:pt x="3583" y="3474"/>
                  </a:lnTo>
                  <a:lnTo>
                    <a:pt x="3963" y="3311"/>
                  </a:lnTo>
                  <a:lnTo>
                    <a:pt x="3963" y="3311"/>
                  </a:lnTo>
                  <a:lnTo>
                    <a:pt x="4071" y="3202"/>
                  </a:lnTo>
                  <a:lnTo>
                    <a:pt x="4180" y="3040"/>
                  </a:lnTo>
                  <a:lnTo>
                    <a:pt x="4288" y="2660"/>
                  </a:lnTo>
                  <a:lnTo>
                    <a:pt x="4288" y="2660"/>
                  </a:lnTo>
                  <a:lnTo>
                    <a:pt x="3908" y="2497"/>
                  </a:lnTo>
                  <a:lnTo>
                    <a:pt x="3474" y="2388"/>
                  </a:lnTo>
                  <a:lnTo>
                    <a:pt x="3040" y="2280"/>
                  </a:lnTo>
                  <a:lnTo>
                    <a:pt x="2606" y="2225"/>
                  </a:lnTo>
                  <a:lnTo>
                    <a:pt x="15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-7291561" y="1582338"/>
              <a:ext cx="131900" cy="142456"/>
            </a:xfrm>
            <a:custGeom>
              <a:avLst/>
              <a:gdLst/>
              <a:ahLst/>
              <a:cxnLst/>
              <a:rect l="l" t="t" r="r" b="b"/>
              <a:pathLst>
                <a:path w="6785" h="7328" extrusionOk="0">
                  <a:moveTo>
                    <a:pt x="2768" y="0"/>
                  </a:moveTo>
                  <a:lnTo>
                    <a:pt x="2551" y="2823"/>
                  </a:lnTo>
                  <a:lnTo>
                    <a:pt x="0" y="4071"/>
                  </a:lnTo>
                  <a:lnTo>
                    <a:pt x="2443" y="4559"/>
                  </a:lnTo>
                  <a:lnTo>
                    <a:pt x="2226" y="7327"/>
                  </a:lnTo>
                  <a:lnTo>
                    <a:pt x="2226" y="7327"/>
                  </a:lnTo>
                  <a:lnTo>
                    <a:pt x="3962" y="4776"/>
                  </a:lnTo>
                  <a:lnTo>
                    <a:pt x="6459" y="5265"/>
                  </a:lnTo>
                  <a:lnTo>
                    <a:pt x="5048" y="3257"/>
                  </a:lnTo>
                  <a:lnTo>
                    <a:pt x="6785" y="760"/>
                  </a:lnTo>
                  <a:lnTo>
                    <a:pt x="4180" y="2009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-7291561" y="1582338"/>
              <a:ext cx="131900" cy="142456"/>
            </a:xfrm>
            <a:custGeom>
              <a:avLst/>
              <a:gdLst/>
              <a:ahLst/>
              <a:cxnLst/>
              <a:rect l="l" t="t" r="r" b="b"/>
              <a:pathLst>
                <a:path w="6785" h="7328" fill="none" extrusionOk="0">
                  <a:moveTo>
                    <a:pt x="2768" y="0"/>
                  </a:moveTo>
                  <a:lnTo>
                    <a:pt x="2551" y="2823"/>
                  </a:lnTo>
                  <a:lnTo>
                    <a:pt x="0" y="4071"/>
                  </a:lnTo>
                  <a:lnTo>
                    <a:pt x="2443" y="4559"/>
                  </a:lnTo>
                  <a:lnTo>
                    <a:pt x="2226" y="7327"/>
                  </a:lnTo>
                  <a:lnTo>
                    <a:pt x="3962" y="4776"/>
                  </a:lnTo>
                  <a:lnTo>
                    <a:pt x="6459" y="5265"/>
                  </a:lnTo>
                  <a:lnTo>
                    <a:pt x="5048" y="3257"/>
                  </a:lnTo>
                  <a:lnTo>
                    <a:pt x="6785" y="760"/>
                  </a:lnTo>
                  <a:lnTo>
                    <a:pt x="4180" y="2009"/>
                  </a:lnTo>
                  <a:lnTo>
                    <a:pt x="27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-7111138" y="1629811"/>
              <a:ext cx="138238" cy="141407"/>
            </a:xfrm>
            <a:custGeom>
              <a:avLst/>
              <a:gdLst/>
              <a:ahLst/>
              <a:cxnLst/>
              <a:rect l="l" t="t" r="r" b="b"/>
              <a:pathLst>
                <a:path w="7111" h="7274" extrusionOk="0">
                  <a:moveTo>
                    <a:pt x="2931" y="1"/>
                  </a:moveTo>
                  <a:lnTo>
                    <a:pt x="2714" y="2769"/>
                  </a:lnTo>
                  <a:lnTo>
                    <a:pt x="0" y="4071"/>
                  </a:lnTo>
                  <a:lnTo>
                    <a:pt x="2551" y="4505"/>
                  </a:lnTo>
                  <a:lnTo>
                    <a:pt x="2334" y="7273"/>
                  </a:lnTo>
                  <a:lnTo>
                    <a:pt x="4125" y="4777"/>
                  </a:lnTo>
                  <a:lnTo>
                    <a:pt x="6676" y="5157"/>
                  </a:lnTo>
                  <a:lnTo>
                    <a:pt x="5265" y="3203"/>
                  </a:lnTo>
                  <a:lnTo>
                    <a:pt x="7110" y="706"/>
                  </a:lnTo>
                  <a:lnTo>
                    <a:pt x="4342" y="200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-7111138" y="1629811"/>
              <a:ext cx="138238" cy="141407"/>
            </a:xfrm>
            <a:custGeom>
              <a:avLst/>
              <a:gdLst/>
              <a:ahLst/>
              <a:cxnLst/>
              <a:rect l="l" t="t" r="r" b="b"/>
              <a:pathLst>
                <a:path w="7111" h="7274" fill="none" extrusionOk="0">
                  <a:moveTo>
                    <a:pt x="2931" y="1"/>
                  </a:moveTo>
                  <a:lnTo>
                    <a:pt x="2714" y="2769"/>
                  </a:lnTo>
                  <a:lnTo>
                    <a:pt x="0" y="4071"/>
                  </a:lnTo>
                  <a:lnTo>
                    <a:pt x="2551" y="4505"/>
                  </a:lnTo>
                  <a:lnTo>
                    <a:pt x="2334" y="7273"/>
                  </a:lnTo>
                  <a:lnTo>
                    <a:pt x="4125" y="4777"/>
                  </a:lnTo>
                  <a:lnTo>
                    <a:pt x="6676" y="5157"/>
                  </a:lnTo>
                  <a:lnTo>
                    <a:pt x="5265" y="3203"/>
                  </a:lnTo>
                  <a:lnTo>
                    <a:pt x="7110" y="706"/>
                  </a:lnTo>
                  <a:lnTo>
                    <a:pt x="4342" y="2009"/>
                  </a:lnTo>
                  <a:lnTo>
                    <a:pt x="29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-6795685" y="1487374"/>
              <a:ext cx="143526" cy="137188"/>
            </a:xfrm>
            <a:custGeom>
              <a:avLst/>
              <a:gdLst/>
              <a:ahLst/>
              <a:cxnLst/>
              <a:rect l="l" t="t" r="r" b="b"/>
              <a:pathLst>
                <a:path w="7383" h="7057" extrusionOk="0">
                  <a:moveTo>
                    <a:pt x="3095" y="1"/>
                  </a:moveTo>
                  <a:lnTo>
                    <a:pt x="2823" y="2660"/>
                  </a:lnTo>
                  <a:lnTo>
                    <a:pt x="1" y="3908"/>
                  </a:lnTo>
                  <a:lnTo>
                    <a:pt x="2660" y="4343"/>
                  </a:lnTo>
                  <a:lnTo>
                    <a:pt x="2389" y="7056"/>
                  </a:lnTo>
                  <a:lnTo>
                    <a:pt x="4289" y="4614"/>
                  </a:lnTo>
                  <a:lnTo>
                    <a:pt x="6948" y="5048"/>
                  </a:lnTo>
                  <a:lnTo>
                    <a:pt x="5483" y="3149"/>
                  </a:lnTo>
                  <a:lnTo>
                    <a:pt x="7382" y="706"/>
                  </a:lnTo>
                  <a:lnTo>
                    <a:pt x="4560" y="1900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-6795685" y="1487374"/>
              <a:ext cx="143526" cy="137188"/>
            </a:xfrm>
            <a:custGeom>
              <a:avLst/>
              <a:gdLst/>
              <a:ahLst/>
              <a:cxnLst/>
              <a:rect l="l" t="t" r="r" b="b"/>
              <a:pathLst>
                <a:path w="7383" h="7057" fill="none" extrusionOk="0">
                  <a:moveTo>
                    <a:pt x="3095" y="1"/>
                  </a:moveTo>
                  <a:lnTo>
                    <a:pt x="2823" y="2660"/>
                  </a:lnTo>
                  <a:lnTo>
                    <a:pt x="1" y="3908"/>
                  </a:lnTo>
                  <a:lnTo>
                    <a:pt x="2660" y="4343"/>
                  </a:lnTo>
                  <a:lnTo>
                    <a:pt x="2389" y="7056"/>
                  </a:lnTo>
                  <a:lnTo>
                    <a:pt x="4289" y="4614"/>
                  </a:lnTo>
                  <a:lnTo>
                    <a:pt x="6948" y="5048"/>
                  </a:lnTo>
                  <a:lnTo>
                    <a:pt x="5483" y="3149"/>
                  </a:lnTo>
                  <a:lnTo>
                    <a:pt x="7382" y="706"/>
                  </a:lnTo>
                  <a:lnTo>
                    <a:pt x="4560" y="1900"/>
                  </a:lnTo>
                  <a:lnTo>
                    <a:pt x="3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-6458051" y="1338619"/>
              <a:ext cx="195216" cy="139288"/>
            </a:xfrm>
            <a:custGeom>
              <a:avLst/>
              <a:gdLst/>
              <a:ahLst/>
              <a:cxnLst/>
              <a:rect l="l" t="t" r="r" b="b"/>
              <a:pathLst>
                <a:path w="10042" h="7165" extrusionOk="0">
                  <a:moveTo>
                    <a:pt x="4559" y="0"/>
                  </a:moveTo>
                  <a:lnTo>
                    <a:pt x="3962" y="2714"/>
                  </a:lnTo>
                  <a:lnTo>
                    <a:pt x="1" y="4288"/>
                  </a:lnTo>
                  <a:lnTo>
                    <a:pt x="3583" y="4451"/>
                  </a:lnTo>
                  <a:lnTo>
                    <a:pt x="2931" y="7164"/>
                  </a:lnTo>
                  <a:lnTo>
                    <a:pt x="2931" y="7164"/>
                  </a:lnTo>
                  <a:lnTo>
                    <a:pt x="5699" y="4559"/>
                  </a:lnTo>
                  <a:lnTo>
                    <a:pt x="9118" y="4776"/>
                  </a:lnTo>
                  <a:lnTo>
                    <a:pt x="7382" y="2931"/>
                  </a:lnTo>
                  <a:lnTo>
                    <a:pt x="10041" y="434"/>
                  </a:lnTo>
                  <a:lnTo>
                    <a:pt x="6296" y="1791"/>
                  </a:lnTo>
                  <a:lnTo>
                    <a:pt x="4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-6458051" y="1338619"/>
              <a:ext cx="195216" cy="139288"/>
            </a:xfrm>
            <a:custGeom>
              <a:avLst/>
              <a:gdLst/>
              <a:ahLst/>
              <a:cxnLst/>
              <a:rect l="l" t="t" r="r" b="b"/>
              <a:pathLst>
                <a:path w="10042" h="7165" fill="none" extrusionOk="0">
                  <a:moveTo>
                    <a:pt x="4559" y="0"/>
                  </a:moveTo>
                  <a:lnTo>
                    <a:pt x="3962" y="2714"/>
                  </a:lnTo>
                  <a:lnTo>
                    <a:pt x="3962" y="2714"/>
                  </a:lnTo>
                  <a:lnTo>
                    <a:pt x="1" y="4288"/>
                  </a:lnTo>
                  <a:lnTo>
                    <a:pt x="3583" y="4451"/>
                  </a:lnTo>
                  <a:lnTo>
                    <a:pt x="2931" y="7164"/>
                  </a:lnTo>
                  <a:lnTo>
                    <a:pt x="5699" y="4559"/>
                  </a:lnTo>
                  <a:lnTo>
                    <a:pt x="9118" y="4776"/>
                  </a:lnTo>
                  <a:lnTo>
                    <a:pt x="7382" y="2931"/>
                  </a:lnTo>
                  <a:lnTo>
                    <a:pt x="10041" y="434"/>
                  </a:lnTo>
                  <a:lnTo>
                    <a:pt x="10041" y="434"/>
                  </a:lnTo>
                  <a:lnTo>
                    <a:pt x="6296" y="1791"/>
                  </a:lnTo>
                  <a:lnTo>
                    <a:pt x="45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-6042346" y="1204619"/>
              <a:ext cx="154062" cy="127682"/>
            </a:xfrm>
            <a:custGeom>
              <a:avLst/>
              <a:gdLst/>
              <a:ahLst/>
              <a:cxnLst/>
              <a:rect l="l" t="t" r="r" b="b"/>
              <a:pathLst>
                <a:path w="7925" h="6568" extrusionOk="0">
                  <a:moveTo>
                    <a:pt x="3528" y="0"/>
                  </a:moveTo>
                  <a:lnTo>
                    <a:pt x="3148" y="2497"/>
                  </a:lnTo>
                  <a:lnTo>
                    <a:pt x="0" y="3474"/>
                  </a:lnTo>
                  <a:lnTo>
                    <a:pt x="2931" y="4071"/>
                  </a:lnTo>
                  <a:lnTo>
                    <a:pt x="2497" y="6568"/>
                  </a:lnTo>
                  <a:lnTo>
                    <a:pt x="4668" y="4451"/>
                  </a:lnTo>
                  <a:lnTo>
                    <a:pt x="7381" y="5156"/>
                  </a:lnTo>
                  <a:lnTo>
                    <a:pt x="7381" y="5156"/>
                  </a:lnTo>
                  <a:lnTo>
                    <a:pt x="5916" y="3203"/>
                  </a:lnTo>
                  <a:lnTo>
                    <a:pt x="7924" y="1194"/>
                  </a:lnTo>
                  <a:lnTo>
                    <a:pt x="7924" y="1194"/>
                  </a:lnTo>
                  <a:lnTo>
                    <a:pt x="5048" y="1954"/>
                  </a:lnTo>
                  <a:lnTo>
                    <a:pt x="3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-6042346" y="1204619"/>
              <a:ext cx="154062" cy="127682"/>
            </a:xfrm>
            <a:custGeom>
              <a:avLst/>
              <a:gdLst/>
              <a:ahLst/>
              <a:cxnLst/>
              <a:rect l="l" t="t" r="r" b="b"/>
              <a:pathLst>
                <a:path w="7925" h="6568" fill="none" extrusionOk="0">
                  <a:moveTo>
                    <a:pt x="3528" y="0"/>
                  </a:moveTo>
                  <a:lnTo>
                    <a:pt x="3148" y="2497"/>
                  </a:lnTo>
                  <a:lnTo>
                    <a:pt x="3148" y="2497"/>
                  </a:lnTo>
                  <a:lnTo>
                    <a:pt x="0" y="3474"/>
                  </a:lnTo>
                  <a:lnTo>
                    <a:pt x="2931" y="4071"/>
                  </a:lnTo>
                  <a:lnTo>
                    <a:pt x="2497" y="6568"/>
                  </a:lnTo>
                  <a:lnTo>
                    <a:pt x="4668" y="4451"/>
                  </a:lnTo>
                  <a:lnTo>
                    <a:pt x="7381" y="5156"/>
                  </a:lnTo>
                  <a:lnTo>
                    <a:pt x="5916" y="3203"/>
                  </a:lnTo>
                  <a:lnTo>
                    <a:pt x="7924" y="1194"/>
                  </a:lnTo>
                  <a:lnTo>
                    <a:pt x="7924" y="1194"/>
                  </a:lnTo>
                  <a:lnTo>
                    <a:pt x="5048" y="1954"/>
                  </a:lnTo>
                  <a:lnTo>
                    <a:pt x="35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-5724774" y="1145541"/>
              <a:ext cx="104471" cy="115007"/>
            </a:xfrm>
            <a:custGeom>
              <a:avLst/>
              <a:gdLst/>
              <a:ahLst/>
              <a:cxnLst/>
              <a:rect l="l" t="t" r="r" b="b"/>
              <a:pathLst>
                <a:path w="5374" h="5916" extrusionOk="0">
                  <a:moveTo>
                    <a:pt x="2280" y="0"/>
                  </a:moveTo>
                  <a:lnTo>
                    <a:pt x="2172" y="2225"/>
                  </a:lnTo>
                  <a:lnTo>
                    <a:pt x="1" y="2497"/>
                  </a:lnTo>
                  <a:lnTo>
                    <a:pt x="2117" y="3636"/>
                  </a:lnTo>
                  <a:lnTo>
                    <a:pt x="2009" y="5916"/>
                  </a:lnTo>
                  <a:lnTo>
                    <a:pt x="3366" y="4342"/>
                  </a:lnTo>
                  <a:lnTo>
                    <a:pt x="5319" y="5590"/>
                  </a:lnTo>
                  <a:lnTo>
                    <a:pt x="4180" y="3419"/>
                  </a:lnTo>
                  <a:lnTo>
                    <a:pt x="5374" y="2063"/>
                  </a:lnTo>
                  <a:lnTo>
                    <a:pt x="4397" y="2063"/>
                  </a:lnTo>
                  <a:lnTo>
                    <a:pt x="3474" y="211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-5724774" y="1145541"/>
              <a:ext cx="104471" cy="115007"/>
            </a:xfrm>
            <a:custGeom>
              <a:avLst/>
              <a:gdLst/>
              <a:ahLst/>
              <a:cxnLst/>
              <a:rect l="l" t="t" r="r" b="b"/>
              <a:pathLst>
                <a:path w="5374" h="5916" fill="none" extrusionOk="0">
                  <a:moveTo>
                    <a:pt x="2280" y="0"/>
                  </a:moveTo>
                  <a:lnTo>
                    <a:pt x="2172" y="2225"/>
                  </a:lnTo>
                  <a:lnTo>
                    <a:pt x="2172" y="2225"/>
                  </a:lnTo>
                  <a:lnTo>
                    <a:pt x="1" y="2497"/>
                  </a:lnTo>
                  <a:lnTo>
                    <a:pt x="2117" y="3636"/>
                  </a:lnTo>
                  <a:lnTo>
                    <a:pt x="2009" y="5916"/>
                  </a:lnTo>
                  <a:lnTo>
                    <a:pt x="3366" y="4342"/>
                  </a:lnTo>
                  <a:lnTo>
                    <a:pt x="5319" y="5590"/>
                  </a:lnTo>
                  <a:lnTo>
                    <a:pt x="4180" y="3419"/>
                  </a:lnTo>
                  <a:lnTo>
                    <a:pt x="5374" y="2063"/>
                  </a:lnTo>
                  <a:lnTo>
                    <a:pt x="5374" y="2063"/>
                  </a:lnTo>
                  <a:lnTo>
                    <a:pt x="4397" y="2063"/>
                  </a:lnTo>
                  <a:lnTo>
                    <a:pt x="3474" y="2117"/>
                  </a:lnTo>
                  <a:lnTo>
                    <a:pt x="22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-6984525" y="1437783"/>
              <a:ext cx="141387" cy="139307"/>
            </a:xfrm>
            <a:custGeom>
              <a:avLst/>
              <a:gdLst/>
              <a:ahLst/>
              <a:cxnLst/>
              <a:rect l="l" t="t" r="r" b="b"/>
              <a:pathLst>
                <a:path w="7273" h="7166" extrusionOk="0">
                  <a:moveTo>
                    <a:pt x="3039" y="1"/>
                  </a:moveTo>
                  <a:lnTo>
                    <a:pt x="2768" y="2715"/>
                  </a:lnTo>
                  <a:lnTo>
                    <a:pt x="0" y="3963"/>
                  </a:lnTo>
                  <a:lnTo>
                    <a:pt x="2605" y="4397"/>
                  </a:lnTo>
                  <a:lnTo>
                    <a:pt x="2334" y="7165"/>
                  </a:lnTo>
                  <a:lnTo>
                    <a:pt x="4179" y="4668"/>
                  </a:lnTo>
                  <a:lnTo>
                    <a:pt x="6838" y="5157"/>
                  </a:lnTo>
                  <a:lnTo>
                    <a:pt x="5373" y="3203"/>
                  </a:lnTo>
                  <a:lnTo>
                    <a:pt x="7273" y="761"/>
                  </a:lnTo>
                  <a:lnTo>
                    <a:pt x="7273" y="761"/>
                  </a:lnTo>
                  <a:lnTo>
                    <a:pt x="4450" y="1955"/>
                  </a:lnTo>
                  <a:lnTo>
                    <a:pt x="30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-6984525" y="1437783"/>
              <a:ext cx="141387" cy="139307"/>
            </a:xfrm>
            <a:custGeom>
              <a:avLst/>
              <a:gdLst/>
              <a:ahLst/>
              <a:cxnLst/>
              <a:rect l="l" t="t" r="r" b="b"/>
              <a:pathLst>
                <a:path w="7273" h="7166" fill="none" extrusionOk="0">
                  <a:moveTo>
                    <a:pt x="3039" y="1"/>
                  </a:moveTo>
                  <a:lnTo>
                    <a:pt x="2768" y="2715"/>
                  </a:lnTo>
                  <a:lnTo>
                    <a:pt x="0" y="3963"/>
                  </a:lnTo>
                  <a:lnTo>
                    <a:pt x="2605" y="4397"/>
                  </a:lnTo>
                  <a:lnTo>
                    <a:pt x="2334" y="7165"/>
                  </a:lnTo>
                  <a:lnTo>
                    <a:pt x="4179" y="4668"/>
                  </a:lnTo>
                  <a:lnTo>
                    <a:pt x="6838" y="5157"/>
                  </a:lnTo>
                  <a:lnTo>
                    <a:pt x="5373" y="3203"/>
                  </a:lnTo>
                  <a:lnTo>
                    <a:pt x="7273" y="761"/>
                  </a:lnTo>
                  <a:lnTo>
                    <a:pt x="4450" y="1955"/>
                  </a:lnTo>
                  <a:lnTo>
                    <a:pt x="30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-6660636" y="1301683"/>
              <a:ext cx="150913" cy="135069"/>
            </a:xfrm>
            <a:custGeom>
              <a:avLst/>
              <a:gdLst/>
              <a:ahLst/>
              <a:cxnLst/>
              <a:rect l="l" t="t" r="r" b="b"/>
              <a:pathLst>
                <a:path w="7763" h="6948" extrusionOk="0">
                  <a:moveTo>
                    <a:pt x="3095" y="1"/>
                  </a:moveTo>
                  <a:lnTo>
                    <a:pt x="2823" y="2660"/>
                  </a:lnTo>
                  <a:lnTo>
                    <a:pt x="1" y="3800"/>
                  </a:lnTo>
                  <a:lnTo>
                    <a:pt x="2606" y="4288"/>
                  </a:lnTo>
                  <a:lnTo>
                    <a:pt x="2335" y="6948"/>
                  </a:lnTo>
                  <a:lnTo>
                    <a:pt x="4234" y="4614"/>
                  </a:lnTo>
                  <a:lnTo>
                    <a:pt x="6894" y="5102"/>
                  </a:lnTo>
                  <a:lnTo>
                    <a:pt x="5428" y="3149"/>
                  </a:lnTo>
                  <a:lnTo>
                    <a:pt x="7762" y="706"/>
                  </a:lnTo>
                  <a:lnTo>
                    <a:pt x="4560" y="1954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-6660636" y="1301683"/>
              <a:ext cx="150913" cy="135069"/>
            </a:xfrm>
            <a:custGeom>
              <a:avLst/>
              <a:gdLst/>
              <a:ahLst/>
              <a:cxnLst/>
              <a:rect l="l" t="t" r="r" b="b"/>
              <a:pathLst>
                <a:path w="7763" h="6948" fill="none" extrusionOk="0">
                  <a:moveTo>
                    <a:pt x="3095" y="1"/>
                  </a:moveTo>
                  <a:lnTo>
                    <a:pt x="2823" y="2660"/>
                  </a:lnTo>
                  <a:lnTo>
                    <a:pt x="1" y="3800"/>
                  </a:lnTo>
                  <a:lnTo>
                    <a:pt x="2606" y="4288"/>
                  </a:lnTo>
                  <a:lnTo>
                    <a:pt x="2335" y="6948"/>
                  </a:lnTo>
                  <a:lnTo>
                    <a:pt x="4234" y="4614"/>
                  </a:lnTo>
                  <a:lnTo>
                    <a:pt x="6894" y="5102"/>
                  </a:lnTo>
                  <a:lnTo>
                    <a:pt x="5428" y="3149"/>
                  </a:lnTo>
                  <a:lnTo>
                    <a:pt x="7762" y="706"/>
                  </a:lnTo>
                  <a:lnTo>
                    <a:pt x="4560" y="1954"/>
                  </a:lnTo>
                  <a:lnTo>
                    <a:pt x="3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-6263923" y="1146591"/>
              <a:ext cx="176224" cy="134019"/>
            </a:xfrm>
            <a:custGeom>
              <a:avLst/>
              <a:gdLst/>
              <a:ahLst/>
              <a:cxnLst/>
              <a:rect l="l" t="t" r="r" b="b"/>
              <a:pathLst>
                <a:path w="9065" h="6894" extrusionOk="0">
                  <a:moveTo>
                    <a:pt x="4071" y="0"/>
                  </a:moveTo>
                  <a:lnTo>
                    <a:pt x="3583" y="2606"/>
                  </a:lnTo>
                  <a:lnTo>
                    <a:pt x="1" y="3854"/>
                  </a:lnTo>
                  <a:lnTo>
                    <a:pt x="3257" y="4234"/>
                  </a:lnTo>
                  <a:lnTo>
                    <a:pt x="2769" y="6893"/>
                  </a:lnTo>
                  <a:lnTo>
                    <a:pt x="2769" y="6893"/>
                  </a:lnTo>
                  <a:lnTo>
                    <a:pt x="5211" y="4505"/>
                  </a:lnTo>
                  <a:lnTo>
                    <a:pt x="8305" y="4994"/>
                  </a:lnTo>
                  <a:lnTo>
                    <a:pt x="6731" y="3094"/>
                  </a:lnTo>
                  <a:lnTo>
                    <a:pt x="9064" y="869"/>
                  </a:lnTo>
                  <a:lnTo>
                    <a:pt x="5700" y="1954"/>
                  </a:lnTo>
                  <a:lnTo>
                    <a:pt x="4071" y="55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-6263923" y="1146591"/>
              <a:ext cx="176224" cy="134019"/>
            </a:xfrm>
            <a:custGeom>
              <a:avLst/>
              <a:gdLst/>
              <a:ahLst/>
              <a:cxnLst/>
              <a:rect l="l" t="t" r="r" b="b"/>
              <a:pathLst>
                <a:path w="9065" h="6894" fill="none" extrusionOk="0">
                  <a:moveTo>
                    <a:pt x="4071" y="0"/>
                  </a:moveTo>
                  <a:lnTo>
                    <a:pt x="3583" y="2606"/>
                  </a:lnTo>
                  <a:lnTo>
                    <a:pt x="3583" y="2606"/>
                  </a:lnTo>
                  <a:lnTo>
                    <a:pt x="1" y="3854"/>
                  </a:lnTo>
                  <a:lnTo>
                    <a:pt x="3257" y="4234"/>
                  </a:lnTo>
                  <a:lnTo>
                    <a:pt x="2769" y="6893"/>
                  </a:lnTo>
                  <a:lnTo>
                    <a:pt x="5211" y="4505"/>
                  </a:lnTo>
                  <a:lnTo>
                    <a:pt x="8305" y="4994"/>
                  </a:lnTo>
                  <a:lnTo>
                    <a:pt x="6731" y="3094"/>
                  </a:lnTo>
                  <a:lnTo>
                    <a:pt x="9064" y="869"/>
                  </a:lnTo>
                  <a:lnTo>
                    <a:pt x="9064" y="869"/>
                  </a:lnTo>
                  <a:lnTo>
                    <a:pt x="5700" y="1954"/>
                  </a:lnTo>
                  <a:lnTo>
                    <a:pt x="4071" y="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-5893591" y="1052696"/>
              <a:ext cx="128751" cy="120295"/>
            </a:xfrm>
            <a:custGeom>
              <a:avLst/>
              <a:gdLst/>
              <a:ahLst/>
              <a:cxnLst/>
              <a:rect l="l" t="t" r="r" b="b"/>
              <a:pathLst>
                <a:path w="6623" h="6188" extrusionOk="0">
                  <a:moveTo>
                    <a:pt x="2877" y="0"/>
                  </a:moveTo>
                  <a:lnTo>
                    <a:pt x="2923" y="70"/>
                  </a:lnTo>
                  <a:lnTo>
                    <a:pt x="2932" y="0"/>
                  </a:lnTo>
                  <a:close/>
                  <a:moveTo>
                    <a:pt x="2923" y="70"/>
                  </a:moveTo>
                  <a:lnTo>
                    <a:pt x="2660" y="2334"/>
                  </a:lnTo>
                  <a:lnTo>
                    <a:pt x="1" y="2931"/>
                  </a:lnTo>
                  <a:lnTo>
                    <a:pt x="2497" y="3854"/>
                  </a:lnTo>
                  <a:lnTo>
                    <a:pt x="2226" y="6187"/>
                  </a:lnTo>
                  <a:lnTo>
                    <a:pt x="4017" y="4396"/>
                  </a:lnTo>
                  <a:lnTo>
                    <a:pt x="6351" y="5427"/>
                  </a:lnTo>
                  <a:lnTo>
                    <a:pt x="5048" y="3365"/>
                  </a:lnTo>
                  <a:lnTo>
                    <a:pt x="6622" y="1683"/>
                  </a:lnTo>
                  <a:lnTo>
                    <a:pt x="4234" y="2062"/>
                  </a:lnTo>
                  <a:lnTo>
                    <a:pt x="2923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-5893591" y="1052696"/>
              <a:ext cx="128751" cy="120295"/>
            </a:xfrm>
            <a:custGeom>
              <a:avLst/>
              <a:gdLst/>
              <a:ahLst/>
              <a:cxnLst/>
              <a:rect l="l" t="t" r="r" b="b"/>
              <a:pathLst>
                <a:path w="6623" h="6188" fill="none" extrusionOk="0">
                  <a:moveTo>
                    <a:pt x="2932" y="0"/>
                  </a:moveTo>
                  <a:lnTo>
                    <a:pt x="2660" y="2334"/>
                  </a:lnTo>
                  <a:lnTo>
                    <a:pt x="2660" y="2334"/>
                  </a:lnTo>
                  <a:lnTo>
                    <a:pt x="1" y="2931"/>
                  </a:lnTo>
                  <a:lnTo>
                    <a:pt x="2497" y="3854"/>
                  </a:lnTo>
                  <a:lnTo>
                    <a:pt x="2226" y="6187"/>
                  </a:lnTo>
                  <a:lnTo>
                    <a:pt x="4017" y="4396"/>
                  </a:lnTo>
                  <a:lnTo>
                    <a:pt x="6351" y="5427"/>
                  </a:lnTo>
                  <a:lnTo>
                    <a:pt x="5048" y="3365"/>
                  </a:lnTo>
                  <a:lnTo>
                    <a:pt x="6622" y="1683"/>
                  </a:lnTo>
                  <a:lnTo>
                    <a:pt x="6622" y="1683"/>
                  </a:lnTo>
                  <a:lnTo>
                    <a:pt x="4234" y="2062"/>
                  </a:lnTo>
                  <a:lnTo>
                    <a:pt x="28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-5632979" y="1036852"/>
              <a:ext cx="82309" cy="112927"/>
            </a:xfrm>
            <a:custGeom>
              <a:avLst/>
              <a:gdLst/>
              <a:ahLst/>
              <a:cxnLst/>
              <a:rect l="l" t="t" r="r" b="b"/>
              <a:pathLst>
                <a:path w="4234" h="5809" extrusionOk="0">
                  <a:moveTo>
                    <a:pt x="1574" y="1"/>
                  </a:moveTo>
                  <a:lnTo>
                    <a:pt x="1629" y="2118"/>
                  </a:lnTo>
                  <a:lnTo>
                    <a:pt x="0" y="2009"/>
                  </a:lnTo>
                  <a:lnTo>
                    <a:pt x="1683" y="3420"/>
                  </a:lnTo>
                  <a:lnTo>
                    <a:pt x="1737" y="5537"/>
                  </a:lnTo>
                  <a:lnTo>
                    <a:pt x="2660" y="4343"/>
                  </a:lnTo>
                  <a:lnTo>
                    <a:pt x="4125" y="5808"/>
                  </a:lnTo>
                  <a:lnTo>
                    <a:pt x="3148" y="3583"/>
                  </a:lnTo>
                  <a:lnTo>
                    <a:pt x="3582" y="3474"/>
                  </a:lnTo>
                  <a:lnTo>
                    <a:pt x="3962" y="3312"/>
                  </a:lnTo>
                  <a:lnTo>
                    <a:pt x="4071" y="3149"/>
                  </a:lnTo>
                  <a:lnTo>
                    <a:pt x="4125" y="2986"/>
                  </a:lnTo>
                  <a:lnTo>
                    <a:pt x="4234" y="2606"/>
                  </a:lnTo>
                  <a:lnTo>
                    <a:pt x="3854" y="2443"/>
                  </a:lnTo>
                  <a:lnTo>
                    <a:pt x="3420" y="2335"/>
                  </a:lnTo>
                  <a:lnTo>
                    <a:pt x="2985" y="2280"/>
                  </a:lnTo>
                  <a:lnTo>
                    <a:pt x="2551" y="2226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-5632979" y="1036852"/>
              <a:ext cx="82309" cy="112927"/>
            </a:xfrm>
            <a:custGeom>
              <a:avLst/>
              <a:gdLst/>
              <a:ahLst/>
              <a:cxnLst/>
              <a:rect l="l" t="t" r="r" b="b"/>
              <a:pathLst>
                <a:path w="4234" h="5809" fill="none" extrusionOk="0">
                  <a:moveTo>
                    <a:pt x="1574" y="1"/>
                  </a:moveTo>
                  <a:lnTo>
                    <a:pt x="1629" y="2118"/>
                  </a:lnTo>
                  <a:lnTo>
                    <a:pt x="1629" y="2118"/>
                  </a:lnTo>
                  <a:lnTo>
                    <a:pt x="0" y="2009"/>
                  </a:lnTo>
                  <a:lnTo>
                    <a:pt x="1683" y="3420"/>
                  </a:lnTo>
                  <a:lnTo>
                    <a:pt x="1737" y="5537"/>
                  </a:lnTo>
                  <a:lnTo>
                    <a:pt x="2660" y="4343"/>
                  </a:lnTo>
                  <a:lnTo>
                    <a:pt x="4125" y="5808"/>
                  </a:lnTo>
                  <a:lnTo>
                    <a:pt x="3148" y="3583"/>
                  </a:lnTo>
                  <a:lnTo>
                    <a:pt x="3148" y="3583"/>
                  </a:lnTo>
                  <a:lnTo>
                    <a:pt x="3582" y="3474"/>
                  </a:lnTo>
                  <a:lnTo>
                    <a:pt x="3962" y="3312"/>
                  </a:lnTo>
                  <a:lnTo>
                    <a:pt x="3962" y="3312"/>
                  </a:lnTo>
                  <a:lnTo>
                    <a:pt x="4071" y="3149"/>
                  </a:lnTo>
                  <a:lnTo>
                    <a:pt x="4125" y="2986"/>
                  </a:lnTo>
                  <a:lnTo>
                    <a:pt x="4234" y="2606"/>
                  </a:lnTo>
                  <a:lnTo>
                    <a:pt x="4234" y="2606"/>
                  </a:lnTo>
                  <a:lnTo>
                    <a:pt x="3854" y="2443"/>
                  </a:lnTo>
                  <a:lnTo>
                    <a:pt x="3420" y="2335"/>
                  </a:lnTo>
                  <a:lnTo>
                    <a:pt x="2985" y="2280"/>
                  </a:lnTo>
                  <a:lnTo>
                    <a:pt x="2551" y="2226"/>
                  </a:lnTo>
                  <a:lnTo>
                    <a:pt x="15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-7228264" y="1831326"/>
              <a:ext cx="131920" cy="143526"/>
            </a:xfrm>
            <a:custGeom>
              <a:avLst/>
              <a:gdLst/>
              <a:ahLst/>
              <a:cxnLst/>
              <a:rect l="l" t="t" r="r" b="b"/>
              <a:pathLst>
                <a:path w="6786" h="7383" extrusionOk="0">
                  <a:moveTo>
                    <a:pt x="2715" y="1"/>
                  </a:moveTo>
                  <a:lnTo>
                    <a:pt x="2552" y="2823"/>
                  </a:lnTo>
                  <a:lnTo>
                    <a:pt x="1" y="4126"/>
                  </a:lnTo>
                  <a:lnTo>
                    <a:pt x="2443" y="4560"/>
                  </a:lnTo>
                  <a:lnTo>
                    <a:pt x="2226" y="7382"/>
                  </a:lnTo>
                  <a:lnTo>
                    <a:pt x="3963" y="4777"/>
                  </a:lnTo>
                  <a:lnTo>
                    <a:pt x="6459" y="5211"/>
                  </a:lnTo>
                  <a:lnTo>
                    <a:pt x="4994" y="3203"/>
                  </a:lnTo>
                  <a:lnTo>
                    <a:pt x="6785" y="706"/>
                  </a:lnTo>
                  <a:lnTo>
                    <a:pt x="4126" y="2009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-7228264" y="1831326"/>
              <a:ext cx="131920" cy="143526"/>
            </a:xfrm>
            <a:custGeom>
              <a:avLst/>
              <a:gdLst/>
              <a:ahLst/>
              <a:cxnLst/>
              <a:rect l="l" t="t" r="r" b="b"/>
              <a:pathLst>
                <a:path w="6786" h="7383" fill="none" extrusionOk="0">
                  <a:moveTo>
                    <a:pt x="2715" y="1"/>
                  </a:moveTo>
                  <a:lnTo>
                    <a:pt x="2552" y="2823"/>
                  </a:lnTo>
                  <a:lnTo>
                    <a:pt x="1" y="4126"/>
                  </a:lnTo>
                  <a:lnTo>
                    <a:pt x="2443" y="4560"/>
                  </a:lnTo>
                  <a:lnTo>
                    <a:pt x="2226" y="7382"/>
                  </a:lnTo>
                  <a:lnTo>
                    <a:pt x="3963" y="4777"/>
                  </a:lnTo>
                  <a:lnTo>
                    <a:pt x="6459" y="5211"/>
                  </a:lnTo>
                  <a:lnTo>
                    <a:pt x="4994" y="3203"/>
                  </a:lnTo>
                  <a:lnTo>
                    <a:pt x="6785" y="706"/>
                  </a:lnTo>
                  <a:lnTo>
                    <a:pt x="4126" y="2009"/>
                  </a:lnTo>
                  <a:lnTo>
                    <a:pt x="27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-7047841" y="1876699"/>
              <a:ext cx="137188" cy="141407"/>
            </a:xfrm>
            <a:custGeom>
              <a:avLst/>
              <a:gdLst/>
              <a:ahLst/>
              <a:cxnLst/>
              <a:rect l="l" t="t" r="r" b="b"/>
              <a:pathLst>
                <a:path w="7057" h="7274" extrusionOk="0">
                  <a:moveTo>
                    <a:pt x="2877" y="1"/>
                  </a:moveTo>
                  <a:lnTo>
                    <a:pt x="2660" y="2769"/>
                  </a:lnTo>
                  <a:lnTo>
                    <a:pt x="1" y="4125"/>
                  </a:lnTo>
                  <a:lnTo>
                    <a:pt x="2497" y="4505"/>
                  </a:lnTo>
                  <a:lnTo>
                    <a:pt x="2280" y="7273"/>
                  </a:lnTo>
                  <a:lnTo>
                    <a:pt x="4071" y="4722"/>
                  </a:lnTo>
                  <a:lnTo>
                    <a:pt x="6622" y="5102"/>
                  </a:lnTo>
                  <a:lnTo>
                    <a:pt x="5211" y="3149"/>
                  </a:lnTo>
                  <a:lnTo>
                    <a:pt x="7056" y="652"/>
                  </a:lnTo>
                  <a:lnTo>
                    <a:pt x="4288" y="1955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-7047841" y="1876699"/>
              <a:ext cx="137188" cy="141407"/>
            </a:xfrm>
            <a:custGeom>
              <a:avLst/>
              <a:gdLst/>
              <a:ahLst/>
              <a:cxnLst/>
              <a:rect l="l" t="t" r="r" b="b"/>
              <a:pathLst>
                <a:path w="7057" h="7274" fill="none" extrusionOk="0">
                  <a:moveTo>
                    <a:pt x="2877" y="1"/>
                  </a:moveTo>
                  <a:lnTo>
                    <a:pt x="2660" y="2769"/>
                  </a:lnTo>
                  <a:lnTo>
                    <a:pt x="1" y="4125"/>
                  </a:lnTo>
                  <a:lnTo>
                    <a:pt x="2497" y="4505"/>
                  </a:lnTo>
                  <a:lnTo>
                    <a:pt x="2280" y="7273"/>
                  </a:lnTo>
                  <a:lnTo>
                    <a:pt x="4071" y="4722"/>
                  </a:lnTo>
                  <a:lnTo>
                    <a:pt x="6622" y="5102"/>
                  </a:lnTo>
                  <a:lnTo>
                    <a:pt x="5211" y="3149"/>
                  </a:lnTo>
                  <a:lnTo>
                    <a:pt x="7056" y="652"/>
                  </a:lnTo>
                  <a:lnTo>
                    <a:pt x="4288" y="1955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-6734488" y="1727944"/>
              <a:ext cx="143526" cy="138218"/>
            </a:xfrm>
            <a:custGeom>
              <a:avLst/>
              <a:gdLst/>
              <a:ahLst/>
              <a:cxnLst/>
              <a:rect l="l" t="t" r="r" b="b"/>
              <a:pathLst>
                <a:path w="7383" h="7110" extrusionOk="0">
                  <a:moveTo>
                    <a:pt x="3094" y="0"/>
                  </a:moveTo>
                  <a:lnTo>
                    <a:pt x="2823" y="2714"/>
                  </a:lnTo>
                  <a:lnTo>
                    <a:pt x="1" y="3962"/>
                  </a:lnTo>
                  <a:lnTo>
                    <a:pt x="2660" y="4396"/>
                  </a:lnTo>
                  <a:lnTo>
                    <a:pt x="2389" y="7110"/>
                  </a:lnTo>
                  <a:lnTo>
                    <a:pt x="4288" y="4668"/>
                  </a:lnTo>
                  <a:lnTo>
                    <a:pt x="6894" y="5048"/>
                  </a:lnTo>
                  <a:lnTo>
                    <a:pt x="5482" y="3148"/>
                  </a:lnTo>
                  <a:lnTo>
                    <a:pt x="7382" y="706"/>
                  </a:lnTo>
                  <a:lnTo>
                    <a:pt x="4560" y="1954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-6734488" y="1727944"/>
              <a:ext cx="143526" cy="138218"/>
            </a:xfrm>
            <a:custGeom>
              <a:avLst/>
              <a:gdLst/>
              <a:ahLst/>
              <a:cxnLst/>
              <a:rect l="l" t="t" r="r" b="b"/>
              <a:pathLst>
                <a:path w="7383" h="7110" fill="none" extrusionOk="0">
                  <a:moveTo>
                    <a:pt x="3094" y="0"/>
                  </a:moveTo>
                  <a:lnTo>
                    <a:pt x="2823" y="2714"/>
                  </a:lnTo>
                  <a:lnTo>
                    <a:pt x="1" y="3962"/>
                  </a:lnTo>
                  <a:lnTo>
                    <a:pt x="2660" y="4396"/>
                  </a:lnTo>
                  <a:lnTo>
                    <a:pt x="2389" y="7110"/>
                  </a:lnTo>
                  <a:lnTo>
                    <a:pt x="4288" y="4668"/>
                  </a:lnTo>
                  <a:lnTo>
                    <a:pt x="6894" y="5048"/>
                  </a:lnTo>
                  <a:lnTo>
                    <a:pt x="5482" y="3148"/>
                  </a:lnTo>
                  <a:lnTo>
                    <a:pt x="7382" y="706"/>
                  </a:lnTo>
                  <a:lnTo>
                    <a:pt x="4560" y="1954"/>
                  </a:lnTo>
                  <a:lnTo>
                    <a:pt x="3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-6397904" y="1574951"/>
              <a:ext cx="194147" cy="140337"/>
            </a:xfrm>
            <a:custGeom>
              <a:avLst/>
              <a:gdLst/>
              <a:ahLst/>
              <a:cxnLst/>
              <a:rect l="l" t="t" r="r" b="b"/>
              <a:pathLst>
                <a:path w="9987" h="7219" extrusionOk="0">
                  <a:moveTo>
                    <a:pt x="4505" y="0"/>
                  </a:moveTo>
                  <a:lnTo>
                    <a:pt x="4549" y="44"/>
                  </a:lnTo>
                  <a:lnTo>
                    <a:pt x="4559" y="0"/>
                  </a:lnTo>
                  <a:close/>
                  <a:moveTo>
                    <a:pt x="4549" y="44"/>
                  </a:moveTo>
                  <a:lnTo>
                    <a:pt x="3908" y="2714"/>
                  </a:lnTo>
                  <a:lnTo>
                    <a:pt x="0" y="4342"/>
                  </a:lnTo>
                  <a:lnTo>
                    <a:pt x="3528" y="4451"/>
                  </a:lnTo>
                  <a:lnTo>
                    <a:pt x="2931" y="7219"/>
                  </a:lnTo>
                  <a:lnTo>
                    <a:pt x="5699" y="4505"/>
                  </a:lnTo>
                  <a:lnTo>
                    <a:pt x="9064" y="4722"/>
                  </a:lnTo>
                  <a:lnTo>
                    <a:pt x="7327" y="2931"/>
                  </a:lnTo>
                  <a:lnTo>
                    <a:pt x="9986" y="326"/>
                  </a:lnTo>
                  <a:lnTo>
                    <a:pt x="6296" y="1792"/>
                  </a:lnTo>
                  <a:lnTo>
                    <a:pt x="4549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-6397904" y="1574951"/>
              <a:ext cx="194147" cy="140337"/>
            </a:xfrm>
            <a:custGeom>
              <a:avLst/>
              <a:gdLst/>
              <a:ahLst/>
              <a:cxnLst/>
              <a:rect l="l" t="t" r="r" b="b"/>
              <a:pathLst>
                <a:path w="9987" h="7219" fill="none" extrusionOk="0">
                  <a:moveTo>
                    <a:pt x="4559" y="0"/>
                  </a:moveTo>
                  <a:lnTo>
                    <a:pt x="3908" y="2714"/>
                  </a:lnTo>
                  <a:lnTo>
                    <a:pt x="3908" y="2714"/>
                  </a:lnTo>
                  <a:lnTo>
                    <a:pt x="0" y="4342"/>
                  </a:lnTo>
                  <a:lnTo>
                    <a:pt x="3528" y="4451"/>
                  </a:lnTo>
                  <a:lnTo>
                    <a:pt x="2931" y="7219"/>
                  </a:lnTo>
                  <a:lnTo>
                    <a:pt x="5699" y="4505"/>
                  </a:lnTo>
                  <a:lnTo>
                    <a:pt x="9064" y="4722"/>
                  </a:lnTo>
                  <a:lnTo>
                    <a:pt x="7327" y="2931"/>
                  </a:lnTo>
                  <a:lnTo>
                    <a:pt x="9986" y="326"/>
                  </a:lnTo>
                  <a:lnTo>
                    <a:pt x="9986" y="326"/>
                  </a:lnTo>
                  <a:lnTo>
                    <a:pt x="6296" y="1792"/>
                  </a:lnTo>
                  <a:lnTo>
                    <a:pt x="45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-5983268" y="1435683"/>
              <a:ext cx="153012" cy="127682"/>
            </a:xfrm>
            <a:custGeom>
              <a:avLst/>
              <a:gdLst/>
              <a:ahLst/>
              <a:cxnLst/>
              <a:rect l="l" t="t" r="r" b="b"/>
              <a:pathLst>
                <a:path w="7871" h="6568" extrusionOk="0">
                  <a:moveTo>
                    <a:pt x="3474" y="0"/>
                  </a:moveTo>
                  <a:lnTo>
                    <a:pt x="3519" y="59"/>
                  </a:lnTo>
                  <a:lnTo>
                    <a:pt x="3528" y="0"/>
                  </a:lnTo>
                  <a:close/>
                  <a:moveTo>
                    <a:pt x="3519" y="59"/>
                  </a:moveTo>
                  <a:lnTo>
                    <a:pt x="3148" y="2497"/>
                  </a:lnTo>
                  <a:lnTo>
                    <a:pt x="1" y="3474"/>
                  </a:lnTo>
                  <a:lnTo>
                    <a:pt x="2877" y="4071"/>
                  </a:lnTo>
                  <a:lnTo>
                    <a:pt x="2497" y="6567"/>
                  </a:lnTo>
                  <a:lnTo>
                    <a:pt x="2497" y="6567"/>
                  </a:lnTo>
                  <a:lnTo>
                    <a:pt x="4614" y="4397"/>
                  </a:lnTo>
                  <a:lnTo>
                    <a:pt x="7382" y="5102"/>
                  </a:lnTo>
                  <a:lnTo>
                    <a:pt x="5916" y="3148"/>
                  </a:lnTo>
                  <a:lnTo>
                    <a:pt x="7870" y="1140"/>
                  </a:lnTo>
                  <a:lnTo>
                    <a:pt x="4994" y="1954"/>
                  </a:lnTo>
                  <a:lnTo>
                    <a:pt x="351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-5983268" y="1435683"/>
              <a:ext cx="153012" cy="127682"/>
            </a:xfrm>
            <a:custGeom>
              <a:avLst/>
              <a:gdLst/>
              <a:ahLst/>
              <a:cxnLst/>
              <a:rect l="l" t="t" r="r" b="b"/>
              <a:pathLst>
                <a:path w="7871" h="6568" fill="none" extrusionOk="0">
                  <a:moveTo>
                    <a:pt x="3528" y="0"/>
                  </a:moveTo>
                  <a:lnTo>
                    <a:pt x="3148" y="2497"/>
                  </a:lnTo>
                  <a:lnTo>
                    <a:pt x="3148" y="2497"/>
                  </a:lnTo>
                  <a:lnTo>
                    <a:pt x="1" y="3474"/>
                  </a:lnTo>
                  <a:lnTo>
                    <a:pt x="2877" y="4071"/>
                  </a:lnTo>
                  <a:lnTo>
                    <a:pt x="2497" y="6567"/>
                  </a:lnTo>
                  <a:lnTo>
                    <a:pt x="4614" y="4397"/>
                  </a:lnTo>
                  <a:lnTo>
                    <a:pt x="7382" y="5102"/>
                  </a:lnTo>
                  <a:lnTo>
                    <a:pt x="5916" y="3148"/>
                  </a:lnTo>
                  <a:lnTo>
                    <a:pt x="7870" y="1140"/>
                  </a:lnTo>
                  <a:lnTo>
                    <a:pt x="7870" y="1140"/>
                  </a:lnTo>
                  <a:lnTo>
                    <a:pt x="4994" y="1954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-5666746" y="1371317"/>
              <a:ext cx="103421" cy="115026"/>
            </a:xfrm>
            <a:custGeom>
              <a:avLst/>
              <a:gdLst/>
              <a:ahLst/>
              <a:cxnLst/>
              <a:rect l="l" t="t" r="r" b="b"/>
              <a:pathLst>
                <a:path w="5320" h="5917" extrusionOk="0">
                  <a:moveTo>
                    <a:pt x="2280" y="1"/>
                  </a:moveTo>
                  <a:lnTo>
                    <a:pt x="2172" y="2280"/>
                  </a:lnTo>
                  <a:lnTo>
                    <a:pt x="1" y="2606"/>
                  </a:lnTo>
                  <a:lnTo>
                    <a:pt x="2117" y="3691"/>
                  </a:lnTo>
                  <a:lnTo>
                    <a:pt x="2009" y="5917"/>
                  </a:lnTo>
                  <a:lnTo>
                    <a:pt x="3366" y="4343"/>
                  </a:lnTo>
                  <a:lnTo>
                    <a:pt x="5265" y="5537"/>
                  </a:lnTo>
                  <a:lnTo>
                    <a:pt x="4125" y="3420"/>
                  </a:lnTo>
                  <a:lnTo>
                    <a:pt x="5319" y="2009"/>
                  </a:lnTo>
                  <a:lnTo>
                    <a:pt x="3420" y="2117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-5666746" y="1371317"/>
              <a:ext cx="103421" cy="115026"/>
            </a:xfrm>
            <a:custGeom>
              <a:avLst/>
              <a:gdLst/>
              <a:ahLst/>
              <a:cxnLst/>
              <a:rect l="l" t="t" r="r" b="b"/>
              <a:pathLst>
                <a:path w="5320" h="5917" fill="none" extrusionOk="0">
                  <a:moveTo>
                    <a:pt x="2280" y="1"/>
                  </a:moveTo>
                  <a:lnTo>
                    <a:pt x="2172" y="2280"/>
                  </a:lnTo>
                  <a:lnTo>
                    <a:pt x="2172" y="2280"/>
                  </a:lnTo>
                  <a:lnTo>
                    <a:pt x="1" y="2606"/>
                  </a:lnTo>
                  <a:lnTo>
                    <a:pt x="2117" y="3691"/>
                  </a:lnTo>
                  <a:lnTo>
                    <a:pt x="2009" y="5917"/>
                  </a:lnTo>
                  <a:lnTo>
                    <a:pt x="3366" y="4343"/>
                  </a:lnTo>
                  <a:lnTo>
                    <a:pt x="5265" y="5537"/>
                  </a:lnTo>
                  <a:lnTo>
                    <a:pt x="4125" y="3420"/>
                  </a:lnTo>
                  <a:lnTo>
                    <a:pt x="5319" y="2009"/>
                  </a:lnTo>
                  <a:lnTo>
                    <a:pt x="5319" y="2009"/>
                  </a:lnTo>
                  <a:lnTo>
                    <a:pt x="3420" y="2117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-6922278" y="1681521"/>
              <a:ext cx="140337" cy="140337"/>
            </a:xfrm>
            <a:custGeom>
              <a:avLst/>
              <a:gdLst/>
              <a:ahLst/>
              <a:cxnLst/>
              <a:rect l="l" t="t" r="r" b="b"/>
              <a:pathLst>
                <a:path w="7219" h="7219" extrusionOk="0">
                  <a:moveTo>
                    <a:pt x="2985" y="0"/>
                  </a:moveTo>
                  <a:lnTo>
                    <a:pt x="2714" y="2768"/>
                  </a:lnTo>
                  <a:lnTo>
                    <a:pt x="0" y="4016"/>
                  </a:lnTo>
                  <a:lnTo>
                    <a:pt x="2551" y="4451"/>
                  </a:lnTo>
                  <a:lnTo>
                    <a:pt x="2334" y="7218"/>
                  </a:lnTo>
                  <a:lnTo>
                    <a:pt x="4179" y="4668"/>
                  </a:lnTo>
                  <a:lnTo>
                    <a:pt x="6784" y="5102"/>
                  </a:lnTo>
                  <a:lnTo>
                    <a:pt x="5319" y="3148"/>
                  </a:lnTo>
                  <a:lnTo>
                    <a:pt x="7219" y="706"/>
                  </a:lnTo>
                  <a:lnTo>
                    <a:pt x="4451" y="1954"/>
                  </a:lnTo>
                  <a:lnTo>
                    <a:pt x="2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-6922278" y="1681521"/>
              <a:ext cx="140337" cy="140337"/>
            </a:xfrm>
            <a:custGeom>
              <a:avLst/>
              <a:gdLst/>
              <a:ahLst/>
              <a:cxnLst/>
              <a:rect l="l" t="t" r="r" b="b"/>
              <a:pathLst>
                <a:path w="7219" h="7219" fill="none" extrusionOk="0">
                  <a:moveTo>
                    <a:pt x="2985" y="0"/>
                  </a:moveTo>
                  <a:lnTo>
                    <a:pt x="2714" y="2768"/>
                  </a:lnTo>
                  <a:lnTo>
                    <a:pt x="0" y="4016"/>
                  </a:lnTo>
                  <a:lnTo>
                    <a:pt x="2551" y="4451"/>
                  </a:lnTo>
                  <a:lnTo>
                    <a:pt x="2334" y="7218"/>
                  </a:lnTo>
                  <a:lnTo>
                    <a:pt x="4179" y="4668"/>
                  </a:lnTo>
                  <a:lnTo>
                    <a:pt x="6784" y="5102"/>
                  </a:lnTo>
                  <a:lnTo>
                    <a:pt x="5319" y="3148"/>
                  </a:lnTo>
                  <a:lnTo>
                    <a:pt x="7219" y="706"/>
                  </a:lnTo>
                  <a:lnTo>
                    <a:pt x="4451" y="1954"/>
                  </a:lnTo>
                  <a:lnTo>
                    <a:pt x="29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-6600488" y="1540134"/>
              <a:ext cx="150893" cy="136119"/>
            </a:xfrm>
            <a:custGeom>
              <a:avLst/>
              <a:gdLst/>
              <a:ahLst/>
              <a:cxnLst/>
              <a:rect l="l" t="t" r="r" b="b"/>
              <a:pathLst>
                <a:path w="7762" h="7002" extrusionOk="0">
                  <a:moveTo>
                    <a:pt x="3094" y="0"/>
                  </a:moveTo>
                  <a:lnTo>
                    <a:pt x="2823" y="2660"/>
                  </a:lnTo>
                  <a:lnTo>
                    <a:pt x="1" y="3854"/>
                  </a:lnTo>
                  <a:lnTo>
                    <a:pt x="2660" y="4342"/>
                  </a:lnTo>
                  <a:lnTo>
                    <a:pt x="2389" y="7002"/>
                  </a:lnTo>
                  <a:lnTo>
                    <a:pt x="4288" y="4614"/>
                  </a:lnTo>
                  <a:lnTo>
                    <a:pt x="6893" y="5102"/>
                  </a:lnTo>
                  <a:lnTo>
                    <a:pt x="6893" y="5102"/>
                  </a:lnTo>
                  <a:lnTo>
                    <a:pt x="5482" y="3148"/>
                  </a:lnTo>
                  <a:lnTo>
                    <a:pt x="7762" y="652"/>
                  </a:lnTo>
                  <a:lnTo>
                    <a:pt x="4560" y="1954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-6600488" y="1540134"/>
              <a:ext cx="150893" cy="136119"/>
            </a:xfrm>
            <a:custGeom>
              <a:avLst/>
              <a:gdLst/>
              <a:ahLst/>
              <a:cxnLst/>
              <a:rect l="l" t="t" r="r" b="b"/>
              <a:pathLst>
                <a:path w="7762" h="7002" fill="none" extrusionOk="0">
                  <a:moveTo>
                    <a:pt x="3094" y="0"/>
                  </a:moveTo>
                  <a:lnTo>
                    <a:pt x="2823" y="2660"/>
                  </a:lnTo>
                  <a:lnTo>
                    <a:pt x="1" y="3854"/>
                  </a:lnTo>
                  <a:lnTo>
                    <a:pt x="2660" y="4342"/>
                  </a:lnTo>
                  <a:lnTo>
                    <a:pt x="2389" y="7002"/>
                  </a:lnTo>
                  <a:lnTo>
                    <a:pt x="4288" y="4614"/>
                  </a:lnTo>
                  <a:lnTo>
                    <a:pt x="6893" y="5102"/>
                  </a:lnTo>
                  <a:lnTo>
                    <a:pt x="5482" y="3148"/>
                  </a:lnTo>
                  <a:lnTo>
                    <a:pt x="7762" y="652"/>
                  </a:lnTo>
                  <a:lnTo>
                    <a:pt x="4560" y="1954"/>
                  </a:lnTo>
                  <a:lnTo>
                    <a:pt x="3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-6203776" y="1380823"/>
              <a:ext cx="175154" cy="134000"/>
            </a:xfrm>
            <a:custGeom>
              <a:avLst/>
              <a:gdLst/>
              <a:ahLst/>
              <a:cxnLst/>
              <a:rect l="l" t="t" r="r" b="b"/>
              <a:pathLst>
                <a:path w="9010" h="6893" extrusionOk="0">
                  <a:moveTo>
                    <a:pt x="4017" y="0"/>
                  </a:moveTo>
                  <a:lnTo>
                    <a:pt x="3528" y="2605"/>
                  </a:lnTo>
                  <a:lnTo>
                    <a:pt x="0" y="3854"/>
                  </a:lnTo>
                  <a:lnTo>
                    <a:pt x="3257" y="4233"/>
                  </a:lnTo>
                  <a:lnTo>
                    <a:pt x="2714" y="6893"/>
                  </a:lnTo>
                  <a:lnTo>
                    <a:pt x="5211" y="4451"/>
                  </a:lnTo>
                  <a:lnTo>
                    <a:pt x="8304" y="4939"/>
                  </a:lnTo>
                  <a:lnTo>
                    <a:pt x="6676" y="3039"/>
                  </a:lnTo>
                  <a:lnTo>
                    <a:pt x="9010" y="760"/>
                  </a:lnTo>
                  <a:lnTo>
                    <a:pt x="5699" y="1845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-6203776" y="1380823"/>
              <a:ext cx="175154" cy="134000"/>
            </a:xfrm>
            <a:custGeom>
              <a:avLst/>
              <a:gdLst/>
              <a:ahLst/>
              <a:cxnLst/>
              <a:rect l="l" t="t" r="r" b="b"/>
              <a:pathLst>
                <a:path w="9010" h="6893" fill="none" extrusionOk="0">
                  <a:moveTo>
                    <a:pt x="4017" y="0"/>
                  </a:moveTo>
                  <a:lnTo>
                    <a:pt x="3528" y="2605"/>
                  </a:lnTo>
                  <a:lnTo>
                    <a:pt x="3528" y="2605"/>
                  </a:lnTo>
                  <a:lnTo>
                    <a:pt x="0" y="3854"/>
                  </a:lnTo>
                  <a:lnTo>
                    <a:pt x="3257" y="4233"/>
                  </a:lnTo>
                  <a:lnTo>
                    <a:pt x="2714" y="6893"/>
                  </a:lnTo>
                  <a:lnTo>
                    <a:pt x="5211" y="4451"/>
                  </a:lnTo>
                  <a:lnTo>
                    <a:pt x="8304" y="4939"/>
                  </a:lnTo>
                  <a:lnTo>
                    <a:pt x="6676" y="3039"/>
                  </a:lnTo>
                  <a:lnTo>
                    <a:pt x="9010" y="760"/>
                  </a:lnTo>
                  <a:lnTo>
                    <a:pt x="9010" y="760"/>
                  </a:lnTo>
                  <a:lnTo>
                    <a:pt x="5699" y="1845"/>
                  </a:lnTo>
                  <a:lnTo>
                    <a:pt x="40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-5835563" y="1281640"/>
              <a:ext cx="128751" cy="120295"/>
            </a:xfrm>
            <a:custGeom>
              <a:avLst/>
              <a:gdLst/>
              <a:ahLst/>
              <a:cxnLst/>
              <a:rect l="l" t="t" r="r" b="b"/>
              <a:pathLst>
                <a:path w="6623" h="6188" extrusionOk="0">
                  <a:moveTo>
                    <a:pt x="2877" y="0"/>
                  </a:moveTo>
                  <a:lnTo>
                    <a:pt x="2660" y="2334"/>
                  </a:lnTo>
                  <a:lnTo>
                    <a:pt x="1" y="2985"/>
                  </a:lnTo>
                  <a:lnTo>
                    <a:pt x="2497" y="3800"/>
                  </a:lnTo>
                  <a:lnTo>
                    <a:pt x="2226" y="6188"/>
                  </a:lnTo>
                  <a:lnTo>
                    <a:pt x="4017" y="4397"/>
                  </a:lnTo>
                  <a:lnTo>
                    <a:pt x="6351" y="5319"/>
                  </a:lnTo>
                  <a:lnTo>
                    <a:pt x="5048" y="3257"/>
                  </a:lnTo>
                  <a:lnTo>
                    <a:pt x="6622" y="1574"/>
                  </a:lnTo>
                  <a:lnTo>
                    <a:pt x="4234" y="2009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-5835563" y="1281640"/>
              <a:ext cx="128751" cy="120295"/>
            </a:xfrm>
            <a:custGeom>
              <a:avLst/>
              <a:gdLst/>
              <a:ahLst/>
              <a:cxnLst/>
              <a:rect l="l" t="t" r="r" b="b"/>
              <a:pathLst>
                <a:path w="6623" h="6188" fill="none" extrusionOk="0">
                  <a:moveTo>
                    <a:pt x="2877" y="0"/>
                  </a:moveTo>
                  <a:lnTo>
                    <a:pt x="2660" y="2334"/>
                  </a:lnTo>
                  <a:lnTo>
                    <a:pt x="2660" y="2334"/>
                  </a:lnTo>
                  <a:lnTo>
                    <a:pt x="1" y="2985"/>
                  </a:lnTo>
                  <a:lnTo>
                    <a:pt x="2497" y="3800"/>
                  </a:lnTo>
                  <a:lnTo>
                    <a:pt x="2226" y="6188"/>
                  </a:lnTo>
                  <a:lnTo>
                    <a:pt x="4017" y="4397"/>
                  </a:lnTo>
                  <a:lnTo>
                    <a:pt x="6351" y="5319"/>
                  </a:lnTo>
                  <a:lnTo>
                    <a:pt x="5048" y="3257"/>
                  </a:lnTo>
                  <a:lnTo>
                    <a:pt x="6622" y="1574"/>
                  </a:lnTo>
                  <a:lnTo>
                    <a:pt x="6622" y="1574"/>
                  </a:lnTo>
                  <a:lnTo>
                    <a:pt x="4234" y="2009"/>
                  </a:lnTo>
                  <a:lnTo>
                    <a:pt x="28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-5576000" y="1260529"/>
              <a:ext cx="82309" cy="112927"/>
            </a:xfrm>
            <a:custGeom>
              <a:avLst/>
              <a:gdLst/>
              <a:ahLst/>
              <a:cxnLst/>
              <a:rect l="l" t="t" r="r" b="b"/>
              <a:pathLst>
                <a:path w="4234" h="5809" extrusionOk="0">
                  <a:moveTo>
                    <a:pt x="1520" y="1"/>
                  </a:moveTo>
                  <a:lnTo>
                    <a:pt x="1577" y="125"/>
                  </a:lnTo>
                  <a:lnTo>
                    <a:pt x="1574" y="1"/>
                  </a:lnTo>
                  <a:close/>
                  <a:moveTo>
                    <a:pt x="1577" y="125"/>
                  </a:moveTo>
                  <a:lnTo>
                    <a:pt x="1628" y="2118"/>
                  </a:lnTo>
                  <a:lnTo>
                    <a:pt x="1628" y="2118"/>
                  </a:lnTo>
                  <a:lnTo>
                    <a:pt x="0" y="2009"/>
                  </a:lnTo>
                  <a:lnTo>
                    <a:pt x="1683" y="3420"/>
                  </a:lnTo>
                  <a:lnTo>
                    <a:pt x="1737" y="5537"/>
                  </a:lnTo>
                  <a:lnTo>
                    <a:pt x="2660" y="4289"/>
                  </a:lnTo>
                  <a:lnTo>
                    <a:pt x="4071" y="5808"/>
                  </a:lnTo>
                  <a:lnTo>
                    <a:pt x="3148" y="3583"/>
                  </a:lnTo>
                  <a:lnTo>
                    <a:pt x="3474" y="3366"/>
                  </a:lnTo>
                  <a:lnTo>
                    <a:pt x="3745" y="3149"/>
                  </a:lnTo>
                  <a:lnTo>
                    <a:pt x="3962" y="2877"/>
                  </a:lnTo>
                  <a:lnTo>
                    <a:pt x="4233" y="2606"/>
                  </a:lnTo>
                  <a:lnTo>
                    <a:pt x="3419" y="2335"/>
                  </a:lnTo>
                  <a:lnTo>
                    <a:pt x="2551" y="2226"/>
                  </a:lnTo>
                  <a:lnTo>
                    <a:pt x="1577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-5576000" y="1260529"/>
              <a:ext cx="82309" cy="112927"/>
            </a:xfrm>
            <a:custGeom>
              <a:avLst/>
              <a:gdLst/>
              <a:ahLst/>
              <a:cxnLst/>
              <a:rect l="l" t="t" r="r" b="b"/>
              <a:pathLst>
                <a:path w="4234" h="5809" fill="none" extrusionOk="0">
                  <a:moveTo>
                    <a:pt x="1574" y="1"/>
                  </a:moveTo>
                  <a:lnTo>
                    <a:pt x="1628" y="2118"/>
                  </a:lnTo>
                  <a:lnTo>
                    <a:pt x="1628" y="2118"/>
                  </a:lnTo>
                  <a:lnTo>
                    <a:pt x="0" y="2009"/>
                  </a:lnTo>
                  <a:lnTo>
                    <a:pt x="1683" y="3420"/>
                  </a:lnTo>
                  <a:lnTo>
                    <a:pt x="1737" y="5537"/>
                  </a:lnTo>
                  <a:lnTo>
                    <a:pt x="2660" y="4289"/>
                  </a:lnTo>
                  <a:lnTo>
                    <a:pt x="4071" y="5808"/>
                  </a:lnTo>
                  <a:lnTo>
                    <a:pt x="3148" y="3583"/>
                  </a:lnTo>
                  <a:lnTo>
                    <a:pt x="3148" y="3583"/>
                  </a:lnTo>
                  <a:lnTo>
                    <a:pt x="3474" y="3366"/>
                  </a:lnTo>
                  <a:lnTo>
                    <a:pt x="3745" y="3149"/>
                  </a:lnTo>
                  <a:lnTo>
                    <a:pt x="3962" y="2877"/>
                  </a:lnTo>
                  <a:lnTo>
                    <a:pt x="4233" y="2606"/>
                  </a:lnTo>
                  <a:lnTo>
                    <a:pt x="4233" y="2606"/>
                  </a:lnTo>
                  <a:lnTo>
                    <a:pt x="3419" y="2335"/>
                  </a:lnTo>
                  <a:lnTo>
                    <a:pt x="2551" y="2226"/>
                  </a:lnTo>
                  <a:lnTo>
                    <a:pt x="1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-7164948" y="2080333"/>
              <a:ext cx="130851" cy="143506"/>
            </a:xfrm>
            <a:custGeom>
              <a:avLst/>
              <a:gdLst/>
              <a:ahLst/>
              <a:cxnLst/>
              <a:rect l="l" t="t" r="r" b="b"/>
              <a:pathLst>
                <a:path w="6731" h="7382" extrusionOk="0">
                  <a:moveTo>
                    <a:pt x="2714" y="0"/>
                  </a:moveTo>
                  <a:lnTo>
                    <a:pt x="2551" y="2823"/>
                  </a:lnTo>
                  <a:lnTo>
                    <a:pt x="0" y="4180"/>
                  </a:lnTo>
                  <a:lnTo>
                    <a:pt x="2443" y="4559"/>
                  </a:lnTo>
                  <a:lnTo>
                    <a:pt x="2225" y="7382"/>
                  </a:lnTo>
                  <a:lnTo>
                    <a:pt x="3962" y="4777"/>
                  </a:lnTo>
                  <a:lnTo>
                    <a:pt x="6405" y="5156"/>
                  </a:lnTo>
                  <a:lnTo>
                    <a:pt x="4993" y="3203"/>
                  </a:lnTo>
                  <a:lnTo>
                    <a:pt x="6730" y="597"/>
                  </a:lnTo>
                  <a:lnTo>
                    <a:pt x="6730" y="597"/>
                  </a:lnTo>
                  <a:lnTo>
                    <a:pt x="4125" y="1954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-7164948" y="2080333"/>
              <a:ext cx="130851" cy="143506"/>
            </a:xfrm>
            <a:custGeom>
              <a:avLst/>
              <a:gdLst/>
              <a:ahLst/>
              <a:cxnLst/>
              <a:rect l="l" t="t" r="r" b="b"/>
              <a:pathLst>
                <a:path w="6731" h="7382" fill="none" extrusionOk="0">
                  <a:moveTo>
                    <a:pt x="2714" y="0"/>
                  </a:moveTo>
                  <a:lnTo>
                    <a:pt x="2551" y="2823"/>
                  </a:lnTo>
                  <a:lnTo>
                    <a:pt x="0" y="4180"/>
                  </a:lnTo>
                  <a:lnTo>
                    <a:pt x="2443" y="4559"/>
                  </a:lnTo>
                  <a:lnTo>
                    <a:pt x="2225" y="7382"/>
                  </a:lnTo>
                  <a:lnTo>
                    <a:pt x="3962" y="4777"/>
                  </a:lnTo>
                  <a:lnTo>
                    <a:pt x="6405" y="5156"/>
                  </a:lnTo>
                  <a:lnTo>
                    <a:pt x="4993" y="3203"/>
                  </a:lnTo>
                  <a:lnTo>
                    <a:pt x="6730" y="597"/>
                  </a:lnTo>
                  <a:lnTo>
                    <a:pt x="4125" y="1954"/>
                  </a:lnTo>
                  <a:lnTo>
                    <a:pt x="2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-6861081" y="1925241"/>
              <a:ext cx="141387" cy="140337"/>
            </a:xfrm>
            <a:custGeom>
              <a:avLst/>
              <a:gdLst/>
              <a:ahLst/>
              <a:cxnLst/>
              <a:rect l="l" t="t" r="r" b="b"/>
              <a:pathLst>
                <a:path w="7273" h="7219" extrusionOk="0">
                  <a:moveTo>
                    <a:pt x="3039" y="0"/>
                  </a:moveTo>
                  <a:lnTo>
                    <a:pt x="2768" y="2768"/>
                  </a:lnTo>
                  <a:lnTo>
                    <a:pt x="0" y="4125"/>
                  </a:lnTo>
                  <a:lnTo>
                    <a:pt x="2605" y="4451"/>
                  </a:lnTo>
                  <a:lnTo>
                    <a:pt x="2334" y="7219"/>
                  </a:lnTo>
                  <a:lnTo>
                    <a:pt x="2334" y="7219"/>
                  </a:lnTo>
                  <a:lnTo>
                    <a:pt x="4233" y="4668"/>
                  </a:lnTo>
                  <a:lnTo>
                    <a:pt x="6838" y="5048"/>
                  </a:lnTo>
                  <a:lnTo>
                    <a:pt x="5373" y="3148"/>
                  </a:lnTo>
                  <a:lnTo>
                    <a:pt x="7273" y="652"/>
                  </a:lnTo>
                  <a:lnTo>
                    <a:pt x="7273" y="652"/>
                  </a:lnTo>
                  <a:lnTo>
                    <a:pt x="4450" y="1954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-6861081" y="1925241"/>
              <a:ext cx="141387" cy="140337"/>
            </a:xfrm>
            <a:custGeom>
              <a:avLst/>
              <a:gdLst/>
              <a:ahLst/>
              <a:cxnLst/>
              <a:rect l="l" t="t" r="r" b="b"/>
              <a:pathLst>
                <a:path w="7273" h="7219" fill="none" extrusionOk="0">
                  <a:moveTo>
                    <a:pt x="3039" y="0"/>
                  </a:moveTo>
                  <a:lnTo>
                    <a:pt x="2768" y="2768"/>
                  </a:lnTo>
                  <a:lnTo>
                    <a:pt x="0" y="4125"/>
                  </a:lnTo>
                  <a:lnTo>
                    <a:pt x="2605" y="4451"/>
                  </a:lnTo>
                  <a:lnTo>
                    <a:pt x="2334" y="7219"/>
                  </a:lnTo>
                  <a:lnTo>
                    <a:pt x="4233" y="4668"/>
                  </a:lnTo>
                  <a:lnTo>
                    <a:pt x="6838" y="5048"/>
                  </a:lnTo>
                  <a:lnTo>
                    <a:pt x="5373" y="3148"/>
                  </a:lnTo>
                  <a:lnTo>
                    <a:pt x="7273" y="652"/>
                  </a:lnTo>
                  <a:lnTo>
                    <a:pt x="4450" y="1954"/>
                  </a:lnTo>
                  <a:lnTo>
                    <a:pt x="30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-6539291" y="1779635"/>
              <a:ext cx="149844" cy="136119"/>
            </a:xfrm>
            <a:custGeom>
              <a:avLst/>
              <a:gdLst/>
              <a:ahLst/>
              <a:cxnLst/>
              <a:rect l="l" t="t" r="r" b="b"/>
              <a:pathLst>
                <a:path w="7708" h="7002" extrusionOk="0">
                  <a:moveTo>
                    <a:pt x="3094" y="1"/>
                  </a:moveTo>
                  <a:lnTo>
                    <a:pt x="2768" y="2660"/>
                  </a:lnTo>
                  <a:lnTo>
                    <a:pt x="0" y="3854"/>
                  </a:lnTo>
                  <a:lnTo>
                    <a:pt x="2606" y="4288"/>
                  </a:lnTo>
                  <a:lnTo>
                    <a:pt x="2334" y="7002"/>
                  </a:lnTo>
                  <a:lnTo>
                    <a:pt x="4234" y="4560"/>
                  </a:lnTo>
                  <a:lnTo>
                    <a:pt x="6839" y="4994"/>
                  </a:lnTo>
                  <a:lnTo>
                    <a:pt x="5428" y="3094"/>
                  </a:lnTo>
                  <a:lnTo>
                    <a:pt x="7707" y="543"/>
                  </a:lnTo>
                  <a:lnTo>
                    <a:pt x="7707" y="543"/>
                  </a:lnTo>
                  <a:lnTo>
                    <a:pt x="4559" y="1900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-6539291" y="1779635"/>
              <a:ext cx="149844" cy="136119"/>
            </a:xfrm>
            <a:custGeom>
              <a:avLst/>
              <a:gdLst/>
              <a:ahLst/>
              <a:cxnLst/>
              <a:rect l="l" t="t" r="r" b="b"/>
              <a:pathLst>
                <a:path w="7708" h="7002" fill="none" extrusionOk="0">
                  <a:moveTo>
                    <a:pt x="3094" y="1"/>
                  </a:moveTo>
                  <a:lnTo>
                    <a:pt x="2768" y="2660"/>
                  </a:lnTo>
                  <a:lnTo>
                    <a:pt x="0" y="3854"/>
                  </a:lnTo>
                  <a:lnTo>
                    <a:pt x="2606" y="4288"/>
                  </a:lnTo>
                  <a:lnTo>
                    <a:pt x="2334" y="7002"/>
                  </a:lnTo>
                  <a:lnTo>
                    <a:pt x="4234" y="4560"/>
                  </a:lnTo>
                  <a:lnTo>
                    <a:pt x="6839" y="4994"/>
                  </a:lnTo>
                  <a:lnTo>
                    <a:pt x="5428" y="3094"/>
                  </a:lnTo>
                  <a:lnTo>
                    <a:pt x="7707" y="543"/>
                  </a:lnTo>
                  <a:lnTo>
                    <a:pt x="4559" y="1900"/>
                  </a:lnTo>
                  <a:lnTo>
                    <a:pt x="30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-6144698" y="1613987"/>
              <a:ext cx="174105" cy="135069"/>
            </a:xfrm>
            <a:custGeom>
              <a:avLst/>
              <a:gdLst/>
              <a:ahLst/>
              <a:cxnLst/>
              <a:rect l="l" t="t" r="r" b="b"/>
              <a:pathLst>
                <a:path w="8956" h="6948" extrusionOk="0">
                  <a:moveTo>
                    <a:pt x="4017" y="1"/>
                  </a:moveTo>
                  <a:lnTo>
                    <a:pt x="3529" y="2606"/>
                  </a:lnTo>
                  <a:lnTo>
                    <a:pt x="1" y="3963"/>
                  </a:lnTo>
                  <a:lnTo>
                    <a:pt x="3257" y="4234"/>
                  </a:lnTo>
                  <a:lnTo>
                    <a:pt x="2714" y="6948"/>
                  </a:lnTo>
                  <a:lnTo>
                    <a:pt x="5211" y="4505"/>
                  </a:lnTo>
                  <a:lnTo>
                    <a:pt x="8250" y="4885"/>
                  </a:lnTo>
                  <a:lnTo>
                    <a:pt x="6676" y="3040"/>
                  </a:lnTo>
                  <a:lnTo>
                    <a:pt x="8956" y="706"/>
                  </a:lnTo>
                  <a:lnTo>
                    <a:pt x="5645" y="1846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-6144698" y="1613987"/>
              <a:ext cx="174105" cy="135069"/>
            </a:xfrm>
            <a:custGeom>
              <a:avLst/>
              <a:gdLst/>
              <a:ahLst/>
              <a:cxnLst/>
              <a:rect l="l" t="t" r="r" b="b"/>
              <a:pathLst>
                <a:path w="8956" h="6948" fill="none" extrusionOk="0">
                  <a:moveTo>
                    <a:pt x="4017" y="1"/>
                  </a:moveTo>
                  <a:lnTo>
                    <a:pt x="3529" y="2606"/>
                  </a:lnTo>
                  <a:lnTo>
                    <a:pt x="3529" y="2606"/>
                  </a:lnTo>
                  <a:lnTo>
                    <a:pt x="1" y="3963"/>
                  </a:lnTo>
                  <a:lnTo>
                    <a:pt x="3257" y="4234"/>
                  </a:lnTo>
                  <a:lnTo>
                    <a:pt x="2714" y="6948"/>
                  </a:lnTo>
                  <a:lnTo>
                    <a:pt x="5211" y="4505"/>
                  </a:lnTo>
                  <a:lnTo>
                    <a:pt x="8250" y="4885"/>
                  </a:lnTo>
                  <a:lnTo>
                    <a:pt x="6676" y="3040"/>
                  </a:lnTo>
                  <a:lnTo>
                    <a:pt x="8956" y="706"/>
                  </a:lnTo>
                  <a:lnTo>
                    <a:pt x="8956" y="706"/>
                  </a:lnTo>
                  <a:lnTo>
                    <a:pt x="5645" y="1846"/>
                  </a:lnTo>
                  <a:lnTo>
                    <a:pt x="40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-5777535" y="1509536"/>
              <a:ext cx="128751" cy="122414"/>
            </a:xfrm>
            <a:custGeom>
              <a:avLst/>
              <a:gdLst/>
              <a:ahLst/>
              <a:cxnLst/>
              <a:rect l="l" t="t" r="r" b="b"/>
              <a:pathLst>
                <a:path w="6623" h="6297" extrusionOk="0">
                  <a:moveTo>
                    <a:pt x="2877" y="1"/>
                  </a:moveTo>
                  <a:lnTo>
                    <a:pt x="2660" y="2389"/>
                  </a:lnTo>
                  <a:lnTo>
                    <a:pt x="1" y="3040"/>
                  </a:lnTo>
                  <a:lnTo>
                    <a:pt x="2497" y="3854"/>
                  </a:lnTo>
                  <a:lnTo>
                    <a:pt x="2280" y="6296"/>
                  </a:lnTo>
                  <a:lnTo>
                    <a:pt x="4017" y="4397"/>
                  </a:lnTo>
                  <a:lnTo>
                    <a:pt x="6351" y="5319"/>
                  </a:lnTo>
                  <a:lnTo>
                    <a:pt x="5048" y="3257"/>
                  </a:lnTo>
                  <a:lnTo>
                    <a:pt x="6622" y="1520"/>
                  </a:lnTo>
                  <a:lnTo>
                    <a:pt x="4234" y="2063"/>
                  </a:lnTo>
                  <a:lnTo>
                    <a:pt x="2932" y="55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-5777535" y="1509536"/>
              <a:ext cx="128751" cy="122414"/>
            </a:xfrm>
            <a:custGeom>
              <a:avLst/>
              <a:gdLst/>
              <a:ahLst/>
              <a:cxnLst/>
              <a:rect l="l" t="t" r="r" b="b"/>
              <a:pathLst>
                <a:path w="6623" h="6297" fill="none" extrusionOk="0">
                  <a:moveTo>
                    <a:pt x="2877" y="1"/>
                  </a:moveTo>
                  <a:lnTo>
                    <a:pt x="2660" y="2389"/>
                  </a:lnTo>
                  <a:lnTo>
                    <a:pt x="2660" y="2389"/>
                  </a:lnTo>
                  <a:lnTo>
                    <a:pt x="1" y="3040"/>
                  </a:lnTo>
                  <a:lnTo>
                    <a:pt x="2497" y="3854"/>
                  </a:lnTo>
                  <a:lnTo>
                    <a:pt x="2280" y="6296"/>
                  </a:lnTo>
                  <a:lnTo>
                    <a:pt x="4017" y="4397"/>
                  </a:lnTo>
                  <a:lnTo>
                    <a:pt x="6351" y="5319"/>
                  </a:lnTo>
                  <a:lnTo>
                    <a:pt x="5048" y="3257"/>
                  </a:lnTo>
                  <a:lnTo>
                    <a:pt x="6622" y="1520"/>
                  </a:lnTo>
                  <a:lnTo>
                    <a:pt x="6622" y="1520"/>
                  </a:lnTo>
                  <a:lnTo>
                    <a:pt x="4234" y="2063"/>
                  </a:lnTo>
                  <a:lnTo>
                    <a:pt x="2932" y="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-5519041" y="1483155"/>
              <a:ext cx="81259" cy="111858"/>
            </a:xfrm>
            <a:custGeom>
              <a:avLst/>
              <a:gdLst/>
              <a:ahLst/>
              <a:cxnLst/>
              <a:rect l="l" t="t" r="r" b="b"/>
              <a:pathLst>
                <a:path w="4180" h="5754" extrusionOk="0">
                  <a:moveTo>
                    <a:pt x="1521" y="1"/>
                  </a:moveTo>
                  <a:lnTo>
                    <a:pt x="1629" y="2117"/>
                  </a:lnTo>
                  <a:lnTo>
                    <a:pt x="1" y="2117"/>
                  </a:lnTo>
                  <a:lnTo>
                    <a:pt x="1683" y="3420"/>
                  </a:lnTo>
                  <a:lnTo>
                    <a:pt x="1738" y="5591"/>
                  </a:lnTo>
                  <a:lnTo>
                    <a:pt x="2606" y="4288"/>
                  </a:lnTo>
                  <a:lnTo>
                    <a:pt x="4071" y="5754"/>
                  </a:lnTo>
                  <a:lnTo>
                    <a:pt x="3094" y="3583"/>
                  </a:lnTo>
                  <a:lnTo>
                    <a:pt x="3529" y="3420"/>
                  </a:lnTo>
                  <a:lnTo>
                    <a:pt x="3909" y="3257"/>
                  </a:lnTo>
                  <a:lnTo>
                    <a:pt x="4017" y="3094"/>
                  </a:lnTo>
                  <a:lnTo>
                    <a:pt x="4071" y="2877"/>
                  </a:lnTo>
                  <a:lnTo>
                    <a:pt x="4180" y="2497"/>
                  </a:lnTo>
                  <a:lnTo>
                    <a:pt x="3366" y="2334"/>
                  </a:lnTo>
                  <a:lnTo>
                    <a:pt x="2497" y="222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-5519041" y="1483155"/>
              <a:ext cx="81259" cy="111858"/>
            </a:xfrm>
            <a:custGeom>
              <a:avLst/>
              <a:gdLst/>
              <a:ahLst/>
              <a:cxnLst/>
              <a:rect l="l" t="t" r="r" b="b"/>
              <a:pathLst>
                <a:path w="4180" h="5754" fill="none" extrusionOk="0">
                  <a:moveTo>
                    <a:pt x="1521" y="1"/>
                  </a:moveTo>
                  <a:lnTo>
                    <a:pt x="1629" y="2117"/>
                  </a:lnTo>
                  <a:lnTo>
                    <a:pt x="1629" y="2117"/>
                  </a:lnTo>
                  <a:lnTo>
                    <a:pt x="1" y="2117"/>
                  </a:lnTo>
                  <a:lnTo>
                    <a:pt x="1683" y="3420"/>
                  </a:lnTo>
                  <a:lnTo>
                    <a:pt x="1738" y="5591"/>
                  </a:lnTo>
                  <a:lnTo>
                    <a:pt x="2606" y="4288"/>
                  </a:lnTo>
                  <a:lnTo>
                    <a:pt x="4071" y="5754"/>
                  </a:lnTo>
                  <a:lnTo>
                    <a:pt x="3094" y="3583"/>
                  </a:lnTo>
                  <a:lnTo>
                    <a:pt x="3094" y="3583"/>
                  </a:lnTo>
                  <a:lnTo>
                    <a:pt x="3529" y="3420"/>
                  </a:lnTo>
                  <a:lnTo>
                    <a:pt x="3909" y="3257"/>
                  </a:lnTo>
                  <a:lnTo>
                    <a:pt x="3909" y="3257"/>
                  </a:lnTo>
                  <a:lnTo>
                    <a:pt x="4017" y="3094"/>
                  </a:lnTo>
                  <a:lnTo>
                    <a:pt x="4071" y="2877"/>
                  </a:lnTo>
                  <a:lnTo>
                    <a:pt x="4180" y="2497"/>
                  </a:lnTo>
                  <a:lnTo>
                    <a:pt x="4180" y="2497"/>
                  </a:lnTo>
                  <a:lnTo>
                    <a:pt x="3366" y="2334"/>
                  </a:lnTo>
                  <a:lnTo>
                    <a:pt x="2497" y="2226"/>
                  </a:lnTo>
                  <a:lnTo>
                    <a:pt x="15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-4462905" y="973555"/>
              <a:ext cx="1033994" cy="420993"/>
            </a:xfrm>
            <a:custGeom>
              <a:avLst/>
              <a:gdLst/>
              <a:ahLst/>
              <a:cxnLst/>
              <a:rect l="l" t="t" r="r" b="b"/>
              <a:pathLst>
                <a:path w="53189" h="21656" extrusionOk="0">
                  <a:moveTo>
                    <a:pt x="51615" y="1"/>
                  </a:moveTo>
                  <a:lnTo>
                    <a:pt x="48250" y="1954"/>
                  </a:lnTo>
                  <a:lnTo>
                    <a:pt x="44993" y="3800"/>
                  </a:lnTo>
                  <a:lnTo>
                    <a:pt x="41900" y="5428"/>
                  </a:lnTo>
                  <a:lnTo>
                    <a:pt x="38969" y="6948"/>
                  </a:lnTo>
                  <a:lnTo>
                    <a:pt x="36147" y="8250"/>
                  </a:lnTo>
                  <a:lnTo>
                    <a:pt x="33487" y="9444"/>
                  </a:lnTo>
                  <a:lnTo>
                    <a:pt x="30937" y="10530"/>
                  </a:lnTo>
                  <a:lnTo>
                    <a:pt x="28548" y="11452"/>
                  </a:lnTo>
                  <a:lnTo>
                    <a:pt x="26432" y="12212"/>
                  </a:lnTo>
                  <a:lnTo>
                    <a:pt x="24424" y="12863"/>
                  </a:lnTo>
                  <a:lnTo>
                    <a:pt x="22524" y="13460"/>
                  </a:lnTo>
                  <a:lnTo>
                    <a:pt x="20733" y="13949"/>
                  </a:lnTo>
                  <a:lnTo>
                    <a:pt x="18996" y="14329"/>
                  </a:lnTo>
                  <a:lnTo>
                    <a:pt x="17422" y="14600"/>
                  </a:lnTo>
                  <a:lnTo>
                    <a:pt x="15903" y="14817"/>
                  </a:lnTo>
                  <a:lnTo>
                    <a:pt x="14437" y="14980"/>
                  </a:lnTo>
                  <a:lnTo>
                    <a:pt x="13135" y="15089"/>
                  </a:lnTo>
                  <a:lnTo>
                    <a:pt x="10693" y="15089"/>
                  </a:lnTo>
                  <a:lnTo>
                    <a:pt x="9553" y="14980"/>
                  </a:lnTo>
                  <a:lnTo>
                    <a:pt x="8576" y="14817"/>
                  </a:lnTo>
                  <a:lnTo>
                    <a:pt x="7599" y="14654"/>
                  </a:lnTo>
                  <a:lnTo>
                    <a:pt x="6731" y="14437"/>
                  </a:lnTo>
                  <a:lnTo>
                    <a:pt x="5916" y="14166"/>
                  </a:lnTo>
                  <a:lnTo>
                    <a:pt x="5157" y="13895"/>
                  </a:lnTo>
                  <a:lnTo>
                    <a:pt x="4505" y="13569"/>
                  </a:lnTo>
                  <a:lnTo>
                    <a:pt x="3854" y="13189"/>
                  </a:lnTo>
                  <a:lnTo>
                    <a:pt x="3311" y="12863"/>
                  </a:lnTo>
                  <a:lnTo>
                    <a:pt x="2823" y="12483"/>
                  </a:lnTo>
                  <a:lnTo>
                    <a:pt x="2334" y="12104"/>
                  </a:lnTo>
                  <a:lnTo>
                    <a:pt x="1954" y="11724"/>
                  </a:lnTo>
                  <a:lnTo>
                    <a:pt x="1575" y="11344"/>
                  </a:lnTo>
                  <a:lnTo>
                    <a:pt x="978" y="10638"/>
                  </a:lnTo>
                  <a:lnTo>
                    <a:pt x="543" y="9933"/>
                  </a:lnTo>
                  <a:lnTo>
                    <a:pt x="272" y="9390"/>
                  </a:lnTo>
                  <a:lnTo>
                    <a:pt x="109" y="8956"/>
                  </a:lnTo>
                  <a:lnTo>
                    <a:pt x="1" y="8684"/>
                  </a:lnTo>
                  <a:lnTo>
                    <a:pt x="55" y="8956"/>
                  </a:lnTo>
                  <a:lnTo>
                    <a:pt x="1737" y="15469"/>
                  </a:lnTo>
                  <a:lnTo>
                    <a:pt x="1737" y="15523"/>
                  </a:lnTo>
                  <a:lnTo>
                    <a:pt x="1737" y="15577"/>
                  </a:lnTo>
                  <a:lnTo>
                    <a:pt x="1792" y="15631"/>
                  </a:lnTo>
                  <a:lnTo>
                    <a:pt x="1792" y="15740"/>
                  </a:lnTo>
                  <a:lnTo>
                    <a:pt x="1954" y="16120"/>
                  </a:lnTo>
                  <a:lnTo>
                    <a:pt x="2226" y="16554"/>
                  </a:lnTo>
                  <a:lnTo>
                    <a:pt x="2551" y="17097"/>
                  </a:lnTo>
                  <a:lnTo>
                    <a:pt x="2986" y="17694"/>
                  </a:lnTo>
                  <a:lnTo>
                    <a:pt x="3583" y="18345"/>
                  </a:lnTo>
                  <a:lnTo>
                    <a:pt x="4288" y="18996"/>
                  </a:lnTo>
                  <a:lnTo>
                    <a:pt x="5157" y="19593"/>
                  </a:lnTo>
                  <a:lnTo>
                    <a:pt x="5645" y="19919"/>
                  </a:lnTo>
                  <a:lnTo>
                    <a:pt x="6188" y="20190"/>
                  </a:lnTo>
                  <a:lnTo>
                    <a:pt x="6785" y="20462"/>
                  </a:lnTo>
                  <a:lnTo>
                    <a:pt x="7382" y="20679"/>
                  </a:lnTo>
                  <a:lnTo>
                    <a:pt x="8033" y="20950"/>
                  </a:lnTo>
                  <a:lnTo>
                    <a:pt x="8793" y="21113"/>
                  </a:lnTo>
                  <a:lnTo>
                    <a:pt x="9553" y="21330"/>
                  </a:lnTo>
                  <a:lnTo>
                    <a:pt x="10367" y="21439"/>
                  </a:lnTo>
                  <a:lnTo>
                    <a:pt x="11290" y="21547"/>
                  </a:lnTo>
                  <a:lnTo>
                    <a:pt x="12212" y="21656"/>
                  </a:lnTo>
                  <a:lnTo>
                    <a:pt x="14220" y="21656"/>
                  </a:lnTo>
                  <a:lnTo>
                    <a:pt x="15360" y="21601"/>
                  </a:lnTo>
                  <a:lnTo>
                    <a:pt x="16554" y="21493"/>
                  </a:lnTo>
                  <a:lnTo>
                    <a:pt x="17802" y="21384"/>
                  </a:lnTo>
                  <a:lnTo>
                    <a:pt x="19105" y="21167"/>
                  </a:lnTo>
                  <a:lnTo>
                    <a:pt x="20462" y="20896"/>
                  </a:lnTo>
                  <a:lnTo>
                    <a:pt x="21927" y="20570"/>
                  </a:lnTo>
                  <a:lnTo>
                    <a:pt x="22416" y="20462"/>
                  </a:lnTo>
                  <a:lnTo>
                    <a:pt x="22904" y="20299"/>
                  </a:lnTo>
                  <a:lnTo>
                    <a:pt x="24804" y="19756"/>
                  </a:lnTo>
                  <a:lnTo>
                    <a:pt x="26649" y="19213"/>
                  </a:lnTo>
                  <a:lnTo>
                    <a:pt x="28494" y="18562"/>
                  </a:lnTo>
                  <a:lnTo>
                    <a:pt x="30340" y="17857"/>
                  </a:lnTo>
                  <a:lnTo>
                    <a:pt x="32565" y="16988"/>
                  </a:lnTo>
                  <a:lnTo>
                    <a:pt x="34898" y="16011"/>
                  </a:lnTo>
                  <a:lnTo>
                    <a:pt x="37287" y="14926"/>
                  </a:lnTo>
                  <a:lnTo>
                    <a:pt x="39837" y="13678"/>
                  </a:lnTo>
                  <a:lnTo>
                    <a:pt x="42497" y="12321"/>
                  </a:lnTo>
                  <a:lnTo>
                    <a:pt x="45265" y="10855"/>
                  </a:lnTo>
                  <a:lnTo>
                    <a:pt x="48195" y="9281"/>
                  </a:lnTo>
                  <a:lnTo>
                    <a:pt x="51181" y="7490"/>
                  </a:lnTo>
                  <a:lnTo>
                    <a:pt x="51995" y="7056"/>
                  </a:lnTo>
                  <a:lnTo>
                    <a:pt x="53189" y="6351"/>
                  </a:lnTo>
                  <a:lnTo>
                    <a:pt x="51615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-4429137" y="1096999"/>
              <a:ext cx="1031875" cy="423112"/>
            </a:xfrm>
            <a:custGeom>
              <a:avLst/>
              <a:gdLst/>
              <a:ahLst/>
              <a:cxnLst/>
              <a:rect l="l" t="t" r="r" b="b"/>
              <a:pathLst>
                <a:path w="53080" h="21765" extrusionOk="0">
                  <a:moveTo>
                    <a:pt x="51452" y="1"/>
                  </a:moveTo>
                  <a:lnTo>
                    <a:pt x="50312" y="706"/>
                  </a:lnTo>
                  <a:lnTo>
                    <a:pt x="49498" y="1195"/>
                  </a:lnTo>
                  <a:lnTo>
                    <a:pt x="46458" y="2931"/>
                  </a:lnTo>
                  <a:lnTo>
                    <a:pt x="43582" y="4505"/>
                  </a:lnTo>
                  <a:lnTo>
                    <a:pt x="40814" y="5971"/>
                  </a:lnTo>
                  <a:lnTo>
                    <a:pt x="38155" y="7328"/>
                  </a:lnTo>
                  <a:lnTo>
                    <a:pt x="35604" y="8576"/>
                  </a:lnTo>
                  <a:lnTo>
                    <a:pt x="33161" y="9661"/>
                  </a:lnTo>
                  <a:lnTo>
                    <a:pt x="30828" y="10638"/>
                  </a:lnTo>
                  <a:lnTo>
                    <a:pt x="28657" y="11507"/>
                  </a:lnTo>
                  <a:lnTo>
                    <a:pt x="26811" y="12212"/>
                  </a:lnTo>
                  <a:lnTo>
                    <a:pt x="24966" y="12863"/>
                  </a:lnTo>
                  <a:lnTo>
                    <a:pt x="23067" y="13460"/>
                  </a:lnTo>
                  <a:lnTo>
                    <a:pt x="21167" y="13949"/>
                  </a:lnTo>
                  <a:lnTo>
                    <a:pt x="20679" y="14112"/>
                  </a:lnTo>
                  <a:lnTo>
                    <a:pt x="20190" y="14220"/>
                  </a:lnTo>
                  <a:lnTo>
                    <a:pt x="18725" y="14546"/>
                  </a:lnTo>
                  <a:lnTo>
                    <a:pt x="17368" y="14817"/>
                  </a:lnTo>
                  <a:lnTo>
                    <a:pt x="16011" y="15034"/>
                  </a:lnTo>
                  <a:lnTo>
                    <a:pt x="14763" y="15197"/>
                  </a:lnTo>
                  <a:lnTo>
                    <a:pt x="13623" y="15306"/>
                  </a:lnTo>
                  <a:lnTo>
                    <a:pt x="12483" y="15360"/>
                  </a:lnTo>
                  <a:lnTo>
                    <a:pt x="10421" y="15360"/>
                  </a:lnTo>
                  <a:lnTo>
                    <a:pt x="9498" y="15251"/>
                  </a:lnTo>
                  <a:lnTo>
                    <a:pt x="8630" y="15143"/>
                  </a:lnTo>
                  <a:lnTo>
                    <a:pt x="7762" y="15034"/>
                  </a:lnTo>
                  <a:lnTo>
                    <a:pt x="7002" y="14817"/>
                  </a:lnTo>
                  <a:lnTo>
                    <a:pt x="6296" y="14654"/>
                  </a:lnTo>
                  <a:lnTo>
                    <a:pt x="5591" y="14383"/>
                  </a:lnTo>
                  <a:lnTo>
                    <a:pt x="4994" y="14166"/>
                  </a:lnTo>
                  <a:lnTo>
                    <a:pt x="4397" y="13895"/>
                  </a:lnTo>
                  <a:lnTo>
                    <a:pt x="3908" y="13623"/>
                  </a:lnTo>
                  <a:lnTo>
                    <a:pt x="3365" y="13298"/>
                  </a:lnTo>
                  <a:lnTo>
                    <a:pt x="2551" y="12701"/>
                  </a:lnTo>
                  <a:lnTo>
                    <a:pt x="1846" y="12049"/>
                  </a:lnTo>
                  <a:lnTo>
                    <a:pt x="1249" y="11398"/>
                  </a:lnTo>
                  <a:lnTo>
                    <a:pt x="814" y="10801"/>
                  </a:lnTo>
                  <a:lnTo>
                    <a:pt x="489" y="10258"/>
                  </a:lnTo>
                  <a:lnTo>
                    <a:pt x="272" y="9770"/>
                  </a:lnTo>
                  <a:lnTo>
                    <a:pt x="109" y="9390"/>
                  </a:lnTo>
                  <a:lnTo>
                    <a:pt x="55" y="9336"/>
                  </a:lnTo>
                  <a:lnTo>
                    <a:pt x="55" y="9227"/>
                  </a:lnTo>
                  <a:lnTo>
                    <a:pt x="0" y="9173"/>
                  </a:lnTo>
                  <a:lnTo>
                    <a:pt x="1737" y="15957"/>
                  </a:lnTo>
                  <a:lnTo>
                    <a:pt x="1737" y="16011"/>
                  </a:lnTo>
                  <a:lnTo>
                    <a:pt x="2009" y="16663"/>
                  </a:lnTo>
                  <a:lnTo>
                    <a:pt x="2334" y="17151"/>
                  </a:lnTo>
                  <a:lnTo>
                    <a:pt x="2714" y="17694"/>
                  </a:lnTo>
                  <a:lnTo>
                    <a:pt x="3257" y="18291"/>
                  </a:lnTo>
                  <a:lnTo>
                    <a:pt x="3908" y="18942"/>
                  </a:lnTo>
                  <a:lnTo>
                    <a:pt x="4776" y="19539"/>
                  </a:lnTo>
                  <a:lnTo>
                    <a:pt x="5211" y="19865"/>
                  </a:lnTo>
                  <a:lnTo>
                    <a:pt x="5753" y="20136"/>
                  </a:lnTo>
                  <a:lnTo>
                    <a:pt x="6350" y="20462"/>
                  </a:lnTo>
                  <a:lnTo>
                    <a:pt x="6947" y="20679"/>
                  </a:lnTo>
                  <a:lnTo>
                    <a:pt x="7599" y="20950"/>
                  </a:lnTo>
                  <a:lnTo>
                    <a:pt x="8359" y="21167"/>
                  </a:lnTo>
                  <a:lnTo>
                    <a:pt x="9118" y="21330"/>
                  </a:lnTo>
                  <a:lnTo>
                    <a:pt x="9932" y="21493"/>
                  </a:lnTo>
                  <a:lnTo>
                    <a:pt x="10801" y="21656"/>
                  </a:lnTo>
                  <a:lnTo>
                    <a:pt x="11778" y="21710"/>
                  </a:lnTo>
                  <a:lnTo>
                    <a:pt x="12755" y="21764"/>
                  </a:lnTo>
                  <a:lnTo>
                    <a:pt x="13840" y="21764"/>
                  </a:lnTo>
                  <a:lnTo>
                    <a:pt x="14980" y="21710"/>
                  </a:lnTo>
                  <a:lnTo>
                    <a:pt x="16174" y="21656"/>
                  </a:lnTo>
                  <a:lnTo>
                    <a:pt x="17422" y="21493"/>
                  </a:lnTo>
                  <a:lnTo>
                    <a:pt x="18779" y="21276"/>
                  </a:lnTo>
                  <a:lnTo>
                    <a:pt x="20190" y="21004"/>
                  </a:lnTo>
                  <a:lnTo>
                    <a:pt x="21656" y="20679"/>
                  </a:lnTo>
                  <a:lnTo>
                    <a:pt x="22144" y="20570"/>
                  </a:lnTo>
                  <a:lnTo>
                    <a:pt x="22850" y="20407"/>
                  </a:lnTo>
                  <a:lnTo>
                    <a:pt x="23284" y="20245"/>
                  </a:lnTo>
                  <a:lnTo>
                    <a:pt x="25075" y="19756"/>
                  </a:lnTo>
                  <a:lnTo>
                    <a:pt x="26866" y="19159"/>
                  </a:lnTo>
                  <a:lnTo>
                    <a:pt x="28657" y="18562"/>
                  </a:lnTo>
                  <a:lnTo>
                    <a:pt x="30394" y="17911"/>
                  </a:lnTo>
                  <a:lnTo>
                    <a:pt x="32673" y="16988"/>
                  </a:lnTo>
                  <a:lnTo>
                    <a:pt x="35061" y="15957"/>
                  </a:lnTo>
                  <a:lnTo>
                    <a:pt x="37558" y="14817"/>
                  </a:lnTo>
                  <a:lnTo>
                    <a:pt x="40163" y="13515"/>
                  </a:lnTo>
                  <a:lnTo>
                    <a:pt x="42931" y="12104"/>
                  </a:lnTo>
                  <a:lnTo>
                    <a:pt x="45753" y="10584"/>
                  </a:lnTo>
                  <a:lnTo>
                    <a:pt x="48792" y="8847"/>
                  </a:lnTo>
                  <a:lnTo>
                    <a:pt x="51886" y="7056"/>
                  </a:lnTo>
                  <a:lnTo>
                    <a:pt x="53080" y="6351"/>
                  </a:lnTo>
                  <a:lnTo>
                    <a:pt x="514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-4361622" y="1343887"/>
              <a:ext cx="1026607" cy="433648"/>
            </a:xfrm>
            <a:custGeom>
              <a:avLst/>
              <a:gdLst/>
              <a:ahLst/>
              <a:cxnLst/>
              <a:rect l="l" t="t" r="r" b="b"/>
              <a:pathLst>
                <a:path w="52809" h="22307" extrusionOk="0">
                  <a:moveTo>
                    <a:pt x="51235" y="1"/>
                  </a:moveTo>
                  <a:lnTo>
                    <a:pt x="50150" y="652"/>
                  </a:lnTo>
                  <a:lnTo>
                    <a:pt x="48576" y="1575"/>
                  </a:lnTo>
                  <a:lnTo>
                    <a:pt x="46188" y="2986"/>
                  </a:lnTo>
                  <a:lnTo>
                    <a:pt x="43745" y="4397"/>
                  </a:lnTo>
                  <a:lnTo>
                    <a:pt x="41303" y="5699"/>
                  </a:lnTo>
                  <a:lnTo>
                    <a:pt x="38861" y="7002"/>
                  </a:lnTo>
                  <a:lnTo>
                    <a:pt x="36364" y="8196"/>
                  </a:lnTo>
                  <a:lnTo>
                    <a:pt x="33868" y="9390"/>
                  </a:lnTo>
                  <a:lnTo>
                    <a:pt x="31317" y="10530"/>
                  </a:lnTo>
                  <a:lnTo>
                    <a:pt x="28766" y="11615"/>
                  </a:lnTo>
                  <a:lnTo>
                    <a:pt x="26921" y="12321"/>
                  </a:lnTo>
                  <a:lnTo>
                    <a:pt x="25075" y="13026"/>
                  </a:lnTo>
                  <a:lnTo>
                    <a:pt x="23230" y="13623"/>
                  </a:lnTo>
                  <a:lnTo>
                    <a:pt x="21385" y="14166"/>
                  </a:lnTo>
                  <a:lnTo>
                    <a:pt x="20245" y="14492"/>
                  </a:lnTo>
                  <a:lnTo>
                    <a:pt x="19051" y="14763"/>
                  </a:lnTo>
                  <a:lnTo>
                    <a:pt x="18508" y="14872"/>
                  </a:lnTo>
                  <a:lnTo>
                    <a:pt x="17640" y="15089"/>
                  </a:lnTo>
                  <a:lnTo>
                    <a:pt x="16391" y="15306"/>
                  </a:lnTo>
                  <a:lnTo>
                    <a:pt x="15143" y="15469"/>
                  </a:lnTo>
                  <a:lnTo>
                    <a:pt x="14003" y="15631"/>
                  </a:lnTo>
                  <a:lnTo>
                    <a:pt x="12918" y="15740"/>
                  </a:lnTo>
                  <a:lnTo>
                    <a:pt x="9933" y="15740"/>
                  </a:lnTo>
                  <a:lnTo>
                    <a:pt x="9065" y="15686"/>
                  </a:lnTo>
                  <a:lnTo>
                    <a:pt x="8250" y="15577"/>
                  </a:lnTo>
                  <a:lnTo>
                    <a:pt x="7436" y="15414"/>
                  </a:lnTo>
                  <a:lnTo>
                    <a:pt x="6731" y="15251"/>
                  </a:lnTo>
                  <a:lnTo>
                    <a:pt x="6025" y="15089"/>
                  </a:lnTo>
                  <a:lnTo>
                    <a:pt x="5428" y="14872"/>
                  </a:lnTo>
                  <a:lnTo>
                    <a:pt x="4831" y="14654"/>
                  </a:lnTo>
                  <a:lnTo>
                    <a:pt x="3746" y="14166"/>
                  </a:lnTo>
                  <a:lnTo>
                    <a:pt x="2877" y="13569"/>
                  </a:lnTo>
                  <a:lnTo>
                    <a:pt x="2118" y="13026"/>
                  </a:lnTo>
                  <a:lnTo>
                    <a:pt x="1521" y="12429"/>
                  </a:lnTo>
                  <a:lnTo>
                    <a:pt x="1032" y="11886"/>
                  </a:lnTo>
                  <a:lnTo>
                    <a:pt x="652" y="11344"/>
                  </a:lnTo>
                  <a:lnTo>
                    <a:pt x="327" y="10910"/>
                  </a:lnTo>
                  <a:lnTo>
                    <a:pt x="55" y="10258"/>
                  </a:lnTo>
                  <a:lnTo>
                    <a:pt x="1" y="10150"/>
                  </a:lnTo>
                  <a:lnTo>
                    <a:pt x="1683" y="16880"/>
                  </a:lnTo>
                  <a:lnTo>
                    <a:pt x="1738" y="16988"/>
                  </a:lnTo>
                  <a:lnTo>
                    <a:pt x="2063" y="17639"/>
                  </a:lnTo>
                  <a:lnTo>
                    <a:pt x="2335" y="18074"/>
                  </a:lnTo>
                  <a:lnTo>
                    <a:pt x="2769" y="18616"/>
                  </a:lnTo>
                  <a:lnTo>
                    <a:pt x="3257" y="19213"/>
                  </a:lnTo>
                  <a:lnTo>
                    <a:pt x="3963" y="19810"/>
                  </a:lnTo>
                  <a:lnTo>
                    <a:pt x="4777" y="20353"/>
                  </a:lnTo>
                  <a:lnTo>
                    <a:pt x="5754" y="20950"/>
                  </a:lnTo>
                  <a:lnTo>
                    <a:pt x="6297" y="21167"/>
                  </a:lnTo>
                  <a:lnTo>
                    <a:pt x="6894" y="21439"/>
                  </a:lnTo>
                  <a:lnTo>
                    <a:pt x="7545" y="21656"/>
                  </a:lnTo>
                  <a:lnTo>
                    <a:pt x="8250" y="21819"/>
                  </a:lnTo>
                  <a:lnTo>
                    <a:pt x="9010" y="21981"/>
                  </a:lnTo>
                  <a:lnTo>
                    <a:pt x="9824" y="22144"/>
                  </a:lnTo>
                  <a:lnTo>
                    <a:pt x="10693" y="22253"/>
                  </a:lnTo>
                  <a:lnTo>
                    <a:pt x="11615" y="22307"/>
                  </a:lnTo>
                  <a:lnTo>
                    <a:pt x="13624" y="22307"/>
                  </a:lnTo>
                  <a:lnTo>
                    <a:pt x="14709" y="22253"/>
                  </a:lnTo>
                  <a:lnTo>
                    <a:pt x="15849" y="22144"/>
                  </a:lnTo>
                  <a:lnTo>
                    <a:pt x="17097" y="21981"/>
                  </a:lnTo>
                  <a:lnTo>
                    <a:pt x="18400" y="21764"/>
                  </a:lnTo>
                  <a:lnTo>
                    <a:pt x="19756" y="21493"/>
                  </a:lnTo>
                  <a:lnTo>
                    <a:pt x="21168" y="21167"/>
                  </a:lnTo>
                  <a:lnTo>
                    <a:pt x="21656" y="21059"/>
                  </a:lnTo>
                  <a:lnTo>
                    <a:pt x="22144" y="20896"/>
                  </a:lnTo>
                  <a:lnTo>
                    <a:pt x="23338" y="20570"/>
                  </a:lnTo>
                  <a:lnTo>
                    <a:pt x="23501" y="20516"/>
                  </a:lnTo>
                  <a:lnTo>
                    <a:pt x="25130" y="20028"/>
                  </a:lnTo>
                  <a:lnTo>
                    <a:pt x="26866" y="19430"/>
                  </a:lnTo>
                  <a:lnTo>
                    <a:pt x="28657" y="18779"/>
                  </a:lnTo>
                  <a:lnTo>
                    <a:pt x="30503" y="18019"/>
                  </a:lnTo>
                  <a:lnTo>
                    <a:pt x="32782" y="17042"/>
                  </a:lnTo>
                  <a:lnTo>
                    <a:pt x="35116" y="16011"/>
                  </a:lnTo>
                  <a:lnTo>
                    <a:pt x="37612" y="14817"/>
                  </a:lnTo>
                  <a:lnTo>
                    <a:pt x="40163" y="13515"/>
                  </a:lnTo>
                  <a:lnTo>
                    <a:pt x="42877" y="12104"/>
                  </a:lnTo>
                  <a:lnTo>
                    <a:pt x="45699" y="10530"/>
                  </a:lnTo>
                  <a:lnTo>
                    <a:pt x="48630" y="8793"/>
                  </a:lnTo>
                  <a:lnTo>
                    <a:pt x="51724" y="6948"/>
                  </a:lnTo>
                  <a:lnTo>
                    <a:pt x="52809" y="6296"/>
                  </a:lnTo>
                  <a:lnTo>
                    <a:pt x="5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-4295137" y="1589726"/>
              <a:ext cx="1022388" cy="443154"/>
            </a:xfrm>
            <a:custGeom>
              <a:avLst/>
              <a:gdLst/>
              <a:ahLst/>
              <a:cxnLst/>
              <a:rect l="l" t="t" r="r" b="b"/>
              <a:pathLst>
                <a:path w="52592" h="22796" extrusionOk="0">
                  <a:moveTo>
                    <a:pt x="51017" y="0"/>
                  </a:moveTo>
                  <a:lnTo>
                    <a:pt x="50203" y="543"/>
                  </a:lnTo>
                  <a:lnTo>
                    <a:pt x="47110" y="2388"/>
                  </a:lnTo>
                  <a:lnTo>
                    <a:pt x="44124" y="4125"/>
                  </a:lnTo>
                  <a:lnTo>
                    <a:pt x="41302" y="5699"/>
                  </a:lnTo>
                  <a:lnTo>
                    <a:pt x="38589" y="7164"/>
                  </a:lnTo>
                  <a:lnTo>
                    <a:pt x="35983" y="8521"/>
                  </a:lnTo>
                  <a:lnTo>
                    <a:pt x="33487" y="9715"/>
                  </a:lnTo>
                  <a:lnTo>
                    <a:pt x="31099" y="10801"/>
                  </a:lnTo>
                  <a:lnTo>
                    <a:pt x="28874" y="11723"/>
                  </a:lnTo>
                  <a:lnTo>
                    <a:pt x="26757" y="12592"/>
                  </a:lnTo>
                  <a:lnTo>
                    <a:pt x="24695" y="13352"/>
                  </a:lnTo>
                  <a:lnTo>
                    <a:pt x="22578" y="14057"/>
                  </a:lnTo>
                  <a:lnTo>
                    <a:pt x="20407" y="14708"/>
                  </a:lnTo>
                  <a:lnTo>
                    <a:pt x="18616" y="15143"/>
                  </a:lnTo>
                  <a:lnTo>
                    <a:pt x="18182" y="15251"/>
                  </a:lnTo>
                  <a:lnTo>
                    <a:pt x="16879" y="15523"/>
                  </a:lnTo>
                  <a:lnTo>
                    <a:pt x="15631" y="15740"/>
                  </a:lnTo>
                  <a:lnTo>
                    <a:pt x="14437" y="15957"/>
                  </a:lnTo>
                  <a:lnTo>
                    <a:pt x="13297" y="16065"/>
                  </a:lnTo>
                  <a:lnTo>
                    <a:pt x="12212" y="16120"/>
                  </a:lnTo>
                  <a:lnTo>
                    <a:pt x="11180" y="16174"/>
                  </a:lnTo>
                  <a:lnTo>
                    <a:pt x="10258" y="16174"/>
                  </a:lnTo>
                  <a:lnTo>
                    <a:pt x="9335" y="16120"/>
                  </a:lnTo>
                  <a:lnTo>
                    <a:pt x="8467" y="16065"/>
                  </a:lnTo>
                  <a:lnTo>
                    <a:pt x="7653" y="15957"/>
                  </a:lnTo>
                  <a:lnTo>
                    <a:pt x="6947" y="15794"/>
                  </a:lnTo>
                  <a:lnTo>
                    <a:pt x="6242" y="15631"/>
                  </a:lnTo>
                  <a:lnTo>
                    <a:pt x="5536" y="15468"/>
                  </a:lnTo>
                  <a:lnTo>
                    <a:pt x="4939" y="15251"/>
                  </a:lnTo>
                  <a:lnTo>
                    <a:pt x="3854" y="14817"/>
                  </a:lnTo>
                  <a:lnTo>
                    <a:pt x="2931" y="14274"/>
                  </a:lnTo>
                  <a:lnTo>
                    <a:pt x="2171" y="13732"/>
                  </a:lnTo>
                  <a:lnTo>
                    <a:pt x="1520" y="13189"/>
                  </a:lnTo>
                  <a:lnTo>
                    <a:pt x="1031" y="12646"/>
                  </a:lnTo>
                  <a:lnTo>
                    <a:pt x="651" y="12158"/>
                  </a:lnTo>
                  <a:lnTo>
                    <a:pt x="326" y="11723"/>
                  </a:lnTo>
                  <a:lnTo>
                    <a:pt x="54" y="11181"/>
                  </a:lnTo>
                  <a:lnTo>
                    <a:pt x="0" y="11072"/>
                  </a:lnTo>
                  <a:lnTo>
                    <a:pt x="1737" y="17856"/>
                  </a:lnTo>
                  <a:lnTo>
                    <a:pt x="1737" y="17911"/>
                  </a:lnTo>
                  <a:lnTo>
                    <a:pt x="1737" y="17965"/>
                  </a:lnTo>
                  <a:lnTo>
                    <a:pt x="2063" y="18508"/>
                  </a:lnTo>
                  <a:lnTo>
                    <a:pt x="2334" y="18942"/>
                  </a:lnTo>
                  <a:lnTo>
                    <a:pt x="2714" y="19430"/>
                  </a:lnTo>
                  <a:lnTo>
                    <a:pt x="3257" y="19973"/>
                  </a:lnTo>
                  <a:lnTo>
                    <a:pt x="3908" y="20461"/>
                  </a:lnTo>
                  <a:lnTo>
                    <a:pt x="4668" y="21004"/>
                  </a:lnTo>
                  <a:lnTo>
                    <a:pt x="5645" y="21493"/>
                  </a:lnTo>
                  <a:lnTo>
                    <a:pt x="6730" y="21927"/>
                  </a:lnTo>
                  <a:lnTo>
                    <a:pt x="7381" y="22144"/>
                  </a:lnTo>
                  <a:lnTo>
                    <a:pt x="8033" y="22307"/>
                  </a:lnTo>
                  <a:lnTo>
                    <a:pt x="8738" y="22470"/>
                  </a:lnTo>
                  <a:lnTo>
                    <a:pt x="9498" y="22578"/>
                  </a:lnTo>
                  <a:lnTo>
                    <a:pt x="10312" y="22687"/>
                  </a:lnTo>
                  <a:lnTo>
                    <a:pt x="11180" y="22741"/>
                  </a:lnTo>
                  <a:lnTo>
                    <a:pt x="12103" y="22795"/>
                  </a:lnTo>
                  <a:lnTo>
                    <a:pt x="13080" y="22741"/>
                  </a:lnTo>
                  <a:lnTo>
                    <a:pt x="14111" y="22687"/>
                  </a:lnTo>
                  <a:lnTo>
                    <a:pt x="15197" y="22632"/>
                  </a:lnTo>
                  <a:lnTo>
                    <a:pt x="16336" y="22470"/>
                  </a:lnTo>
                  <a:lnTo>
                    <a:pt x="17530" y="22252"/>
                  </a:lnTo>
                  <a:lnTo>
                    <a:pt x="18779" y="22035"/>
                  </a:lnTo>
                  <a:lnTo>
                    <a:pt x="20136" y="21710"/>
                  </a:lnTo>
                  <a:lnTo>
                    <a:pt x="21113" y="21493"/>
                  </a:lnTo>
                  <a:lnTo>
                    <a:pt x="22361" y="21113"/>
                  </a:lnTo>
                  <a:lnTo>
                    <a:pt x="23283" y="20841"/>
                  </a:lnTo>
                  <a:lnTo>
                    <a:pt x="25129" y="20244"/>
                  </a:lnTo>
                  <a:lnTo>
                    <a:pt x="26974" y="19593"/>
                  </a:lnTo>
                  <a:lnTo>
                    <a:pt x="28765" y="18942"/>
                  </a:lnTo>
                  <a:lnTo>
                    <a:pt x="30610" y="18182"/>
                  </a:lnTo>
                  <a:lnTo>
                    <a:pt x="32781" y="17205"/>
                  </a:lnTo>
                  <a:lnTo>
                    <a:pt x="35115" y="16120"/>
                  </a:lnTo>
                  <a:lnTo>
                    <a:pt x="37557" y="14926"/>
                  </a:lnTo>
                  <a:lnTo>
                    <a:pt x="40054" y="13623"/>
                  </a:lnTo>
                  <a:lnTo>
                    <a:pt x="42713" y="12212"/>
                  </a:lnTo>
                  <a:lnTo>
                    <a:pt x="45481" y="10638"/>
                  </a:lnTo>
                  <a:lnTo>
                    <a:pt x="48412" y="8955"/>
                  </a:lnTo>
                  <a:lnTo>
                    <a:pt x="51397" y="7110"/>
                  </a:lnTo>
                  <a:lnTo>
                    <a:pt x="52591" y="6350"/>
                  </a:lnTo>
                  <a:lnTo>
                    <a:pt x="510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-4227622" y="1836614"/>
              <a:ext cx="1018170" cy="451591"/>
            </a:xfrm>
            <a:custGeom>
              <a:avLst/>
              <a:gdLst/>
              <a:ahLst/>
              <a:cxnLst/>
              <a:rect l="l" t="t" r="r" b="b"/>
              <a:pathLst>
                <a:path w="52375" h="23230" extrusionOk="0">
                  <a:moveTo>
                    <a:pt x="50746" y="0"/>
                  </a:moveTo>
                  <a:lnTo>
                    <a:pt x="47598" y="1954"/>
                  </a:lnTo>
                  <a:lnTo>
                    <a:pt x="44505" y="3799"/>
                  </a:lnTo>
                  <a:lnTo>
                    <a:pt x="41628" y="5482"/>
                  </a:lnTo>
                  <a:lnTo>
                    <a:pt x="38806" y="7056"/>
                  </a:lnTo>
                  <a:lnTo>
                    <a:pt x="36147" y="8413"/>
                  </a:lnTo>
                  <a:lnTo>
                    <a:pt x="33596" y="9715"/>
                  </a:lnTo>
                  <a:lnTo>
                    <a:pt x="31154" y="10855"/>
                  </a:lnTo>
                  <a:lnTo>
                    <a:pt x="28874" y="11886"/>
                  </a:lnTo>
                  <a:lnTo>
                    <a:pt x="26649" y="12755"/>
                  </a:lnTo>
                  <a:lnTo>
                    <a:pt x="24532" y="13569"/>
                  </a:lnTo>
                  <a:lnTo>
                    <a:pt x="22524" y="14274"/>
                  </a:lnTo>
                  <a:lnTo>
                    <a:pt x="20625" y="14871"/>
                  </a:lnTo>
                  <a:lnTo>
                    <a:pt x="18834" y="15360"/>
                  </a:lnTo>
                  <a:lnTo>
                    <a:pt x="17151" y="15740"/>
                  </a:lnTo>
                  <a:lnTo>
                    <a:pt x="15577" y="16065"/>
                  </a:lnTo>
                  <a:lnTo>
                    <a:pt x="14057" y="16282"/>
                  </a:lnTo>
                  <a:lnTo>
                    <a:pt x="12701" y="16445"/>
                  </a:lnTo>
                  <a:lnTo>
                    <a:pt x="11398" y="16499"/>
                  </a:lnTo>
                  <a:lnTo>
                    <a:pt x="10150" y="16554"/>
                  </a:lnTo>
                  <a:lnTo>
                    <a:pt x="9010" y="16499"/>
                  </a:lnTo>
                  <a:lnTo>
                    <a:pt x="7979" y="16391"/>
                  </a:lnTo>
                  <a:lnTo>
                    <a:pt x="7002" y="16282"/>
                  </a:lnTo>
                  <a:lnTo>
                    <a:pt x="6134" y="16065"/>
                  </a:lnTo>
                  <a:lnTo>
                    <a:pt x="5319" y="15848"/>
                  </a:lnTo>
                  <a:lnTo>
                    <a:pt x="4560" y="15631"/>
                  </a:lnTo>
                  <a:lnTo>
                    <a:pt x="3908" y="15360"/>
                  </a:lnTo>
                  <a:lnTo>
                    <a:pt x="3257" y="15034"/>
                  </a:lnTo>
                  <a:lnTo>
                    <a:pt x="2714" y="14708"/>
                  </a:lnTo>
                  <a:lnTo>
                    <a:pt x="2226" y="14437"/>
                  </a:lnTo>
                  <a:lnTo>
                    <a:pt x="1792" y="14111"/>
                  </a:lnTo>
                  <a:lnTo>
                    <a:pt x="1086" y="13460"/>
                  </a:lnTo>
                  <a:lnTo>
                    <a:pt x="598" y="12917"/>
                  </a:lnTo>
                  <a:lnTo>
                    <a:pt x="218" y="12429"/>
                  </a:lnTo>
                  <a:lnTo>
                    <a:pt x="55" y="12103"/>
                  </a:lnTo>
                  <a:lnTo>
                    <a:pt x="1" y="11995"/>
                  </a:lnTo>
                  <a:lnTo>
                    <a:pt x="1737" y="18833"/>
                  </a:lnTo>
                  <a:lnTo>
                    <a:pt x="1954" y="19267"/>
                  </a:lnTo>
                  <a:lnTo>
                    <a:pt x="2226" y="19647"/>
                  </a:lnTo>
                  <a:lnTo>
                    <a:pt x="2606" y="20082"/>
                  </a:lnTo>
                  <a:lnTo>
                    <a:pt x="3148" y="20624"/>
                  </a:lnTo>
                  <a:lnTo>
                    <a:pt x="3800" y="21167"/>
                  </a:lnTo>
                  <a:lnTo>
                    <a:pt x="4614" y="21655"/>
                  </a:lnTo>
                  <a:lnTo>
                    <a:pt x="5645" y="22144"/>
                  </a:lnTo>
                  <a:lnTo>
                    <a:pt x="6242" y="22361"/>
                  </a:lnTo>
                  <a:lnTo>
                    <a:pt x="6839" y="22578"/>
                  </a:lnTo>
                  <a:lnTo>
                    <a:pt x="7545" y="22795"/>
                  </a:lnTo>
                  <a:lnTo>
                    <a:pt x="8250" y="22904"/>
                  </a:lnTo>
                  <a:lnTo>
                    <a:pt x="9064" y="23067"/>
                  </a:lnTo>
                  <a:lnTo>
                    <a:pt x="9878" y="23121"/>
                  </a:lnTo>
                  <a:lnTo>
                    <a:pt x="10801" y="23229"/>
                  </a:lnTo>
                  <a:lnTo>
                    <a:pt x="11778" y="23229"/>
                  </a:lnTo>
                  <a:lnTo>
                    <a:pt x="12809" y="23175"/>
                  </a:lnTo>
                  <a:lnTo>
                    <a:pt x="13895" y="23121"/>
                  </a:lnTo>
                  <a:lnTo>
                    <a:pt x="15034" y="23012"/>
                  </a:lnTo>
                  <a:lnTo>
                    <a:pt x="16283" y="22849"/>
                  </a:lnTo>
                  <a:lnTo>
                    <a:pt x="17585" y="22578"/>
                  </a:lnTo>
                  <a:lnTo>
                    <a:pt x="18942" y="22307"/>
                  </a:lnTo>
                  <a:lnTo>
                    <a:pt x="20353" y="21927"/>
                  </a:lnTo>
                  <a:lnTo>
                    <a:pt x="21873" y="21547"/>
                  </a:lnTo>
                  <a:lnTo>
                    <a:pt x="21981" y="21493"/>
                  </a:lnTo>
                  <a:lnTo>
                    <a:pt x="23175" y="21113"/>
                  </a:lnTo>
                  <a:lnTo>
                    <a:pt x="23230" y="21113"/>
                  </a:lnTo>
                  <a:lnTo>
                    <a:pt x="25129" y="20461"/>
                  </a:lnTo>
                  <a:lnTo>
                    <a:pt x="26920" y="19810"/>
                  </a:lnTo>
                  <a:lnTo>
                    <a:pt x="28766" y="19050"/>
                  </a:lnTo>
                  <a:lnTo>
                    <a:pt x="30557" y="18290"/>
                  </a:lnTo>
                  <a:lnTo>
                    <a:pt x="32782" y="17314"/>
                  </a:lnTo>
                  <a:lnTo>
                    <a:pt x="35061" y="16228"/>
                  </a:lnTo>
                  <a:lnTo>
                    <a:pt x="37504" y="15034"/>
                  </a:lnTo>
                  <a:lnTo>
                    <a:pt x="40000" y="13677"/>
                  </a:lnTo>
                  <a:lnTo>
                    <a:pt x="42660" y="12212"/>
                  </a:lnTo>
                  <a:lnTo>
                    <a:pt x="45373" y="10638"/>
                  </a:lnTo>
                  <a:lnTo>
                    <a:pt x="48250" y="8901"/>
                  </a:lnTo>
                  <a:lnTo>
                    <a:pt x="51235" y="7056"/>
                  </a:lnTo>
                  <a:lnTo>
                    <a:pt x="52375" y="6350"/>
                  </a:lnTo>
                  <a:lnTo>
                    <a:pt x="507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-4159038" y="2083502"/>
              <a:ext cx="1011833" cy="463197"/>
            </a:xfrm>
            <a:custGeom>
              <a:avLst/>
              <a:gdLst/>
              <a:ahLst/>
              <a:cxnLst/>
              <a:rect l="l" t="t" r="r" b="b"/>
              <a:pathLst>
                <a:path w="52049" h="23827" extrusionOk="0">
                  <a:moveTo>
                    <a:pt x="0" y="13080"/>
                  </a:moveTo>
                  <a:lnTo>
                    <a:pt x="0" y="13134"/>
                  </a:lnTo>
                  <a:lnTo>
                    <a:pt x="23" y="13171"/>
                  </a:lnTo>
                  <a:lnTo>
                    <a:pt x="0" y="13080"/>
                  </a:lnTo>
                  <a:close/>
                  <a:moveTo>
                    <a:pt x="50420" y="0"/>
                  </a:moveTo>
                  <a:lnTo>
                    <a:pt x="47273" y="2008"/>
                  </a:lnTo>
                  <a:lnTo>
                    <a:pt x="44288" y="3854"/>
                  </a:lnTo>
                  <a:lnTo>
                    <a:pt x="41357" y="5590"/>
                  </a:lnTo>
                  <a:lnTo>
                    <a:pt x="38589" y="7110"/>
                  </a:lnTo>
                  <a:lnTo>
                    <a:pt x="35984" y="8576"/>
                  </a:lnTo>
                  <a:lnTo>
                    <a:pt x="33433" y="9824"/>
                  </a:lnTo>
                  <a:lnTo>
                    <a:pt x="31045" y="11018"/>
                  </a:lnTo>
                  <a:lnTo>
                    <a:pt x="28765" y="12049"/>
                  </a:lnTo>
                  <a:lnTo>
                    <a:pt x="26866" y="12863"/>
                  </a:lnTo>
                  <a:lnTo>
                    <a:pt x="25020" y="13623"/>
                  </a:lnTo>
                  <a:lnTo>
                    <a:pt x="23067" y="14329"/>
                  </a:lnTo>
                  <a:lnTo>
                    <a:pt x="21167" y="14980"/>
                  </a:lnTo>
                  <a:lnTo>
                    <a:pt x="21113" y="14980"/>
                  </a:lnTo>
                  <a:lnTo>
                    <a:pt x="20462" y="15197"/>
                  </a:lnTo>
                  <a:lnTo>
                    <a:pt x="19810" y="15414"/>
                  </a:lnTo>
                  <a:lnTo>
                    <a:pt x="18670" y="15740"/>
                  </a:lnTo>
                  <a:lnTo>
                    <a:pt x="17314" y="16065"/>
                  </a:lnTo>
                  <a:lnTo>
                    <a:pt x="16065" y="16337"/>
                  </a:lnTo>
                  <a:lnTo>
                    <a:pt x="14817" y="16554"/>
                  </a:lnTo>
                  <a:lnTo>
                    <a:pt x="13677" y="16771"/>
                  </a:lnTo>
                  <a:lnTo>
                    <a:pt x="12592" y="16879"/>
                  </a:lnTo>
                  <a:lnTo>
                    <a:pt x="11506" y="16988"/>
                  </a:lnTo>
                  <a:lnTo>
                    <a:pt x="10529" y="17042"/>
                  </a:lnTo>
                  <a:lnTo>
                    <a:pt x="8738" y="17042"/>
                  </a:lnTo>
                  <a:lnTo>
                    <a:pt x="7924" y="16988"/>
                  </a:lnTo>
                  <a:lnTo>
                    <a:pt x="7110" y="16879"/>
                  </a:lnTo>
                  <a:lnTo>
                    <a:pt x="6405" y="16771"/>
                  </a:lnTo>
                  <a:lnTo>
                    <a:pt x="5102" y="16499"/>
                  </a:lnTo>
                  <a:lnTo>
                    <a:pt x="3962" y="16120"/>
                  </a:lnTo>
                  <a:lnTo>
                    <a:pt x="2985" y="15685"/>
                  </a:lnTo>
                  <a:lnTo>
                    <a:pt x="2171" y="15251"/>
                  </a:lnTo>
                  <a:lnTo>
                    <a:pt x="1520" y="14763"/>
                  </a:lnTo>
                  <a:lnTo>
                    <a:pt x="977" y="14329"/>
                  </a:lnTo>
                  <a:lnTo>
                    <a:pt x="543" y="13894"/>
                  </a:lnTo>
                  <a:lnTo>
                    <a:pt x="272" y="13569"/>
                  </a:lnTo>
                  <a:lnTo>
                    <a:pt x="23" y="13171"/>
                  </a:lnTo>
                  <a:lnTo>
                    <a:pt x="1737" y="20027"/>
                  </a:lnTo>
                  <a:lnTo>
                    <a:pt x="1737" y="20082"/>
                  </a:lnTo>
                  <a:lnTo>
                    <a:pt x="2009" y="20516"/>
                  </a:lnTo>
                  <a:lnTo>
                    <a:pt x="2334" y="20896"/>
                  </a:lnTo>
                  <a:lnTo>
                    <a:pt x="2714" y="21276"/>
                  </a:lnTo>
                  <a:lnTo>
                    <a:pt x="3257" y="21710"/>
                  </a:lnTo>
                  <a:lnTo>
                    <a:pt x="3908" y="22198"/>
                  </a:lnTo>
                  <a:lnTo>
                    <a:pt x="4722" y="22632"/>
                  </a:lnTo>
                  <a:lnTo>
                    <a:pt x="5645" y="23012"/>
                  </a:lnTo>
                  <a:lnTo>
                    <a:pt x="6785" y="23392"/>
                  </a:lnTo>
                  <a:lnTo>
                    <a:pt x="7436" y="23501"/>
                  </a:lnTo>
                  <a:lnTo>
                    <a:pt x="8141" y="23664"/>
                  </a:lnTo>
                  <a:lnTo>
                    <a:pt x="8847" y="23718"/>
                  </a:lnTo>
                  <a:lnTo>
                    <a:pt x="9661" y="23826"/>
                  </a:lnTo>
                  <a:lnTo>
                    <a:pt x="12320" y="23826"/>
                  </a:lnTo>
                  <a:lnTo>
                    <a:pt x="13297" y="23718"/>
                  </a:lnTo>
                  <a:lnTo>
                    <a:pt x="14383" y="23609"/>
                  </a:lnTo>
                  <a:lnTo>
                    <a:pt x="15468" y="23446"/>
                  </a:lnTo>
                  <a:lnTo>
                    <a:pt x="16662" y="23229"/>
                  </a:lnTo>
                  <a:lnTo>
                    <a:pt x="17911" y="22958"/>
                  </a:lnTo>
                  <a:lnTo>
                    <a:pt x="19213" y="22632"/>
                  </a:lnTo>
                  <a:lnTo>
                    <a:pt x="20570" y="22252"/>
                  </a:lnTo>
                  <a:lnTo>
                    <a:pt x="20679" y="22252"/>
                  </a:lnTo>
                  <a:lnTo>
                    <a:pt x="23121" y="21438"/>
                  </a:lnTo>
                  <a:lnTo>
                    <a:pt x="25617" y="20570"/>
                  </a:lnTo>
                  <a:lnTo>
                    <a:pt x="28006" y="19593"/>
                  </a:lnTo>
                  <a:lnTo>
                    <a:pt x="30394" y="18562"/>
                  </a:lnTo>
                  <a:lnTo>
                    <a:pt x="32619" y="17531"/>
                  </a:lnTo>
                  <a:lnTo>
                    <a:pt x="34898" y="16391"/>
                  </a:lnTo>
                  <a:lnTo>
                    <a:pt x="37286" y="15143"/>
                  </a:lnTo>
                  <a:lnTo>
                    <a:pt x="39783" y="13786"/>
                  </a:lnTo>
                  <a:lnTo>
                    <a:pt x="42388" y="12320"/>
                  </a:lnTo>
                  <a:lnTo>
                    <a:pt x="45102" y="10692"/>
                  </a:lnTo>
                  <a:lnTo>
                    <a:pt x="47924" y="8955"/>
                  </a:lnTo>
                  <a:lnTo>
                    <a:pt x="50909" y="7110"/>
                  </a:lnTo>
                  <a:lnTo>
                    <a:pt x="52049" y="6350"/>
                  </a:lnTo>
                  <a:lnTo>
                    <a:pt x="50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-4090454" y="2330390"/>
              <a:ext cx="1006564" cy="472684"/>
            </a:xfrm>
            <a:custGeom>
              <a:avLst/>
              <a:gdLst/>
              <a:ahLst/>
              <a:cxnLst/>
              <a:rect l="l" t="t" r="r" b="b"/>
              <a:pathLst>
                <a:path w="51778" h="24315" extrusionOk="0">
                  <a:moveTo>
                    <a:pt x="50149" y="0"/>
                  </a:moveTo>
                  <a:lnTo>
                    <a:pt x="48955" y="760"/>
                  </a:lnTo>
                  <a:lnTo>
                    <a:pt x="46024" y="2660"/>
                  </a:lnTo>
                  <a:lnTo>
                    <a:pt x="43202" y="4451"/>
                  </a:lnTo>
                  <a:lnTo>
                    <a:pt x="40488" y="6079"/>
                  </a:lnTo>
                  <a:lnTo>
                    <a:pt x="37883" y="7599"/>
                  </a:lnTo>
                  <a:lnTo>
                    <a:pt x="35386" y="8955"/>
                  </a:lnTo>
                  <a:lnTo>
                    <a:pt x="32998" y="10204"/>
                  </a:lnTo>
                  <a:lnTo>
                    <a:pt x="30719" y="11343"/>
                  </a:lnTo>
                  <a:lnTo>
                    <a:pt x="28548" y="12375"/>
                  </a:lnTo>
                  <a:lnTo>
                    <a:pt x="26377" y="13352"/>
                  </a:lnTo>
                  <a:lnTo>
                    <a:pt x="24206" y="14220"/>
                  </a:lnTo>
                  <a:lnTo>
                    <a:pt x="22035" y="15034"/>
                  </a:lnTo>
                  <a:lnTo>
                    <a:pt x="19810" y="15794"/>
                  </a:lnTo>
                  <a:lnTo>
                    <a:pt x="18996" y="16065"/>
                  </a:lnTo>
                  <a:lnTo>
                    <a:pt x="17910" y="16337"/>
                  </a:lnTo>
                  <a:lnTo>
                    <a:pt x="17856" y="16337"/>
                  </a:lnTo>
                  <a:lnTo>
                    <a:pt x="16554" y="16717"/>
                  </a:lnTo>
                  <a:lnTo>
                    <a:pt x="15305" y="16988"/>
                  </a:lnTo>
                  <a:lnTo>
                    <a:pt x="14111" y="17205"/>
                  </a:lnTo>
                  <a:lnTo>
                    <a:pt x="12972" y="17422"/>
                  </a:lnTo>
                  <a:lnTo>
                    <a:pt x="11886" y="17531"/>
                  </a:lnTo>
                  <a:lnTo>
                    <a:pt x="10855" y="17639"/>
                  </a:lnTo>
                  <a:lnTo>
                    <a:pt x="9932" y="17693"/>
                  </a:lnTo>
                  <a:lnTo>
                    <a:pt x="9010" y="17748"/>
                  </a:lnTo>
                  <a:lnTo>
                    <a:pt x="8141" y="17693"/>
                  </a:lnTo>
                  <a:lnTo>
                    <a:pt x="7327" y="17639"/>
                  </a:lnTo>
                  <a:lnTo>
                    <a:pt x="6622" y="17585"/>
                  </a:lnTo>
                  <a:lnTo>
                    <a:pt x="5916" y="17476"/>
                  </a:lnTo>
                  <a:lnTo>
                    <a:pt x="4613" y="17205"/>
                  </a:lnTo>
                  <a:lnTo>
                    <a:pt x="3528" y="16879"/>
                  </a:lnTo>
                  <a:lnTo>
                    <a:pt x="2605" y="16499"/>
                  </a:lnTo>
                  <a:lnTo>
                    <a:pt x="1845" y="16065"/>
                  </a:lnTo>
                  <a:lnTo>
                    <a:pt x="1248" y="15631"/>
                  </a:lnTo>
                  <a:lnTo>
                    <a:pt x="760" y="15251"/>
                  </a:lnTo>
                  <a:lnTo>
                    <a:pt x="434" y="14926"/>
                  </a:lnTo>
                  <a:lnTo>
                    <a:pt x="163" y="14654"/>
                  </a:lnTo>
                  <a:lnTo>
                    <a:pt x="0" y="14329"/>
                  </a:lnTo>
                  <a:lnTo>
                    <a:pt x="1737" y="21330"/>
                  </a:lnTo>
                  <a:lnTo>
                    <a:pt x="1791" y="21438"/>
                  </a:lnTo>
                  <a:lnTo>
                    <a:pt x="2225" y="21873"/>
                  </a:lnTo>
                  <a:lnTo>
                    <a:pt x="2605" y="22198"/>
                  </a:lnTo>
                  <a:lnTo>
                    <a:pt x="3094" y="22578"/>
                  </a:lnTo>
                  <a:lnTo>
                    <a:pt x="3691" y="22958"/>
                  </a:lnTo>
                  <a:lnTo>
                    <a:pt x="4451" y="23284"/>
                  </a:lnTo>
                  <a:lnTo>
                    <a:pt x="5373" y="23664"/>
                  </a:lnTo>
                  <a:lnTo>
                    <a:pt x="6459" y="23935"/>
                  </a:lnTo>
                  <a:lnTo>
                    <a:pt x="7653" y="24152"/>
                  </a:lnTo>
                  <a:lnTo>
                    <a:pt x="9064" y="24315"/>
                  </a:lnTo>
                  <a:lnTo>
                    <a:pt x="11560" y="24315"/>
                  </a:lnTo>
                  <a:lnTo>
                    <a:pt x="12483" y="24261"/>
                  </a:lnTo>
                  <a:lnTo>
                    <a:pt x="13406" y="24152"/>
                  </a:lnTo>
                  <a:lnTo>
                    <a:pt x="14437" y="23989"/>
                  </a:lnTo>
                  <a:lnTo>
                    <a:pt x="15522" y="23826"/>
                  </a:lnTo>
                  <a:lnTo>
                    <a:pt x="16662" y="23555"/>
                  </a:lnTo>
                  <a:lnTo>
                    <a:pt x="17856" y="23284"/>
                  </a:lnTo>
                  <a:lnTo>
                    <a:pt x="19104" y="22958"/>
                  </a:lnTo>
                  <a:lnTo>
                    <a:pt x="20407" y="22578"/>
                  </a:lnTo>
                  <a:lnTo>
                    <a:pt x="21764" y="22144"/>
                  </a:lnTo>
                  <a:lnTo>
                    <a:pt x="22795" y="21818"/>
                  </a:lnTo>
                  <a:lnTo>
                    <a:pt x="23826" y="21438"/>
                  </a:lnTo>
                  <a:lnTo>
                    <a:pt x="25292" y="20896"/>
                  </a:lnTo>
                  <a:lnTo>
                    <a:pt x="26866" y="20244"/>
                  </a:lnTo>
                  <a:lnTo>
                    <a:pt x="28439" y="19593"/>
                  </a:lnTo>
                  <a:lnTo>
                    <a:pt x="30122" y="18833"/>
                  </a:lnTo>
                  <a:lnTo>
                    <a:pt x="32727" y="17585"/>
                  </a:lnTo>
                  <a:lnTo>
                    <a:pt x="35278" y="16282"/>
                  </a:lnTo>
                  <a:lnTo>
                    <a:pt x="37775" y="14926"/>
                  </a:lnTo>
                  <a:lnTo>
                    <a:pt x="40271" y="13514"/>
                  </a:lnTo>
                  <a:lnTo>
                    <a:pt x="42768" y="12049"/>
                  </a:lnTo>
                  <a:lnTo>
                    <a:pt x="45210" y="10584"/>
                  </a:lnTo>
                  <a:lnTo>
                    <a:pt x="47598" y="9064"/>
                  </a:lnTo>
                  <a:lnTo>
                    <a:pt x="49986" y="7490"/>
                  </a:lnTo>
                  <a:lnTo>
                    <a:pt x="51777" y="629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-4394320" y="1220443"/>
              <a:ext cx="1028726" cy="428380"/>
            </a:xfrm>
            <a:custGeom>
              <a:avLst/>
              <a:gdLst/>
              <a:ahLst/>
              <a:cxnLst/>
              <a:rect l="l" t="t" r="r" b="b"/>
              <a:pathLst>
                <a:path w="52918" h="22036" extrusionOk="0">
                  <a:moveTo>
                    <a:pt x="51289" y="1"/>
                  </a:moveTo>
                  <a:lnTo>
                    <a:pt x="50149" y="706"/>
                  </a:lnTo>
                  <a:lnTo>
                    <a:pt x="47001" y="2551"/>
                  </a:lnTo>
                  <a:lnTo>
                    <a:pt x="44016" y="4234"/>
                  </a:lnTo>
                  <a:lnTo>
                    <a:pt x="41140" y="5754"/>
                  </a:lnTo>
                  <a:lnTo>
                    <a:pt x="38426" y="7165"/>
                  </a:lnTo>
                  <a:lnTo>
                    <a:pt x="35821" y="8413"/>
                  </a:lnTo>
                  <a:lnTo>
                    <a:pt x="33324" y="9607"/>
                  </a:lnTo>
                  <a:lnTo>
                    <a:pt x="30936" y="10638"/>
                  </a:lnTo>
                  <a:lnTo>
                    <a:pt x="28657" y="11561"/>
                  </a:lnTo>
                  <a:lnTo>
                    <a:pt x="26920" y="12212"/>
                  </a:lnTo>
                  <a:lnTo>
                    <a:pt x="25129" y="12809"/>
                  </a:lnTo>
                  <a:lnTo>
                    <a:pt x="23338" y="13406"/>
                  </a:lnTo>
                  <a:lnTo>
                    <a:pt x="21547" y="13949"/>
                  </a:lnTo>
                  <a:lnTo>
                    <a:pt x="21113" y="14057"/>
                  </a:lnTo>
                  <a:lnTo>
                    <a:pt x="20407" y="14220"/>
                  </a:lnTo>
                  <a:lnTo>
                    <a:pt x="19919" y="14329"/>
                  </a:lnTo>
                  <a:lnTo>
                    <a:pt x="18399" y="14709"/>
                  </a:lnTo>
                  <a:lnTo>
                    <a:pt x="16988" y="14980"/>
                  </a:lnTo>
                  <a:lnTo>
                    <a:pt x="15631" y="15143"/>
                  </a:lnTo>
                  <a:lnTo>
                    <a:pt x="14383" y="15306"/>
                  </a:lnTo>
                  <a:lnTo>
                    <a:pt x="13189" y="15414"/>
                  </a:lnTo>
                  <a:lnTo>
                    <a:pt x="12049" y="15469"/>
                  </a:lnTo>
                  <a:lnTo>
                    <a:pt x="10964" y="15469"/>
                  </a:lnTo>
                  <a:lnTo>
                    <a:pt x="9987" y="15414"/>
                  </a:lnTo>
                  <a:lnTo>
                    <a:pt x="9010" y="15306"/>
                  </a:lnTo>
                  <a:lnTo>
                    <a:pt x="8141" y="15197"/>
                  </a:lnTo>
                  <a:lnTo>
                    <a:pt x="7327" y="15034"/>
                  </a:lnTo>
                  <a:lnTo>
                    <a:pt x="6513" y="14872"/>
                  </a:lnTo>
                  <a:lnTo>
                    <a:pt x="5808" y="14654"/>
                  </a:lnTo>
                  <a:lnTo>
                    <a:pt x="5156" y="14383"/>
                  </a:lnTo>
                  <a:lnTo>
                    <a:pt x="4505" y="14112"/>
                  </a:lnTo>
                  <a:lnTo>
                    <a:pt x="3962" y="13840"/>
                  </a:lnTo>
                  <a:lnTo>
                    <a:pt x="3420" y="13569"/>
                  </a:lnTo>
                  <a:lnTo>
                    <a:pt x="2985" y="13243"/>
                  </a:lnTo>
                  <a:lnTo>
                    <a:pt x="2117" y="12592"/>
                  </a:lnTo>
                  <a:lnTo>
                    <a:pt x="1466" y="11995"/>
                  </a:lnTo>
                  <a:lnTo>
                    <a:pt x="923" y="11344"/>
                  </a:lnTo>
                  <a:lnTo>
                    <a:pt x="543" y="10801"/>
                  </a:lnTo>
                  <a:lnTo>
                    <a:pt x="272" y="10313"/>
                  </a:lnTo>
                  <a:lnTo>
                    <a:pt x="0" y="9661"/>
                  </a:lnTo>
                  <a:lnTo>
                    <a:pt x="1683" y="16391"/>
                  </a:lnTo>
                  <a:lnTo>
                    <a:pt x="1683" y="16445"/>
                  </a:lnTo>
                  <a:lnTo>
                    <a:pt x="1737" y="16554"/>
                  </a:lnTo>
                  <a:lnTo>
                    <a:pt x="2063" y="17205"/>
                  </a:lnTo>
                  <a:lnTo>
                    <a:pt x="2334" y="17694"/>
                  </a:lnTo>
                  <a:lnTo>
                    <a:pt x="2714" y="18182"/>
                  </a:lnTo>
                  <a:lnTo>
                    <a:pt x="3257" y="18725"/>
                  </a:lnTo>
                  <a:lnTo>
                    <a:pt x="3854" y="19322"/>
                  </a:lnTo>
                  <a:lnTo>
                    <a:pt x="4614" y="19865"/>
                  </a:lnTo>
                  <a:lnTo>
                    <a:pt x="5536" y="20407"/>
                  </a:lnTo>
                  <a:lnTo>
                    <a:pt x="6568" y="20950"/>
                  </a:lnTo>
                  <a:lnTo>
                    <a:pt x="7165" y="21167"/>
                  </a:lnTo>
                  <a:lnTo>
                    <a:pt x="7816" y="21384"/>
                  </a:lnTo>
                  <a:lnTo>
                    <a:pt x="8467" y="21547"/>
                  </a:lnTo>
                  <a:lnTo>
                    <a:pt x="9227" y="21710"/>
                  </a:lnTo>
                  <a:lnTo>
                    <a:pt x="9987" y="21819"/>
                  </a:lnTo>
                  <a:lnTo>
                    <a:pt x="10801" y="21927"/>
                  </a:lnTo>
                  <a:lnTo>
                    <a:pt x="11669" y="22036"/>
                  </a:lnTo>
                  <a:lnTo>
                    <a:pt x="14654" y="22036"/>
                  </a:lnTo>
                  <a:lnTo>
                    <a:pt x="15740" y="21927"/>
                  </a:lnTo>
                  <a:lnTo>
                    <a:pt x="16879" y="21819"/>
                  </a:lnTo>
                  <a:lnTo>
                    <a:pt x="18073" y="21601"/>
                  </a:lnTo>
                  <a:lnTo>
                    <a:pt x="19376" y="21384"/>
                  </a:lnTo>
                  <a:lnTo>
                    <a:pt x="20190" y="21222"/>
                  </a:lnTo>
                  <a:lnTo>
                    <a:pt x="20787" y="21113"/>
                  </a:lnTo>
                  <a:lnTo>
                    <a:pt x="21927" y="20787"/>
                  </a:lnTo>
                  <a:lnTo>
                    <a:pt x="23067" y="20516"/>
                  </a:lnTo>
                  <a:lnTo>
                    <a:pt x="24966" y="19919"/>
                  </a:lnTo>
                  <a:lnTo>
                    <a:pt x="26812" y="19322"/>
                  </a:lnTo>
                  <a:lnTo>
                    <a:pt x="28657" y="18671"/>
                  </a:lnTo>
                  <a:lnTo>
                    <a:pt x="30448" y="17965"/>
                  </a:lnTo>
                  <a:lnTo>
                    <a:pt x="32565" y="17097"/>
                  </a:lnTo>
                  <a:lnTo>
                    <a:pt x="34790" y="16120"/>
                  </a:lnTo>
                  <a:lnTo>
                    <a:pt x="37123" y="15034"/>
                  </a:lnTo>
                  <a:lnTo>
                    <a:pt x="39512" y="13895"/>
                  </a:lnTo>
                  <a:lnTo>
                    <a:pt x="42062" y="12592"/>
                  </a:lnTo>
                  <a:lnTo>
                    <a:pt x="44667" y="11127"/>
                  </a:lnTo>
                  <a:lnTo>
                    <a:pt x="47435" y="9607"/>
                  </a:lnTo>
                  <a:lnTo>
                    <a:pt x="50258" y="7925"/>
                  </a:lnTo>
                  <a:lnTo>
                    <a:pt x="51832" y="7002"/>
                  </a:lnTo>
                  <a:lnTo>
                    <a:pt x="52917" y="6351"/>
                  </a:lnTo>
                  <a:lnTo>
                    <a:pt x="51289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-4327855" y="1467331"/>
              <a:ext cx="1024507" cy="435767"/>
            </a:xfrm>
            <a:custGeom>
              <a:avLst/>
              <a:gdLst/>
              <a:ahLst/>
              <a:cxnLst/>
              <a:rect l="l" t="t" r="r" b="b"/>
              <a:pathLst>
                <a:path w="52701" h="22416" extrusionOk="0">
                  <a:moveTo>
                    <a:pt x="1" y="10584"/>
                  </a:moveTo>
                  <a:lnTo>
                    <a:pt x="1" y="10638"/>
                  </a:lnTo>
                  <a:lnTo>
                    <a:pt x="36" y="10727"/>
                  </a:lnTo>
                  <a:lnTo>
                    <a:pt x="36" y="10727"/>
                  </a:lnTo>
                  <a:lnTo>
                    <a:pt x="1" y="10584"/>
                  </a:lnTo>
                  <a:close/>
                  <a:moveTo>
                    <a:pt x="51072" y="1"/>
                  </a:moveTo>
                  <a:lnTo>
                    <a:pt x="49987" y="652"/>
                  </a:lnTo>
                  <a:lnTo>
                    <a:pt x="46893" y="2497"/>
                  </a:lnTo>
                  <a:lnTo>
                    <a:pt x="43962" y="4180"/>
                  </a:lnTo>
                  <a:lnTo>
                    <a:pt x="41140" y="5754"/>
                  </a:lnTo>
                  <a:lnTo>
                    <a:pt x="38426" y="7165"/>
                  </a:lnTo>
                  <a:lnTo>
                    <a:pt x="35875" y="8467"/>
                  </a:lnTo>
                  <a:lnTo>
                    <a:pt x="33379" y="9661"/>
                  </a:lnTo>
                  <a:lnTo>
                    <a:pt x="31045" y="10747"/>
                  </a:lnTo>
                  <a:lnTo>
                    <a:pt x="28820" y="11669"/>
                  </a:lnTo>
                  <a:lnTo>
                    <a:pt x="26920" y="12429"/>
                  </a:lnTo>
                  <a:lnTo>
                    <a:pt x="25129" y="13080"/>
                  </a:lnTo>
                  <a:lnTo>
                    <a:pt x="23447" y="13678"/>
                  </a:lnTo>
                  <a:lnTo>
                    <a:pt x="21764" y="14166"/>
                  </a:lnTo>
                  <a:lnTo>
                    <a:pt x="21601" y="14220"/>
                  </a:lnTo>
                  <a:lnTo>
                    <a:pt x="20462" y="14546"/>
                  </a:lnTo>
                  <a:lnTo>
                    <a:pt x="19973" y="14709"/>
                  </a:lnTo>
                  <a:lnTo>
                    <a:pt x="19431" y="14817"/>
                  </a:lnTo>
                  <a:lnTo>
                    <a:pt x="18019" y="15197"/>
                  </a:lnTo>
                  <a:lnTo>
                    <a:pt x="16608" y="15469"/>
                  </a:lnTo>
                  <a:lnTo>
                    <a:pt x="15360" y="15686"/>
                  </a:lnTo>
                  <a:lnTo>
                    <a:pt x="14112" y="15848"/>
                  </a:lnTo>
                  <a:lnTo>
                    <a:pt x="12918" y="15957"/>
                  </a:lnTo>
                  <a:lnTo>
                    <a:pt x="11832" y="16011"/>
                  </a:lnTo>
                  <a:lnTo>
                    <a:pt x="9824" y="16011"/>
                  </a:lnTo>
                  <a:lnTo>
                    <a:pt x="8902" y="15957"/>
                  </a:lnTo>
                  <a:lnTo>
                    <a:pt x="8033" y="15848"/>
                  </a:lnTo>
                  <a:lnTo>
                    <a:pt x="7219" y="15686"/>
                  </a:lnTo>
                  <a:lnTo>
                    <a:pt x="6459" y="15523"/>
                  </a:lnTo>
                  <a:lnTo>
                    <a:pt x="5754" y="15360"/>
                  </a:lnTo>
                  <a:lnTo>
                    <a:pt x="5102" y="15143"/>
                  </a:lnTo>
                  <a:lnTo>
                    <a:pt x="4505" y="14872"/>
                  </a:lnTo>
                  <a:lnTo>
                    <a:pt x="3963" y="14654"/>
                  </a:lnTo>
                  <a:lnTo>
                    <a:pt x="3474" y="14383"/>
                  </a:lnTo>
                  <a:lnTo>
                    <a:pt x="2986" y="14057"/>
                  </a:lnTo>
                  <a:lnTo>
                    <a:pt x="2172" y="13460"/>
                  </a:lnTo>
                  <a:lnTo>
                    <a:pt x="1520" y="12863"/>
                  </a:lnTo>
                  <a:lnTo>
                    <a:pt x="978" y="12321"/>
                  </a:lnTo>
                  <a:lnTo>
                    <a:pt x="598" y="11778"/>
                  </a:lnTo>
                  <a:lnTo>
                    <a:pt x="326" y="11289"/>
                  </a:lnTo>
                  <a:lnTo>
                    <a:pt x="109" y="10910"/>
                  </a:lnTo>
                  <a:lnTo>
                    <a:pt x="36" y="10727"/>
                  </a:lnTo>
                  <a:lnTo>
                    <a:pt x="36" y="10727"/>
                  </a:lnTo>
                  <a:lnTo>
                    <a:pt x="1683" y="17368"/>
                  </a:lnTo>
                  <a:lnTo>
                    <a:pt x="1737" y="17422"/>
                  </a:lnTo>
                  <a:lnTo>
                    <a:pt x="2063" y="18019"/>
                  </a:lnTo>
                  <a:lnTo>
                    <a:pt x="2334" y="18454"/>
                  </a:lnTo>
                  <a:lnTo>
                    <a:pt x="2769" y="18942"/>
                  </a:lnTo>
                  <a:lnTo>
                    <a:pt x="3257" y="19485"/>
                  </a:lnTo>
                  <a:lnTo>
                    <a:pt x="3908" y="20028"/>
                  </a:lnTo>
                  <a:lnTo>
                    <a:pt x="4668" y="20516"/>
                  </a:lnTo>
                  <a:lnTo>
                    <a:pt x="5591" y="21059"/>
                  </a:lnTo>
                  <a:lnTo>
                    <a:pt x="6731" y="21493"/>
                  </a:lnTo>
                  <a:lnTo>
                    <a:pt x="7328" y="21710"/>
                  </a:lnTo>
                  <a:lnTo>
                    <a:pt x="7979" y="21927"/>
                  </a:lnTo>
                  <a:lnTo>
                    <a:pt x="8684" y="22090"/>
                  </a:lnTo>
                  <a:lnTo>
                    <a:pt x="9444" y="22198"/>
                  </a:lnTo>
                  <a:lnTo>
                    <a:pt x="10204" y="22307"/>
                  </a:lnTo>
                  <a:lnTo>
                    <a:pt x="11072" y="22361"/>
                  </a:lnTo>
                  <a:lnTo>
                    <a:pt x="11995" y="22416"/>
                  </a:lnTo>
                  <a:lnTo>
                    <a:pt x="13949" y="22416"/>
                  </a:lnTo>
                  <a:lnTo>
                    <a:pt x="15034" y="22307"/>
                  </a:lnTo>
                  <a:lnTo>
                    <a:pt x="16120" y="22198"/>
                  </a:lnTo>
                  <a:lnTo>
                    <a:pt x="17314" y="22036"/>
                  </a:lnTo>
                  <a:lnTo>
                    <a:pt x="18562" y="21819"/>
                  </a:lnTo>
                  <a:lnTo>
                    <a:pt x="19865" y="21547"/>
                  </a:lnTo>
                  <a:lnTo>
                    <a:pt x="20299" y="21439"/>
                  </a:lnTo>
                  <a:lnTo>
                    <a:pt x="22090" y="21004"/>
                  </a:lnTo>
                  <a:lnTo>
                    <a:pt x="24261" y="20353"/>
                  </a:lnTo>
                  <a:lnTo>
                    <a:pt x="26378" y="19648"/>
                  </a:lnTo>
                  <a:lnTo>
                    <a:pt x="28494" y="18888"/>
                  </a:lnTo>
                  <a:lnTo>
                    <a:pt x="30557" y="18074"/>
                  </a:lnTo>
                  <a:lnTo>
                    <a:pt x="32836" y="17097"/>
                  </a:lnTo>
                  <a:lnTo>
                    <a:pt x="35170" y="16011"/>
                  </a:lnTo>
                  <a:lnTo>
                    <a:pt x="37666" y="14817"/>
                  </a:lnTo>
                  <a:lnTo>
                    <a:pt x="40272" y="13460"/>
                  </a:lnTo>
                  <a:lnTo>
                    <a:pt x="42985" y="11995"/>
                  </a:lnTo>
                  <a:lnTo>
                    <a:pt x="45807" y="10421"/>
                  </a:lnTo>
                  <a:lnTo>
                    <a:pt x="48793" y="8684"/>
                  </a:lnTo>
                  <a:lnTo>
                    <a:pt x="51886" y="6839"/>
                  </a:lnTo>
                  <a:lnTo>
                    <a:pt x="52700" y="6296"/>
                  </a:lnTo>
                  <a:lnTo>
                    <a:pt x="51072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-4260320" y="1713170"/>
              <a:ext cx="1019220" cy="445254"/>
            </a:xfrm>
            <a:custGeom>
              <a:avLst/>
              <a:gdLst/>
              <a:ahLst/>
              <a:cxnLst/>
              <a:rect l="l" t="t" r="r" b="b"/>
              <a:pathLst>
                <a:path w="52429" h="22904" extrusionOk="0">
                  <a:moveTo>
                    <a:pt x="0" y="11506"/>
                  </a:moveTo>
                  <a:lnTo>
                    <a:pt x="0" y="11561"/>
                  </a:lnTo>
                  <a:lnTo>
                    <a:pt x="0" y="11615"/>
                  </a:lnTo>
                  <a:lnTo>
                    <a:pt x="53" y="11720"/>
                  </a:lnTo>
                  <a:lnTo>
                    <a:pt x="0" y="11506"/>
                  </a:lnTo>
                  <a:close/>
                  <a:moveTo>
                    <a:pt x="50800" y="0"/>
                  </a:moveTo>
                  <a:lnTo>
                    <a:pt x="49660" y="760"/>
                  </a:lnTo>
                  <a:lnTo>
                    <a:pt x="46621" y="2551"/>
                  </a:lnTo>
                  <a:lnTo>
                    <a:pt x="43745" y="4288"/>
                  </a:lnTo>
                  <a:lnTo>
                    <a:pt x="40977" y="5862"/>
                  </a:lnTo>
                  <a:lnTo>
                    <a:pt x="38317" y="7273"/>
                  </a:lnTo>
                  <a:lnTo>
                    <a:pt x="35766" y="8576"/>
                  </a:lnTo>
                  <a:lnTo>
                    <a:pt x="33324" y="9770"/>
                  </a:lnTo>
                  <a:lnTo>
                    <a:pt x="31045" y="10855"/>
                  </a:lnTo>
                  <a:lnTo>
                    <a:pt x="28819" y="11832"/>
                  </a:lnTo>
                  <a:lnTo>
                    <a:pt x="26866" y="12592"/>
                  </a:lnTo>
                  <a:lnTo>
                    <a:pt x="25020" y="13352"/>
                  </a:lnTo>
                  <a:lnTo>
                    <a:pt x="23229" y="13949"/>
                  </a:lnTo>
                  <a:lnTo>
                    <a:pt x="21547" y="14491"/>
                  </a:lnTo>
                  <a:lnTo>
                    <a:pt x="20624" y="14763"/>
                  </a:lnTo>
                  <a:lnTo>
                    <a:pt x="19376" y="15143"/>
                  </a:lnTo>
                  <a:lnTo>
                    <a:pt x="18345" y="15360"/>
                  </a:lnTo>
                  <a:lnTo>
                    <a:pt x="17042" y="15685"/>
                  </a:lnTo>
                  <a:lnTo>
                    <a:pt x="15739" y="15957"/>
                  </a:lnTo>
                  <a:lnTo>
                    <a:pt x="14545" y="16120"/>
                  </a:lnTo>
                  <a:lnTo>
                    <a:pt x="13406" y="16282"/>
                  </a:lnTo>
                  <a:lnTo>
                    <a:pt x="12266" y="16391"/>
                  </a:lnTo>
                  <a:lnTo>
                    <a:pt x="11235" y="16445"/>
                  </a:lnTo>
                  <a:lnTo>
                    <a:pt x="9335" y="16445"/>
                  </a:lnTo>
                  <a:lnTo>
                    <a:pt x="8467" y="16391"/>
                  </a:lnTo>
                  <a:lnTo>
                    <a:pt x="7653" y="16282"/>
                  </a:lnTo>
                  <a:lnTo>
                    <a:pt x="6893" y="16174"/>
                  </a:lnTo>
                  <a:lnTo>
                    <a:pt x="6187" y="16011"/>
                  </a:lnTo>
                  <a:lnTo>
                    <a:pt x="5536" y="15848"/>
                  </a:lnTo>
                  <a:lnTo>
                    <a:pt x="4939" y="15631"/>
                  </a:lnTo>
                  <a:lnTo>
                    <a:pt x="3799" y="15197"/>
                  </a:lnTo>
                  <a:lnTo>
                    <a:pt x="2877" y="14654"/>
                  </a:lnTo>
                  <a:lnTo>
                    <a:pt x="2117" y="14166"/>
                  </a:lnTo>
                  <a:lnTo>
                    <a:pt x="1466" y="13623"/>
                  </a:lnTo>
                  <a:lnTo>
                    <a:pt x="923" y="13080"/>
                  </a:lnTo>
                  <a:lnTo>
                    <a:pt x="543" y="12592"/>
                  </a:lnTo>
                  <a:lnTo>
                    <a:pt x="272" y="12158"/>
                  </a:lnTo>
                  <a:lnTo>
                    <a:pt x="53" y="11720"/>
                  </a:lnTo>
                  <a:lnTo>
                    <a:pt x="1683" y="18345"/>
                  </a:lnTo>
                  <a:lnTo>
                    <a:pt x="1737" y="18453"/>
                  </a:lnTo>
                  <a:lnTo>
                    <a:pt x="1900" y="18779"/>
                  </a:lnTo>
                  <a:lnTo>
                    <a:pt x="2280" y="19267"/>
                  </a:lnTo>
                  <a:lnTo>
                    <a:pt x="2768" y="19810"/>
                  </a:lnTo>
                  <a:lnTo>
                    <a:pt x="3474" y="20461"/>
                  </a:lnTo>
                  <a:lnTo>
                    <a:pt x="3908" y="20787"/>
                  </a:lnTo>
                  <a:lnTo>
                    <a:pt x="4396" y="21058"/>
                  </a:lnTo>
                  <a:lnTo>
                    <a:pt x="4939" y="21384"/>
                  </a:lnTo>
                  <a:lnTo>
                    <a:pt x="5590" y="21710"/>
                  </a:lnTo>
                  <a:lnTo>
                    <a:pt x="6242" y="21981"/>
                  </a:lnTo>
                  <a:lnTo>
                    <a:pt x="7001" y="22198"/>
                  </a:lnTo>
                  <a:lnTo>
                    <a:pt x="7816" y="22415"/>
                  </a:lnTo>
                  <a:lnTo>
                    <a:pt x="8684" y="22632"/>
                  </a:lnTo>
                  <a:lnTo>
                    <a:pt x="9661" y="22741"/>
                  </a:lnTo>
                  <a:lnTo>
                    <a:pt x="10692" y="22849"/>
                  </a:lnTo>
                  <a:lnTo>
                    <a:pt x="11832" y="22904"/>
                  </a:lnTo>
                  <a:lnTo>
                    <a:pt x="13080" y="22849"/>
                  </a:lnTo>
                  <a:lnTo>
                    <a:pt x="14383" y="22795"/>
                  </a:lnTo>
                  <a:lnTo>
                    <a:pt x="15739" y="22632"/>
                  </a:lnTo>
                  <a:lnTo>
                    <a:pt x="17259" y="22415"/>
                  </a:lnTo>
                  <a:lnTo>
                    <a:pt x="18833" y="22090"/>
                  </a:lnTo>
                  <a:lnTo>
                    <a:pt x="20516" y="21710"/>
                  </a:lnTo>
                  <a:lnTo>
                    <a:pt x="22307" y="21221"/>
                  </a:lnTo>
                  <a:lnTo>
                    <a:pt x="24206" y="20624"/>
                  </a:lnTo>
                  <a:lnTo>
                    <a:pt x="26214" y="19919"/>
                  </a:lnTo>
                  <a:lnTo>
                    <a:pt x="28331" y="19105"/>
                  </a:lnTo>
                  <a:lnTo>
                    <a:pt x="30556" y="18236"/>
                  </a:lnTo>
                  <a:lnTo>
                    <a:pt x="32836" y="17205"/>
                  </a:lnTo>
                  <a:lnTo>
                    <a:pt x="35278" y="16065"/>
                  </a:lnTo>
                  <a:lnTo>
                    <a:pt x="37829" y="14763"/>
                  </a:lnTo>
                  <a:lnTo>
                    <a:pt x="40488" y="13406"/>
                  </a:lnTo>
                  <a:lnTo>
                    <a:pt x="43310" y="11832"/>
                  </a:lnTo>
                  <a:lnTo>
                    <a:pt x="46187" y="10149"/>
                  </a:lnTo>
                  <a:lnTo>
                    <a:pt x="49280" y="8304"/>
                  </a:lnTo>
                  <a:lnTo>
                    <a:pt x="52428" y="635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-4193855" y="1960058"/>
              <a:ext cx="1015001" cy="455810"/>
            </a:xfrm>
            <a:custGeom>
              <a:avLst/>
              <a:gdLst/>
              <a:ahLst/>
              <a:cxnLst/>
              <a:rect l="l" t="t" r="r" b="b"/>
              <a:pathLst>
                <a:path w="52212" h="23447" extrusionOk="0">
                  <a:moveTo>
                    <a:pt x="50638" y="0"/>
                  </a:moveTo>
                  <a:lnTo>
                    <a:pt x="49498" y="706"/>
                  </a:lnTo>
                  <a:lnTo>
                    <a:pt x="46513" y="2551"/>
                  </a:lnTo>
                  <a:lnTo>
                    <a:pt x="43691" y="4288"/>
                  </a:lnTo>
                  <a:lnTo>
                    <a:pt x="40923" y="5862"/>
                  </a:lnTo>
                  <a:lnTo>
                    <a:pt x="38317" y="7327"/>
                  </a:lnTo>
                  <a:lnTo>
                    <a:pt x="35767" y="8630"/>
                  </a:lnTo>
                  <a:lnTo>
                    <a:pt x="33379" y="9878"/>
                  </a:lnTo>
                  <a:lnTo>
                    <a:pt x="31045" y="10964"/>
                  </a:lnTo>
                  <a:lnTo>
                    <a:pt x="28874" y="11940"/>
                  </a:lnTo>
                  <a:lnTo>
                    <a:pt x="27029" y="12700"/>
                  </a:lnTo>
                  <a:lnTo>
                    <a:pt x="25238" y="13460"/>
                  </a:lnTo>
                  <a:lnTo>
                    <a:pt x="23392" y="14111"/>
                  </a:lnTo>
                  <a:lnTo>
                    <a:pt x="21547" y="14763"/>
                  </a:lnTo>
                  <a:lnTo>
                    <a:pt x="21438" y="14763"/>
                  </a:lnTo>
                  <a:lnTo>
                    <a:pt x="20244" y="15143"/>
                  </a:lnTo>
                  <a:lnTo>
                    <a:pt x="20190" y="15143"/>
                  </a:lnTo>
                  <a:lnTo>
                    <a:pt x="18670" y="15577"/>
                  </a:lnTo>
                  <a:lnTo>
                    <a:pt x="17259" y="15902"/>
                  </a:lnTo>
                  <a:lnTo>
                    <a:pt x="15848" y="16228"/>
                  </a:lnTo>
                  <a:lnTo>
                    <a:pt x="14600" y="16445"/>
                  </a:lnTo>
                  <a:lnTo>
                    <a:pt x="13352" y="16608"/>
                  </a:lnTo>
                  <a:lnTo>
                    <a:pt x="12212" y="16717"/>
                  </a:lnTo>
                  <a:lnTo>
                    <a:pt x="11126" y="16825"/>
                  </a:lnTo>
                  <a:lnTo>
                    <a:pt x="9118" y="16825"/>
                  </a:lnTo>
                  <a:lnTo>
                    <a:pt x="8250" y="16771"/>
                  </a:lnTo>
                  <a:lnTo>
                    <a:pt x="7382" y="16662"/>
                  </a:lnTo>
                  <a:lnTo>
                    <a:pt x="6622" y="16554"/>
                  </a:lnTo>
                  <a:lnTo>
                    <a:pt x="5862" y="16391"/>
                  </a:lnTo>
                  <a:lnTo>
                    <a:pt x="5156" y="16174"/>
                  </a:lnTo>
                  <a:lnTo>
                    <a:pt x="4559" y="16011"/>
                  </a:lnTo>
                  <a:lnTo>
                    <a:pt x="3962" y="15740"/>
                  </a:lnTo>
                  <a:lnTo>
                    <a:pt x="2931" y="15251"/>
                  </a:lnTo>
                  <a:lnTo>
                    <a:pt x="2117" y="14763"/>
                  </a:lnTo>
                  <a:lnTo>
                    <a:pt x="1411" y="14220"/>
                  </a:lnTo>
                  <a:lnTo>
                    <a:pt x="923" y="13732"/>
                  </a:lnTo>
                  <a:lnTo>
                    <a:pt x="489" y="13243"/>
                  </a:lnTo>
                  <a:lnTo>
                    <a:pt x="217" y="12863"/>
                  </a:lnTo>
                  <a:lnTo>
                    <a:pt x="0" y="12429"/>
                  </a:lnTo>
                  <a:lnTo>
                    <a:pt x="1791" y="19430"/>
                  </a:lnTo>
                  <a:lnTo>
                    <a:pt x="1791" y="19484"/>
                  </a:lnTo>
                  <a:lnTo>
                    <a:pt x="2063" y="19919"/>
                  </a:lnTo>
                  <a:lnTo>
                    <a:pt x="2334" y="20244"/>
                  </a:lnTo>
                  <a:lnTo>
                    <a:pt x="2714" y="20679"/>
                  </a:lnTo>
                  <a:lnTo>
                    <a:pt x="3257" y="21113"/>
                  </a:lnTo>
                  <a:lnTo>
                    <a:pt x="3908" y="21601"/>
                  </a:lnTo>
                  <a:lnTo>
                    <a:pt x="4722" y="22090"/>
                  </a:lnTo>
                  <a:lnTo>
                    <a:pt x="5699" y="22470"/>
                  </a:lnTo>
                  <a:lnTo>
                    <a:pt x="6839" y="22849"/>
                  </a:lnTo>
                  <a:lnTo>
                    <a:pt x="7436" y="23012"/>
                  </a:lnTo>
                  <a:lnTo>
                    <a:pt x="8141" y="23175"/>
                  </a:lnTo>
                  <a:lnTo>
                    <a:pt x="8847" y="23284"/>
                  </a:lnTo>
                  <a:lnTo>
                    <a:pt x="9607" y="23338"/>
                  </a:lnTo>
                  <a:lnTo>
                    <a:pt x="10475" y="23392"/>
                  </a:lnTo>
                  <a:lnTo>
                    <a:pt x="11344" y="23446"/>
                  </a:lnTo>
                  <a:lnTo>
                    <a:pt x="12266" y="23446"/>
                  </a:lnTo>
                  <a:lnTo>
                    <a:pt x="13243" y="23392"/>
                  </a:lnTo>
                  <a:lnTo>
                    <a:pt x="14329" y="23284"/>
                  </a:lnTo>
                  <a:lnTo>
                    <a:pt x="15414" y="23121"/>
                  </a:lnTo>
                  <a:lnTo>
                    <a:pt x="16608" y="22958"/>
                  </a:lnTo>
                  <a:lnTo>
                    <a:pt x="17802" y="22687"/>
                  </a:lnTo>
                  <a:lnTo>
                    <a:pt x="19105" y="22415"/>
                  </a:lnTo>
                  <a:lnTo>
                    <a:pt x="20461" y="22090"/>
                  </a:lnTo>
                  <a:lnTo>
                    <a:pt x="21601" y="21764"/>
                  </a:lnTo>
                  <a:lnTo>
                    <a:pt x="22253" y="21547"/>
                  </a:lnTo>
                  <a:lnTo>
                    <a:pt x="22904" y="21330"/>
                  </a:lnTo>
                  <a:lnTo>
                    <a:pt x="22958" y="21330"/>
                  </a:lnTo>
                  <a:lnTo>
                    <a:pt x="24858" y="20679"/>
                  </a:lnTo>
                  <a:lnTo>
                    <a:pt x="26757" y="19973"/>
                  </a:lnTo>
                  <a:lnTo>
                    <a:pt x="28657" y="19213"/>
                  </a:lnTo>
                  <a:lnTo>
                    <a:pt x="30502" y="18399"/>
                  </a:lnTo>
                  <a:lnTo>
                    <a:pt x="32836" y="17368"/>
                  </a:lnTo>
                  <a:lnTo>
                    <a:pt x="35224" y="16174"/>
                  </a:lnTo>
                  <a:lnTo>
                    <a:pt x="37775" y="14871"/>
                  </a:lnTo>
                  <a:lnTo>
                    <a:pt x="40380" y="13460"/>
                  </a:lnTo>
                  <a:lnTo>
                    <a:pt x="43148" y="11886"/>
                  </a:lnTo>
                  <a:lnTo>
                    <a:pt x="46079" y="10204"/>
                  </a:lnTo>
                  <a:lnTo>
                    <a:pt x="49064" y="8358"/>
                  </a:lnTo>
                  <a:lnTo>
                    <a:pt x="52211" y="6350"/>
                  </a:lnTo>
                  <a:lnTo>
                    <a:pt x="50638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-4125271" y="2205896"/>
              <a:ext cx="1009714" cy="468465"/>
            </a:xfrm>
            <a:custGeom>
              <a:avLst/>
              <a:gdLst/>
              <a:ahLst/>
              <a:cxnLst/>
              <a:rect l="l" t="t" r="r" b="b"/>
              <a:pathLst>
                <a:path w="51940" h="24098" extrusionOk="0">
                  <a:moveTo>
                    <a:pt x="0" y="13731"/>
                  </a:moveTo>
                  <a:lnTo>
                    <a:pt x="0" y="13786"/>
                  </a:lnTo>
                  <a:lnTo>
                    <a:pt x="22" y="13821"/>
                  </a:lnTo>
                  <a:lnTo>
                    <a:pt x="0" y="13731"/>
                  </a:lnTo>
                  <a:close/>
                  <a:moveTo>
                    <a:pt x="50312" y="0"/>
                  </a:moveTo>
                  <a:lnTo>
                    <a:pt x="49172" y="760"/>
                  </a:lnTo>
                  <a:lnTo>
                    <a:pt x="46187" y="2659"/>
                  </a:lnTo>
                  <a:lnTo>
                    <a:pt x="43365" y="4396"/>
                  </a:lnTo>
                  <a:lnTo>
                    <a:pt x="40651" y="6024"/>
                  </a:lnTo>
                  <a:lnTo>
                    <a:pt x="38046" y="7490"/>
                  </a:lnTo>
                  <a:lnTo>
                    <a:pt x="35549" y="8847"/>
                  </a:lnTo>
                  <a:lnTo>
                    <a:pt x="33107" y="10095"/>
                  </a:lnTo>
                  <a:lnTo>
                    <a:pt x="30827" y="11235"/>
                  </a:lnTo>
                  <a:lnTo>
                    <a:pt x="28657" y="12266"/>
                  </a:lnTo>
                  <a:lnTo>
                    <a:pt x="26269" y="13297"/>
                  </a:lnTo>
                  <a:lnTo>
                    <a:pt x="23826" y="14274"/>
                  </a:lnTo>
                  <a:lnTo>
                    <a:pt x="21384" y="15142"/>
                  </a:lnTo>
                  <a:lnTo>
                    <a:pt x="18887" y="15956"/>
                  </a:lnTo>
                  <a:lnTo>
                    <a:pt x="18833" y="15956"/>
                  </a:lnTo>
                  <a:lnTo>
                    <a:pt x="17476" y="16336"/>
                  </a:lnTo>
                  <a:lnTo>
                    <a:pt x="16174" y="16662"/>
                  </a:lnTo>
                  <a:lnTo>
                    <a:pt x="14925" y="16933"/>
                  </a:lnTo>
                  <a:lnTo>
                    <a:pt x="13786" y="17096"/>
                  </a:lnTo>
                  <a:lnTo>
                    <a:pt x="12646" y="17259"/>
                  </a:lnTo>
                  <a:lnTo>
                    <a:pt x="11615" y="17368"/>
                  </a:lnTo>
                  <a:lnTo>
                    <a:pt x="10638" y="17476"/>
                  </a:lnTo>
                  <a:lnTo>
                    <a:pt x="7924" y="17476"/>
                  </a:lnTo>
                  <a:lnTo>
                    <a:pt x="7164" y="17368"/>
                  </a:lnTo>
                  <a:lnTo>
                    <a:pt x="6459" y="17313"/>
                  </a:lnTo>
                  <a:lnTo>
                    <a:pt x="5102" y="17042"/>
                  </a:lnTo>
                  <a:lnTo>
                    <a:pt x="3962" y="16662"/>
                  </a:lnTo>
                  <a:lnTo>
                    <a:pt x="2985" y="16282"/>
                  </a:lnTo>
                  <a:lnTo>
                    <a:pt x="2171" y="15848"/>
                  </a:lnTo>
                  <a:lnTo>
                    <a:pt x="1520" y="15414"/>
                  </a:lnTo>
                  <a:lnTo>
                    <a:pt x="977" y="14980"/>
                  </a:lnTo>
                  <a:lnTo>
                    <a:pt x="597" y="14545"/>
                  </a:lnTo>
                  <a:lnTo>
                    <a:pt x="272" y="14220"/>
                  </a:lnTo>
                  <a:lnTo>
                    <a:pt x="22" y="13821"/>
                  </a:lnTo>
                  <a:lnTo>
                    <a:pt x="1737" y="20733"/>
                  </a:lnTo>
                  <a:lnTo>
                    <a:pt x="2008" y="21058"/>
                  </a:lnTo>
                  <a:lnTo>
                    <a:pt x="2280" y="21384"/>
                  </a:lnTo>
                  <a:lnTo>
                    <a:pt x="2605" y="21709"/>
                  </a:lnTo>
                  <a:lnTo>
                    <a:pt x="3148" y="22144"/>
                  </a:lnTo>
                  <a:lnTo>
                    <a:pt x="3745" y="22524"/>
                  </a:lnTo>
                  <a:lnTo>
                    <a:pt x="4505" y="22958"/>
                  </a:lnTo>
                  <a:lnTo>
                    <a:pt x="5428" y="23338"/>
                  </a:lnTo>
                  <a:lnTo>
                    <a:pt x="6513" y="23663"/>
                  </a:lnTo>
                  <a:lnTo>
                    <a:pt x="7816" y="23935"/>
                  </a:lnTo>
                  <a:lnTo>
                    <a:pt x="9227" y="24097"/>
                  </a:lnTo>
                  <a:lnTo>
                    <a:pt x="11778" y="24097"/>
                  </a:lnTo>
                  <a:lnTo>
                    <a:pt x="12754" y="24043"/>
                  </a:lnTo>
                  <a:lnTo>
                    <a:pt x="13731" y="23935"/>
                  </a:lnTo>
                  <a:lnTo>
                    <a:pt x="14817" y="23772"/>
                  </a:lnTo>
                  <a:lnTo>
                    <a:pt x="15902" y="23609"/>
                  </a:lnTo>
                  <a:lnTo>
                    <a:pt x="17096" y="23338"/>
                  </a:lnTo>
                  <a:lnTo>
                    <a:pt x="18345" y="23066"/>
                  </a:lnTo>
                  <a:lnTo>
                    <a:pt x="19647" y="22741"/>
                  </a:lnTo>
                  <a:lnTo>
                    <a:pt x="19701" y="22741"/>
                  </a:lnTo>
                  <a:lnTo>
                    <a:pt x="20733" y="22415"/>
                  </a:lnTo>
                  <a:lnTo>
                    <a:pt x="21547" y="22144"/>
                  </a:lnTo>
                  <a:lnTo>
                    <a:pt x="23772" y="21384"/>
                  </a:lnTo>
                  <a:lnTo>
                    <a:pt x="25997" y="20570"/>
                  </a:lnTo>
                  <a:lnTo>
                    <a:pt x="28168" y="19701"/>
                  </a:lnTo>
                  <a:lnTo>
                    <a:pt x="30285" y="18724"/>
                  </a:lnTo>
                  <a:lnTo>
                    <a:pt x="32510" y="17693"/>
                  </a:lnTo>
                  <a:lnTo>
                    <a:pt x="34789" y="16553"/>
                  </a:lnTo>
                  <a:lnTo>
                    <a:pt x="37177" y="15305"/>
                  </a:lnTo>
                  <a:lnTo>
                    <a:pt x="39620" y="13948"/>
                  </a:lnTo>
                  <a:lnTo>
                    <a:pt x="42225" y="12429"/>
                  </a:lnTo>
                  <a:lnTo>
                    <a:pt x="44993" y="10800"/>
                  </a:lnTo>
                  <a:lnTo>
                    <a:pt x="47815" y="9064"/>
                  </a:lnTo>
                  <a:lnTo>
                    <a:pt x="50746" y="7164"/>
                  </a:lnTo>
                  <a:lnTo>
                    <a:pt x="51940" y="6404"/>
                  </a:lnTo>
                  <a:lnTo>
                    <a:pt x="50312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-4056706" y="2453834"/>
              <a:ext cx="1003396" cy="482190"/>
            </a:xfrm>
            <a:custGeom>
              <a:avLst/>
              <a:gdLst/>
              <a:ahLst/>
              <a:cxnLst/>
              <a:rect l="l" t="t" r="r" b="b"/>
              <a:pathLst>
                <a:path w="51615" h="24804" extrusionOk="0">
                  <a:moveTo>
                    <a:pt x="50041" y="0"/>
                  </a:moveTo>
                  <a:lnTo>
                    <a:pt x="48304" y="1140"/>
                  </a:lnTo>
                  <a:lnTo>
                    <a:pt x="45862" y="2714"/>
                  </a:lnTo>
                  <a:lnTo>
                    <a:pt x="43474" y="4288"/>
                  </a:lnTo>
                  <a:lnTo>
                    <a:pt x="41032" y="5753"/>
                  </a:lnTo>
                  <a:lnTo>
                    <a:pt x="38535" y="7219"/>
                  </a:lnTo>
                  <a:lnTo>
                    <a:pt x="36039" y="8576"/>
                  </a:lnTo>
                  <a:lnTo>
                    <a:pt x="33542" y="9932"/>
                  </a:lnTo>
                  <a:lnTo>
                    <a:pt x="30991" y="11235"/>
                  </a:lnTo>
                  <a:lnTo>
                    <a:pt x="28386" y="12483"/>
                  </a:lnTo>
                  <a:lnTo>
                    <a:pt x="26703" y="13243"/>
                  </a:lnTo>
                  <a:lnTo>
                    <a:pt x="25130" y="13949"/>
                  </a:lnTo>
                  <a:lnTo>
                    <a:pt x="23556" y="14546"/>
                  </a:lnTo>
                  <a:lnTo>
                    <a:pt x="22090" y="15143"/>
                  </a:lnTo>
                  <a:lnTo>
                    <a:pt x="21113" y="15468"/>
                  </a:lnTo>
                  <a:lnTo>
                    <a:pt x="20028" y="15848"/>
                  </a:lnTo>
                  <a:lnTo>
                    <a:pt x="18671" y="16282"/>
                  </a:lnTo>
                  <a:lnTo>
                    <a:pt x="17368" y="16662"/>
                  </a:lnTo>
                  <a:lnTo>
                    <a:pt x="16120" y="16988"/>
                  </a:lnTo>
                  <a:lnTo>
                    <a:pt x="14980" y="17259"/>
                  </a:lnTo>
                  <a:lnTo>
                    <a:pt x="13841" y="17476"/>
                  </a:lnTo>
                  <a:lnTo>
                    <a:pt x="12755" y="17639"/>
                  </a:lnTo>
                  <a:lnTo>
                    <a:pt x="11724" y="17802"/>
                  </a:lnTo>
                  <a:lnTo>
                    <a:pt x="10801" y="17856"/>
                  </a:lnTo>
                  <a:lnTo>
                    <a:pt x="9010" y="17965"/>
                  </a:lnTo>
                  <a:lnTo>
                    <a:pt x="7382" y="17965"/>
                  </a:lnTo>
                  <a:lnTo>
                    <a:pt x="5971" y="17802"/>
                  </a:lnTo>
                  <a:lnTo>
                    <a:pt x="4777" y="17585"/>
                  </a:lnTo>
                  <a:lnTo>
                    <a:pt x="3692" y="17314"/>
                  </a:lnTo>
                  <a:lnTo>
                    <a:pt x="2769" y="16934"/>
                  </a:lnTo>
                  <a:lnTo>
                    <a:pt x="2009" y="16608"/>
                  </a:lnTo>
                  <a:lnTo>
                    <a:pt x="1358" y="16228"/>
                  </a:lnTo>
                  <a:lnTo>
                    <a:pt x="869" y="15848"/>
                  </a:lnTo>
                  <a:lnTo>
                    <a:pt x="489" y="15577"/>
                  </a:lnTo>
                  <a:lnTo>
                    <a:pt x="55" y="15088"/>
                  </a:lnTo>
                  <a:lnTo>
                    <a:pt x="1" y="14980"/>
                  </a:lnTo>
                  <a:lnTo>
                    <a:pt x="1792" y="21981"/>
                  </a:lnTo>
                  <a:lnTo>
                    <a:pt x="1846" y="22090"/>
                  </a:lnTo>
                  <a:lnTo>
                    <a:pt x="2063" y="22307"/>
                  </a:lnTo>
                  <a:lnTo>
                    <a:pt x="2443" y="22687"/>
                  </a:lnTo>
                  <a:lnTo>
                    <a:pt x="2986" y="23067"/>
                  </a:lnTo>
                  <a:lnTo>
                    <a:pt x="3692" y="23501"/>
                  </a:lnTo>
                  <a:lnTo>
                    <a:pt x="4668" y="23935"/>
                  </a:lnTo>
                  <a:lnTo>
                    <a:pt x="5211" y="24152"/>
                  </a:lnTo>
                  <a:lnTo>
                    <a:pt x="5862" y="24315"/>
                  </a:lnTo>
                  <a:lnTo>
                    <a:pt x="6514" y="24478"/>
                  </a:lnTo>
                  <a:lnTo>
                    <a:pt x="7274" y="24586"/>
                  </a:lnTo>
                  <a:lnTo>
                    <a:pt x="8088" y="24695"/>
                  </a:lnTo>
                  <a:lnTo>
                    <a:pt x="8956" y="24749"/>
                  </a:lnTo>
                  <a:lnTo>
                    <a:pt x="9933" y="24803"/>
                  </a:lnTo>
                  <a:lnTo>
                    <a:pt x="10964" y="24749"/>
                  </a:lnTo>
                  <a:lnTo>
                    <a:pt x="12050" y="24695"/>
                  </a:lnTo>
                  <a:lnTo>
                    <a:pt x="13244" y="24532"/>
                  </a:lnTo>
                  <a:lnTo>
                    <a:pt x="14546" y="24369"/>
                  </a:lnTo>
                  <a:lnTo>
                    <a:pt x="15849" y="24098"/>
                  </a:lnTo>
                  <a:lnTo>
                    <a:pt x="17314" y="23772"/>
                  </a:lnTo>
                  <a:lnTo>
                    <a:pt x="18834" y="23338"/>
                  </a:lnTo>
                  <a:lnTo>
                    <a:pt x="20408" y="22849"/>
                  </a:lnTo>
                  <a:lnTo>
                    <a:pt x="22145" y="22307"/>
                  </a:lnTo>
                  <a:lnTo>
                    <a:pt x="23936" y="21655"/>
                  </a:lnTo>
                  <a:lnTo>
                    <a:pt x="25835" y="20896"/>
                  </a:lnTo>
                  <a:lnTo>
                    <a:pt x="27789" y="20027"/>
                  </a:lnTo>
                  <a:lnTo>
                    <a:pt x="29906" y="19050"/>
                  </a:lnTo>
                  <a:lnTo>
                    <a:pt x="32185" y="17965"/>
                  </a:lnTo>
                  <a:lnTo>
                    <a:pt x="34627" y="16717"/>
                  </a:lnTo>
                  <a:lnTo>
                    <a:pt x="37124" y="15360"/>
                  </a:lnTo>
                  <a:lnTo>
                    <a:pt x="39783" y="13840"/>
                  </a:lnTo>
                  <a:lnTo>
                    <a:pt x="42551" y="12158"/>
                  </a:lnTo>
                  <a:lnTo>
                    <a:pt x="45428" y="10367"/>
                  </a:lnTo>
                  <a:lnTo>
                    <a:pt x="48467" y="8413"/>
                  </a:lnTo>
                  <a:lnTo>
                    <a:pt x="51615" y="6350"/>
                  </a:lnTo>
                  <a:lnTo>
                    <a:pt x="5004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-4470292" y="989379"/>
              <a:ext cx="41174" cy="284893"/>
            </a:xfrm>
            <a:custGeom>
              <a:avLst/>
              <a:gdLst/>
              <a:ahLst/>
              <a:cxnLst/>
              <a:rect l="l" t="t" r="r" b="b"/>
              <a:pathLst>
                <a:path w="2118" h="14655" extrusionOk="0">
                  <a:moveTo>
                    <a:pt x="1" y="1"/>
                  </a:moveTo>
                  <a:lnTo>
                    <a:pt x="164" y="978"/>
                  </a:lnTo>
                  <a:lnTo>
                    <a:pt x="272" y="1955"/>
                  </a:lnTo>
                  <a:lnTo>
                    <a:pt x="218" y="2931"/>
                  </a:lnTo>
                  <a:lnTo>
                    <a:pt x="218" y="3908"/>
                  </a:lnTo>
                  <a:lnTo>
                    <a:pt x="164" y="4885"/>
                  </a:lnTo>
                  <a:lnTo>
                    <a:pt x="164" y="5862"/>
                  </a:lnTo>
                  <a:lnTo>
                    <a:pt x="218" y="6839"/>
                  </a:lnTo>
                  <a:lnTo>
                    <a:pt x="381" y="7816"/>
                  </a:lnTo>
                  <a:lnTo>
                    <a:pt x="2117" y="14655"/>
                  </a:lnTo>
                  <a:lnTo>
                    <a:pt x="1955" y="13678"/>
                  </a:lnTo>
                  <a:lnTo>
                    <a:pt x="1900" y="12755"/>
                  </a:lnTo>
                  <a:lnTo>
                    <a:pt x="1900" y="11778"/>
                  </a:lnTo>
                  <a:lnTo>
                    <a:pt x="1955" y="10801"/>
                  </a:lnTo>
                  <a:lnTo>
                    <a:pt x="2009" y="9878"/>
                  </a:lnTo>
                  <a:lnTo>
                    <a:pt x="2009" y="8902"/>
                  </a:lnTo>
                  <a:lnTo>
                    <a:pt x="1955" y="7925"/>
                  </a:lnTo>
                  <a:lnTo>
                    <a:pt x="1792" y="70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-4470292" y="989379"/>
              <a:ext cx="41174" cy="284893"/>
            </a:xfrm>
            <a:custGeom>
              <a:avLst/>
              <a:gdLst/>
              <a:ahLst/>
              <a:cxnLst/>
              <a:rect l="l" t="t" r="r" b="b"/>
              <a:pathLst>
                <a:path w="2118" h="14655" fill="none" extrusionOk="0">
                  <a:moveTo>
                    <a:pt x="2117" y="14655"/>
                  </a:moveTo>
                  <a:lnTo>
                    <a:pt x="381" y="7816"/>
                  </a:lnTo>
                  <a:lnTo>
                    <a:pt x="381" y="7816"/>
                  </a:lnTo>
                  <a:lnTo>
                    <a:pt x="218" y="6839"/>
                  </a:lnTo>
                  <a:lnTo>
                    <a:pt x="164" y="5862"/>
                  </a:lnTo>
                  <a:lnTo>
                    <a:pt x="164" y="4885"/>
                  </a:lnTo>
                  <a:lnTo>
                    <a:pt x="218" y="3908"/>
                  </a:lnTo>
                  <a:lnTo>
                    <a:pt x="218" y="2931"/>
                  </a:lnTo>
                  <a:lnTo>
                    <a:pt x="272" y="1955"/>
                  </a:lnTo>
                  <a:lnTo>
                    <a:pt x="164" y="978"/>
                  </a:lnTo>
                  <a:lnTo>
                    <a:pt x="1" y="1"/>
                  </a:lnTo>
                  <a:lnTo>
                    <a:pt x="1792" y="7002"/>
                  </a:lnTo>
                  <a:lnTo>
                    <a:pt x="1792" y="7002"/>
                  </a:lnTo>
                  <a:lnTo>
                    <a:pt x="1955" y="7925"/>
                  </a:lnTo>
                  <a:lnTo>
                    <a:pt x="2009" y="8902"/>
                  </a:lnTo>
                  <a:lnTo>
                    <a:pt x="2009" y="9878"/>
                  </a:lnTo>
                  <a:lnTo>
                    <a:pt x="1955" y="10801"/>
                  </a:lnTo>
                  <a:lnTo>
                    <a:pt x="1900" y="11778"/>
                  </a:lnTo>
                  <a:lnTo>
                    <a:pt x="1900" y="12755"/>
                  </a:lnTo>
                  <a:lnTo>
                    <a:pt x="1955" y="13678"/>
                  </a:lnTo>
                  <a:lnTo>
                    <a:pt x="2117" y="146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-4435475" y="1125479"/>
              <a:ext cx="40124" cy="281724"/>
            </a:xfrm>
            <a:custGeom>
              <a:avLst/>
              <a:gdLst/>
              <a:ahLst/>
              <a:cxnLst/>
              <a:rect l="l" t="t" r="r" b="b"/>
              <a:pathLst>
                <a:path w="2064" h="14492" extrusionOk="0">
                  <a:moveTo>
                    <a:pt x="1" y="1"/>
                  </a:moveTo>
                  <a:lnTo>
                    <a:pt x="164" y="924"/>
                  </a:lnTo>
                  <a:lnTo>
                    <a:pt x="218" y="1901"/>
                  </a:lnTo>
                  <a:lnTo>
                    <a:pt x="218" y="2877"/>
                  </a:lnTo>
                  <a:lnTo>
                    <a:pt x="164" y="3800"/>
                  </a:lnTo>
                  <a:lnTo>
                    <a:pt x="109" y="4777"/>
                  </a:lnTo>
                  <a:lnTo>
                    <a:pt x="109" y="5754"/>
                  </a:lnTo>
                  <a:lnTo>
                    <a:pt x="164" y="6677"/>
                  </a:lnTo>
                  <a:lnTo>
                    <a:pt x="326" y="7654"/>
                  </a:lnTo>
                  <a:lnTo>
                    <a:pt x="2063" y="14492"/>
                  </a:lnTo>
                  <a:lnTo>
                    <a:pt x="1900" y="13569"/>
                  </a:lnTo>
                  <a:lnTo>
                    <a:pt x="1846" y="12592"/>
                  </a:lnTo>
                  <a:lnTo>
                    <a:pt x="1846" y="11670"/>
                  </a:lnTo>
                  <a:lnTo>
                    <a:pt x="1900" y="10747"/>
                  </a:lnTo>
                  <a:lnTo>
                    <a:pt x="1955" y="9770"/>
                  </a:lnTo>
                  <a:lnTo>
                    <a:pt x="1955" y="8848"/>
                  </a:lnTo>
                  <a:lnTo>
                    <a:pt x="1900" y="7925"/>
                  </a:lnTo>
                  <a:lnTo>
                    <a:pt x="1792" y="70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-4435475" y="1125479"/>
              <a:ext cx="40124" cy="281724"/>
            </a:xfrm>
            <a:custGeom>
              <a:avLst/>
              <a:gdLst/>
              <a:ahLst/>
              <a:cxnLst/>
              <a:rect l="l" t="t" r="r" b="b"/>
              <a:pathLst>
                <a:path w="2064" h="14492" fill="none" extrusionOk="0">
                  <a:moveTo>
                    <a:pt x="2063" y="14492"/>
                  </a:moveTo>
                  <a:lnTo>
                    <a:pt x="326" y="7654"/>
                  </a:lnTo>
                  <a:lnTo>
                    <a:pt x="326" y="7654"/>
                  </a:lnTo>
                  <a:lnTo>
                    <a:pt x="164" y="6677"/>
                  </a:lnTo>
                  <a:lnTo>
                    <a:pt x="109" y="5754"/>
                  </a:lnTo>
                  <a:lnTo>
                    <a:pt x="109" y="4777"/>
                  </a:lnTo>
                  <a:lnTo>
                    <a:pt x="164" y="3800"/>
                  </a:lnTo>
                  <a:lnTo>
                    <a:pt x="218" y="2877"/>
                  </a:lnTo>
                  <a:lnTo>
                    <a:pt x="218" y="1901"/>
                  </a:lnTo>
                  <a:lnTo>
                    <a:pt x="164" y="924"/>
                  </a:lnTo>
                  <a:lnTo>
                    <a:pt x="1" y="1"/>
                  </a:lnTo>
                  <a:lnTo>
                    <a:pt x="1792" y="7002"/>
                  </a:lnTo>
                  <a:lnTo>
                    <a:pt x="1792" y="7002"/>
                  </a:lnTo>
                  <a:lnTo>
                    <a:pt x="1900" y="7925"/>
                  </a:lnTo>
                  <a:lnTo>
                    <a:pt x="1955" y="8848"/>
                  </a:lnTo>
                  <a:lnTo>
                    <a:pt x="1955" y="9770"/>
                  </a:lnTo>
                  <a:lnTo>
                    <a:pt x="1900" y="10747"/>
                  </a:lnTo>
                  <a:lnTo>
                    <a:pt x="1846" y="11670"/>
                  </a:lnTo>
                  <a:lnTo>
                    <a:pt x="1846" y="12592"/>
                  </a:lnTo>
                  <a:lnTo>
                    <a:pt x="1900" y="13569"/>
                  </a:lnTo>
                  <a:lnTo>
                    <a:pt x="2063" y="144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-4366890" y="1396647"/>
              <a:ext cx="38005" cy="275387"/>
            </a:xfrm>
            <a:custGeom>
              <a:avLst/>
              <a:gdLst/>
              <a:ahLst/>
              <a:cxnLst/>
              <a:rect l="l" t="t" r="r" b="b"/>
              <a:pathLst>
                <a:path w="1955" h="14166" extrusionOk="0">
                  <a:moveTo>
                    <a:pt x="1" y="0"/>
                  </a:moveTo>
                  <a:lnTo>
                    <a:pt x="163" y="923"/>
                  </a:lnTo>
                  <a:lnTo>
                    <a:pt x="218" y="1846"/>
                  </a:lnTo>
                  <a:lnTo>
                    <a:pt x="163" y="2768"/>
                  </a:lnTo>
                  <a:lnTo>
                    <a:pt x="109" y="3691"/>
                  </a:lnTo>
                  <a:lnTo>
                    <a:pt x="55" y="4614"/>
                  </a:lnTo>
                  <a:lnTo>
                    <a:pt x="55" y="5536"/>
                  </a:lnTo>
                  <a:lnTo>
                    <a:pt x="109" y="6405"/>
                  </a:lnTo>
                  <a:lnTo>
                    <a:pt x="218" y="7327"/>
                  </a:lnTo>
                  <a:lnTo>
                    <a:pt x="1954" y="14166"/>
                  </a:lnTo>
                  <a:lnTo>
                    <a:pt x="1846" y="13243"/>
                  </a:lnTo>
                  <a:lnTo>
                    <a:pt x="1792" y="12375"/>
                  </a:lnTo>
                  <a:lnTo>
                    <a:pt x="1792" y="11452"/>
                  </a:lnTo>
                  <a:lnTo>
                    <a:pt x="1846" y="10584"/>
                  </a:lnTo>
                  <a:lnTo>
                    <a:pt x="1900" y="9661"/>
                  </a:lnTo>
                  <a:lnTo>
                    <a:pt x="1954" y="8738"/>
                  </a:lnTo>
                  <a:lnTo>
                    <a:pt x="1900" y="7870"/>
                  </a:lnTo>
                  <a:lnTo>
                    <a:pt x="1792" y="70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-4366890" y="1396647"/>
              <a:ext cx="38005" cy="275387"/>
            </a:xfrm>
            <a:custGeom>
              <a:avLst/>
              <a:gdLst/>
              <a:ahLst/>
              <a:cxnLst/>
              <a:rect l="l" t="t" r="r" b="b"/>
              <a:pathLst>
                <a:path w="1955" h="14166" fill="none" extrusionOk="0">
                  <a:moveTo>
                    <a:pt x="1954" y="14166"/>
                  </a:moveTo>
                  <a:lnTo>
                    <a:pt x="218" y="7327"/>
                  </a:lnTo>
                  <a:lnTo>
                    <a:pt x="218" y="7327"/>
                  </a:lnTo>
                  <a:lnTo>
                    <a:pt x="109" y="6405"/>
                  </a:lnTo>
                  <a:lnTo>
                    <a:pt x="55" y="5536"/>
                  </a:lnTo>
                  <a:lnTo>
                    <a:pt x="55" y="4614"/>
                  </a:lnTo>
                  <a:lnTo>
                    <a:pt x="109" y="3691"/>
                  </a:lnTo>
                  <a:lnTo>
                    <a:pt x="163" y="2768"/>
                  </a:lnTo>
                  <a:lnTo>
                    <a:pt x="218" y="1846"/>
                  </a:lnTo>
                  <a:lnTo>
                    <a:pt x="163" y="923"/>
                  </a:lnTo>
                  <a:lnTo>
                    <a:pt x="1" y="0"/>
                  </a:lnTo>
                  <a:lnTo>
                    <a:pt x="1792" y="7002"/>
                  </a:lnTo>
                  <a:lnTo>
                    <a:pt x="1792" y="7002"/>
                  </a:lnTo>
                  <a:lnTo>
                    <a:pt x="1900" y="7870"/>
                  </a:lnTo>
                  <a:lnTo>
                    <a:pt x="1954" y="8738"/>
                  </a:lnTo>
                  <a:lnTo>
                    <a:pt x="1900" y="9661"/>
                  </a:lnTo>
                  <a:lnTo>
                    <a:pt x="1846" y="10584"/>
                  </a:lnTo>
                  <a:lnTo>
                    <a:pt x="1792" y="11452"/>
                  </a:lnTo>
                  <a:lnTo>
                    <a:pt x="1792" y="12375"/>
                  </a:lnTo>
                  <a:lnTo>
                    <a:pt x="1846" y="13243"/>
                  </a:lnTo>
                  <a:lnTo>
                    <a:pt x="1954" y="14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-4298306" y="1668846"/>
              <a:ext cx="38005" cy="268019"/>
            </a:xfrm>
            <a:custGeom>
              <a:avLst/>
              <a:gdLst/>
              <a:ahLst/>
              <a:cxnLst/>
              <a:rect l="l" t="t" r="r" b="b"/>
              <a:pathLst>
                <a:path w="1955" h="13787" extrusionOk="0">
                  <a:moveTo>
                    <a:pt x="55" y="1"/>
                  </a:moveTo>
                  <a:lnTo>
                    <a:pt x="163" y="869"/>
                  </a:lnTo>
                  <a:lnTo>
                    <a:pt x="217" y="1738"/>
                  </a:lnTo>
                  <a:lnTo>
                    <a:pt x="163" y="2606"/>
                  </a:lnTo>
                  <a:lnTo>
                    <a:pt x="109" y="3474"/>
                  </a:lnTo>
                  <a:lnTo>
                    <a:pt x="55" y="4343"/>
                  </a:lnTo>
                  <a:lnTo>
                    <a:pt x="0" y="5211"/>
                  </a:lnTo>
                  <a:lnTo>
                    <a:pt x="55" y="6079"/>
                  </a:lnTo>
                  <a:lnTo>
                    <a:pt x="163" y="7002"/>
                  </a:lnTo>
                  <a:lnTo>
                    <a:pt x="1900" y="13786"/>
                  </a:lnTo>
                  <a:lnTo>
                    <a:pt x="1791" y="12972"/>
                  </a:lnTo>
                  <a:lnTo>
                    <a:pt x="1737" y="12104"/>
                  </a:lnTo>
                  <a:lnTo>
                    <a:pt x="1791" y="11235"/>
                  </a:lnTo>
                  <a:lnTo>
                    <a:pt x="1846" y="10367"/>
                  </a:lnTo>
                  <a:lnTo>
                    <a:pt x="1900" y="9499"/>
                  </a:lnTo>
                  <a:lnTo>
                    <a:pt x="1954" y="8685"/>
                  </a:lnTo>
                  <a:lnTo>
                    <a:pt x="1900" y="7816"/>
                  </a:lnTo>
                  <a:lnTo>
                    <a:pt x="1791" y="694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-4298306" y="1668846"/>
              <a:ext cx="38005" cy="268019"/>
            </a:xfrm>
            <a:custGeom>
              <a:avLst/>
              <a:gdLst/>
              <a:ahLst/>
              <a:cxnLst/>
              <a:rect l="l" t="t" r="r" b="b"/>
              <a:pathLst>
                <a:path w="1955" h="13787" fill="none" extrusionOk="0">
                  <a:moveTo>
                    <a:pt x="1900" y="13786"/>
                  </a:moveTo>
                  <a:lnTo>
                    <a:pt x="163" y="7002"/>
                  </a:lnTo>
                  <a:lnTo>
                    <a:pt x="163" y="7002"/>
                  </a:lnTo>
                  <a:lnTo>
                    <a:pt x="55" y="6079"/>
                  </a:lnTo>
                  <a:lnTo>
                    <a:pt x="0" y="5211"/>
                  </a:lnTo>
                  <a:lnTo>
                    <a:pt x="55" y="4343"/>
                  </a:lnTo>
                  <a:lnTo>
                    <a:pt x="109" y="3474"/>
                  </a:lnTo>
                  <a:lnTo>
                    <a:pt x="163" y="2606"/>
                  </a:lnTo>
                  <a:lnTo>
                    <a:pt x="217" y="1738"/>
                  </a:lnTo>
                  <a:lnTo>
                    <a:pt x="163" y="869"/>
                  </a:lnTo>
                  <a:lnTo>
                    <a:pt x="55" y="1"/>
                  </a:lnTo>
                  <a:lnTo>
                    <a:pt x="1791" y="6948"/>
                  </a:lnTo>
                  <a:lnTo>
                    <a:pt x="1791" y="6948"/>
                  </a:lnTo>
                  <a:lnTo>
                    <a:pt x="1900" y="7816"/>
                  </a:lnTo>
                  <a:lnTo>
                    <a:pt x="1954" y="8685"/>
                  </a:lnTo>
                  <a:lnTo>
                    <a:pt x="1900" y="9499"/>
                  </a:lnTo>
                  <a:lnTo>
                    <a:pt x="1846" y="10367"/>
                  </a:lnTo>
                  <a:lnTo>
                    <a:pt x="1791" y="11235"/>
                  </a:lnTo>
                  <a:lnTo>
                    <a:pt x="1737" y="12104"/>
                  </a:lnTo>
                  <a:lnTo>
                    <a:pt x="1791" y="12972"/>
                  </a:lnTo>
                  <a:lnTo>
                    <a:pt x="1900" y="13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-4230791" y="1940015"/>
              <a:ext cx="39055" cy="261662"/>
            </a:xfrm>
            <a:custGeom>
              <a:avLst/>
              <a:gdLst/>
              <a:ahLst/>
              <a:cxnLst/>
              <a:rect l="l" t="t" r="r" b="b"/>
              <a:pathLst>
                <a:path w="2009" h="13460" extrusionOk="0">
                  <a:moveTo>
                    <a:pt x="109" y="0"/>
                  </a:moveTo>
                  <a:lnTo>
                    <a:pt x="218" y="814"/>
                  </a:lnTo>
                  <a:lnTo>
                    <a:pt x="272" y="1628"/>
                  </a:lnTo>
                  <a:lnTo>
                    <a:pt x="218" y="2497"/>
                  </a:lnTo>
                  <a:lnTo>
                    <a:pt x="109" y="3311"/>
                  </a:lnTo>
                  <a:lnTo>
                    <a:pt x="55" y="4125"/>
                  </a:lnTo>
                  <a:lnTo>
                    <a:pt x="1" y="4993"/>
                  </a:lnTo>
                  <a:lnTo>
                    <a:pt x="55" y="5807"/>
                  </a:lnTo>
                  <a:lnTo>
                    <a:pt x="164" y="6676"/>
                  </a:lnTo>
                  <a:lnTo>
                    <a:pt x="1900" y="13460"/>
                  </a:lnTo>
                  <a:lnTo>
                    <a:pt x="1738" y="12646"/>
                  </a:lnTo>
                  <a:lnTo>
                    <a:pt x="1738" y="11832"/>
                  </a:lnTo>
                  <a:lnTo>
                    <a:pt x="1792" y="11018"/>
                  </a:lnTo>
                  <a:lnTo>
                    <a:pt x="1900" y="10204"/>
                  </a:lnTo>
                  <a:lnTo>
                    <a:pt x="1955" y="9389"/>
                  </a:lnTo>
                  <a:lnTo>
                    <a:pt x="2009" y="8575"/>
                  </a:lnTo>
                  <a:lnTo>
                    <a:pt x="2009" y="7761"/>
                  </a:lnTo>
                  <a:lnTo>
                    <a:pt x="1900" y="694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-4230791" y="1940015"/>
              <a:ext cx="39055" cy="261662"/>
            </a:xfrm>
            <a:custGeom>
              <a:avLst/>
              <a:gdLst/>
              <a:ahLst/>
              <a:cxnLst/>
              <a:rect l="l" t="t" r="r" b="b"/>
              <a:pathLst>
                <a:path w="2009" h="13460" fill="none" extrusionOk="0">
                  <a:moveTo>
                    <a:pt x="1900" y="13460"/>
                  </a:moveTo>
                  <a:lnTo>
                    <a:pt x="1900" y="13460"/>
                  </a:lnTo>
                  <a:lnTo>
                    <a:pt x="1738" y="12646"/>
                  </a:lnTo>
                  <a:lnTo>
                    <a:pt x="1738" y="11832"/>
                  </a:lnTo>
                  <a:lnTo>
                    <a:pt x="1792" y="11018"/>
                  </a:lnTo>
                  <a:lnTo>
                    <a:pt x="1900" y="10204"/>
                  </a:lnTo>
                  <a:lnTo>
                    <a:pt x="1955" y="9389"/>
                  </a:lnTo>
                  <a:lnTo>
                    <a:pt x="2009" y="8575"/>
                  </a:lnTo>
                  <a:lnTo>
                    <a:pt x="2009" y="7761"/>
                  </a:lnTo>
                  <a:lnTo>
                    <a:pt x="1900" y="6947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218" y="814"/>
                  </a:lnTo>
                  <a:lnTo>
                    <a:pt x="272" y="1628"/>
                  </a:lnTo>
                  <a:lnTo>
                    <a:pt x="218" y="2497"/>
                  </a:lnTo>
                  <a:lnTo>
                    <a:pt x="109" y="3311"/>
                  </a:lnTo>
                  <a:lnTo>
                    <a:pt x="55" y="4125"/>
                  </a:lnTo>
                  <a:lnTo>
                    <a:pt x="1" y="4993"/>
                  </a:lnTo>
                  <a:lnTo>
                    <a:pt x="55" y="5807"/>
                  </a:lnTo>
                  <a:lnTo>
                    <a:pt x="164" y="6676"/>
                  </a:lnTo>
                  <a:lnTo>
                    <a:pt x="1900" y="134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-4162207" y="2215383"/>
              <a:ext cx="41174" cy="258513"/>
            </a:xfrm>
            <a:custGeom>
              <a:avLst/>
              <a:gdLst/>
              <a:ahLst/>
              <a:cxnLst/>
              <a:rect l="l" t="t" r="r" b="b"/>
              <a:pathLst>
                <a:path w="2118" h="13298" extrusionOk="0">
                  <a:moveTo>
                    <a:pt x="163" y="0"/>
                  </a:moveTo>
                  <a:lnTo>
                    <a:pt x="272" y="815"/>
                  </a:lnTo>
                  <a:lnTo>
                    <a:pt x="272" y="1574"/>
                  </a:lnTo>
                  <a:lnTo>
                    <a:pt x="218" y="2389"/>
                  </a:lnTo>
                  <a:lnTo>
                    <a:pt x="109" y="3148"/>
                  </a:lnTo>
                  <a:lnTo>
                    <a:pt x="55" y="3962"/>
                  </a:lnTo>
                  <a:lnTo>
                    <a:pt x="1" y="4722"/>
                  </a:lnTo>
                  <a:lnTo>
                    <a:pt x="1" y="5536"/>
                  </a:lnTo>
                  <a:lnTo>
                    <a:pt x="109" y="6296"/>
                  </a:lnTo>
                  <a:lnTo>
                    <a:pt x="1900" y="13298"/>
                  </a:lnTo>
                  <a:lnTo>
                    <a:pt x="1900" y="13243"/>
                  </a:lnTo>
                  <a:lnTo>
                    <a:pt x="1792" y="12538"/>
                  </a:lnTo>
                  <a:lnTo>
                    <a:pt x="1792" y="11778"/>
                  </a:lnTo>
                  <a:lnTo>
                    <a:pt x="1846" y="11018"/>
                  </a:lnTo>
                  <a:lnTo>
                    <a:pt x="1954" y="10258"/>
                  </a:lnTo>
                  <a:lnTo>
                    <a:pt x="2009" y="9498"/>
                  </a:lnTo>
                  <a:lnTo>
                    <a:pt x="2117" y="8739"/>
                  </a:lnTo>
                  <a:lnTo>
                    <a:pt x="2063" y="7979"/>
                  </a:lnTo>
                  <a:lnTo>
                    <a:pt x="2009" y="716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-4162207" y="2215383"/>
              <a:ext cx="41174" cy="258513"/>
            </a:xfrm>
            <a:custGeom>
              <a:avLst/>
              <a:gdLst/>
              <a:ahLst/>
              <a:cxnLst/>
              <a:rect l="l" t="t" r="r" b="b"/>
              <a:pathLst>
                <a:path w="2118" h="13298" fill="none" extrusionOk="0">
                  <a:moveTo>
                    <a:pt x="1900" y="13243"/>
                  </a:moveTo>
                  <a:lnTo>
                    <a:pt x="1900" y="13243"/>
                  </a:lnTo>
                  <a:lnTo>
                    <a:pt x="1792" y="12538"/>
                  </a:lnTo>
                  <a:lnTo>
                    <a:pt x="1792" y="11778"/>
                  </a:lnTo>
                  <a:lnTo>
                    <a:pt x="1846" y="11018"/>
                  </a:lnTo>
                  <a:lnTo>
                    <a:pt x="1954" y="10258"/>
                  </a:lnTo>
                  <a:lnTo>
                    <a:pt x="2009" y="9498"/>
                  </a:lnTo>
                  <a:lnTo>
                    <a:pt x="2117" y="8739"/>
                  </a:lnTo>
                  <a:lnTo>
                    <a:pt x="2063" y="7979"/>
                  </a:lnTo>
                  <a:lnTo>
                    <a:pt x="2009" y="7165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272" y="815"/>
                  </a:lnTo>
                  <a:lnTo>
                    <a:pt x="272" y="1574"/>
                  </a:lnTo>
                  <a:lnTo>
                    <a:pt x="218" y="2389"/>
                  </a:lnTo>
                  <a:lnTo>
                    <a:pt x="109" y="3148"/>
                  </a:lnTo>
                  <a:lnTo>
                    <a:pt x="55" y="3962"/>
                  </a:lnTo>
                  <a:lnTo>
                    <a:pt x="1" y="4722"/>
                  </a:lnTo>
                  <a:lnTo>
                    <a:pt x="1" y="5536"/>
                  </a:lnTo>
                  <a:lnTo>
                    <a:pt x="109" y="6296"/>
                  </a:lnTo>
                  <a:lnTo>
                    <a:pt x="1900" y="132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-4093622" y="2494969"/>
              <a:ext cx="42224" cy="250076"/>
            </a:xfrm>
            <a:custGeom>
              <a:avLst/>
              <a:gdLst/>
              <a:ahLst/>
              <a:cxnLst/>
              <a:rect l="l" t="t" r="r" b="b"/>
              <a:pathLst>
                <a:path w="2172" h="12864" extrusionOk="0">
                  <a:moveTo>
                    <a:pt x="272" y="1"/>
                  </a:moveTo>
                  <a:lnTo>
                    <a:pt x="380" y="761"/>
                  </a:lnTo>
                  <a:lnTo>
                    <a:pt x="380" y="1466"/>
                  </a:lnTo>
                  <a:lnTo>
                    <a:pt x="272" y="2226"/>
                  </a:lnTo>
                  <a:lnTo>
                    <a:pt x="217" y="2932"/>
                  </a:lnTo>
                  <a:lnTo>
                    <a:pt x="109" y="3692"/>
                  </a:lnTo>
                  <a:lnTo>
                    <a:pt x="0" y="4397"/>
                  </a:lnTo>
                  <a:lnTo>
                    <a:pt x="0" y="5103"/>
                  </a:lnTo>
                  <a:lnTo>
                    <a:pt x="109" y="5863"/>
                  </a:lnTo>
                  <a:lnTo>
                    <a:pt x="1900" y="12864"/>
                  </a:lnTo>
                  <a:lnTo>
                    <a:pt x="1791" y="12158"/>
                  </a:lnTo>
                  <a:lnTo>
                    <a:pt x="1791" y="11453"/>
                  </a:lnTo>
                  <a:lnTo>
                    <a:pt x="1900" y="10747"/>
                  </a:lnTo>
                  <a:lnTo>
                    <a:pt x="2008" y="10042"/>
                  </a:lnTo>
                  <a:lnTo>
                    <a:pt x="2117" y="9336"/>
                  </a:lnTo>
                  <a:lnTo>
                    <a:pt x="2171" y="8630"/>
                  </a:lnTo>
                  <a:lnTo>
                    <a:pt x="2171" y="7925"/>
                  </a:lnTo>
                  <a:lnTo>
                    <a:pt x="2117" y="7219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-4093622" y="2494969"/>
              <a:ext cx="42224" cy="250076"/>
            </a:xfrm>
            <a:custGeom>
              <a:avLst/>
              <a:gdLst/>
              <a:ahLst/>
              <a:cxnLst/>
              <a:rect l="l" t="t" r="r" b="b"/>
              <a:pathLst>
                <a:path w="2172" h="12864" fill="none" extrusionOk="0">
                  <a:moveTo>
                    <a:pt x="1900" y="12864"/>
                  </a:moveTo>
                  <a:lnTo>
                    <a:pt x="1900" y="12864"/>
                  </a:lnTo>
                  <a:lnTo>
                    <a:pt x="1791" y="12158"/>
                  </a:lnTo>
                  <a:lnTo>
                    <a:pt x="1791" y="11453"/>
                  </a:lnTo>
                  <a:lnTo>
                    <a:pt x="1900" y="10747"/>
                  </a:lnTo>
                  <a:lnTo>
                    <a:pt x="2008" y="10042"/>
                  </a:lnTo>
                  <a:lnTo>
                    <a:pt x="2117" y="9336"/>
                  </a:lnTo>
                  <a:lnTo>
                    <a:pt x="2171" y="8630"/>
                  </a:lnTo>
                  <a:lnTo>
                    <a:pt x="2171" y="7925"/>
                  </a:lnTo>
                  <a:lnTo>
                    <a:pt x="2117" y="7219"/>
                  </a:lnTo>
                  <a:lnTo>
                    <a:pt x="272" y="1"/>
                  </a:lnTo>
                  <a:lnTo>
                    <a:pt x="272" y="1"/>
                  </a:lnTo>
                  <a:lnTo>
                    <a:pt x="380" y="761"/>
                  </a:lnTo>
                  <a:lnTo>
                    <a:pt x="380" y="1466"/>
                  </a:lnTo>
                  <a:lnTo>
                    <a:pt x="272" y="2226"/>
                  </a:lnTo>
                  <a:lnTo>
                    <a:pt x="217" y="2932"/>
                  </a:lnTo>
                  <a:lnTo>
                    <a:pt x="109" y="3692"/>
                  </a:lnTo>
                  <a:lnTo>
                    <a:pt x="0" y="4397"/>
                  </a:lnTo>
                  <a:lnTo>
                    <a:pt x="0" y="5103"/>
                  </a:lnTo>
                  <a:lnTo>
                    <a:pt x="109" y="5863"/>
                  </a:lnTo>
                  <a:lnTo>
                    <a:pt x="1900" y="128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-4400658" y="1261598"/>
              <a:ext cx="38005" cy="277506"/>
            </a:xfrm>
            <a:custGeom>
              <a:avLst/>
              <a:gdLst/>
              <a:ahLst/>
              <a:cxnLst/>
              <a:rect l="l" t="t" r="r" b="b"/>
              <a:pathLst>
                <a:path w="1955" h="14275" extrusionOk="0">
                  <a:moveTo>
                    <a:pt x="1" y="0"/>
                  </a:moveTo>
                  <a:lnTo>
                    <a:pt x="109" y="923"/>
                  </a:lnTo>
                  <a:lnTo>
                    <a:pt x="164" y="1846"/>
                  </a:lnTo>
                  <a:lnTo>
                    <a:pt x="164" y="2768"/>
                  </a:lnTo>
                  <a:lnTo>
                    <a:pt x="109" y="3745"/>
                  </a:lnTo>
                  <a:lnTo>
                    <a:pt x="55" y="4668"/>
                  </a:lnTo>
                  <a:lnTo>
                    <a:pt x="55" y="5590"/>
                  </a:lnTo>
                  <a:lnTo>
                    <a:pt x="109" y="6513"/>
                  </a:lnTo>
                  <a:lnTo>
                    <a:pt x="272" y="7490"/>
                  </a:lnTo>
                  <a:lnTo>
                    <a:pt x="1955" y="14274"/>
                  </a:lnTo>
                  <a:lnTo>
                    <a:pt x="1846" y="13352"/>
                  </a:lnTo>
                  <a:lnTo>
                    <a:pt x="1792" y="12483"/>
                  </a:lnTo>
                  <a:lnTo>
                    <a:pt x="1792" y="11561"/>
                  </a:lnTo>
                  <a:lnTo>
                    <a:pt x="1846" y="10638"/>
                  </a:lnTo>
                  <a:lnTo>
                    <a:pt x="1900" y="9715"/>
                  </a:lnTo>
                  <a:lnTo>
                    <a:pt x="1955" y="8793"/>
                  </a:lnTo>
                  <a:lnTo>
                    <a:pt x="1900" y="7870"/>
                  </a:lnTo>
                  <a:lnTo>
                    <a:pt x="1738" y="69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-4400658" y="1261598"/>
              <a:ext cx="38005" cy="277506"/>
            </a:xfrm>
            <a:custGeom>
              <a:avLst/>
              <a:gdLst/>
              <a:ahLst/>
              <a:cxnLst/>
              <a:rect l="l" t="t" r="r" b="b"/>
              <a:pathLst>
                <a:path w="1955" h="14275" fill="none" extrusionOk="0">
                  <a:moveTo>
                    <a:pt x="1955" y="14274"/>
                  </a:moveTo>
                  <a:lnTo>
                    <a:pt x="272" y="7490"/>
                  </a:lnTo>
                  <a:lnTo>
                    <a:pt x="272" y="7490"/>
                  </a:lnTo>
                  <a:lnTo>
                    <a:pt x="109" y="6513"/>
                  </a:lnTo>
                  <a:lnTo>
                    <a:pt x="55" y="5590"/>
                  </a:lnTo>
                  <a:lnTo>
                    <a:pt x="55" y="4668"/>
                  </a:lnTo>
                  <a:lnTo>
                    <a:pt x="109" y="3745"/>
                  </a:lnTo>
                  <a:lnTo>
                    <a:pt x="164" y="2768"/>
                  </a:lnTo>
                  <a:lnTo>
                    <a:pt x="164" y="1846"/>
                  </a:lnTo>
                  <a:lnTo>
                    <a:pt x="109" y="923"/>
                  </a:lnTo>
                  <a:lnTo>
                    <a:pt x="1" y="0"/>
                  </a:lnTo>
                  <a:lnTo>
                    <a:pt x="1738" y="6947"/>
                  </a:lnTo>
                  <a:lnTo>
                    <a:pt x="1738" y="6947"/>
                  </a:lnTo>
                  <a:lnTo>
                    <a:pt x="1900" y="7870"/>
                  </a:lnTo>
                  <a:lnTo>
                    <a:pt x="1955" y="8793"/>
                  </a:lnTo>
                  <a:lnTo>
                    <a:pt x="1900" y="9715"/>
                  </a:lnTo>
                  <a:lnTo>
                    <a:pt x="1846" y="10638"/>
                  </a:lnTo>
                  <a:lnTo>
                    <a:pt x="1792" y="11561"/>
                  </a:lnTo>
                  <a:lnTo>
                    <a:pt x="1792" y="12483"/>
                  </a:lnTo>
                  <a:lnTo>
                    <a:pt x="1846" y="13352"/>
                  </a:lnTo>
                  <a:lnTo>
                    <a:pt x="1955" y="142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-4332073" y="1532747"/>
              <a:ext cx="36955" cy="272238"/>
            </a:xfrm>
            <a:custGeom>
              <a:avLst/>
              <a:gdLst/>
              <a:ahLst/>
              <a:cxnLst/>
              <a:rect l="l" t="t" r="r" b="b"/>
              <a:pathLst>
                <a:path w="1901" h="14004" extrusionOk="0">
                  <a:moveTo>
                    <a:pt x="1" y="1"/>
                  </a:moveTo>
                  <a:lnTo>
                    <a:pt x="109" y="869"/>
                  </a:lnTo>
                  <a:lnTo>
                    <a:pt x="163" y="1792"/>
                  </a:lnTo>
                  <a:lnTo>
                    <a:pt x="163" y="2660"/>
                  </a:lnTo>
                  <a:lnTo>
                    <a:pt x="109" y="3583"/>
                  </a:lnTo>
                  <a:lnTo>
                    <a:pt x="55" y="4451"/>
                  </a:lnTo>
                  <a:lnTo>
                    <a:pt x="1" y="5374"/>
                  </a:lnTo>
                  <a:lnTo>
                    <a:pt x="55" y="6242"/>
                  </a:lnTo>
                  <a:lnTo>
                    <a:pt x="163" y="7165"/>
                  </a:lnTo>
                  <a:lnTo>
                    <a:pt x="1900" y="14003"/>
                  </a:lnTo>
                  <a:lnTo>
                    <a:pt x="1792" y="13080"/>
                  </a:lnTo>
                  <a:lnTo>
                    <a:pt x="1737" y="12212"/>
                  </a:lnTo>
                  <a:lnTo>
                    <a:pt x="1737" y="11344"/>
                  </a:lnTo>
                  <a:lnTo>
                    <a:pt x="1846" y="10475"/>
                  </a:lnTo>
                  <a:lnTo>
                    <a:pt x="1900" y="9607"/>
                  </a:lnTo>
                  <a:lnTo>
                    <a:pt x="1900" y="8739"/>
                  </a:lnTo>
                  <a:lnTo>
                    <a:pt x="1900" y="7870"/>
                  </a:lnTo>
                  <a:lnTo>
                    <a:pt x="1792" y="70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-4332073" y="1532747"/>
              <a:ext cx="36955" cy="272238"/>
            </a:xfrm>
            <a:custGeom>
              <a:avLst/>
              <a:gdLst/>
              <a:ahLst/>
              <a:cxnLst/>
              <a:rect l="l" t="t" r="r" b="b"/>
              <a:pathLst>
                <a:path w="1901" h="14004" fill="none" extrusionOk="0">
                  <a:moveTo>
                    <a:pt x="1900" y="14003"/>
                  </a:moveTo>
                  <a:lnTo>
                    <a:pt x="163" y="7165"/>
                  </a:lnTo>
                  <a:lnTo>
                    <a:pt x="163" y="7165"/>
                  </a:lnTo>
                  <a:lnTo>
                    <a:pt x="55" y="6242"/>
                  </a:lnTo>
                  <a:lnTo>
                    <a:pt x="1" y="5374"/>
                  </a:lnTo>
                  <a:lnTo>
                    <a:pt x="55" y="4451"/>
                  </a:lnTo>
                  <a:lnTo>
                    <a:pt x="109" y="3583"/>
                  </a:lnTo>
                  <a:lnTo>
                    <a:pt x="163" y="2660"/>
                  </a:lnTo>
                  <a:lnTo>
                    <a:pt x="163" y="1792"/>
                  </a:lnTo>
                  <a:lnTo>
                    <a:pt x="109" y="869"/>
                  </a:lnTo>
                  <a:lnTo>
                    <a:pt x="1" y="1"/>
                  </a:lnTo>
                  <a:lnTo>
                    <a:pt x="1792" y="7002"/>
                  </a:lnTo>
                  <a:lnTo>
                    <a:pt x="1792" y="7002"/>
                  </a:lnTo>
                  <a:lnTo>
                    <a:pt x="1900" y="7870"/>
                  </a:lnTo>
                  <a:lnTo>
                    <a:pt x="1900" y="8739"/>
                  </a:lnTo>
                  <a:lnTo>
                    <a:pt x="1900" y="9607"/>
                  </a:lnTo>
                  <a:lnTo>
                    <a:pt x="1846" y="10475"/>
                  </a:lnTo>
                  <a:lnTo>
                    <a:pt x="1737" y="11344"/>
                  </a:lnTo>
                  <a:lnTo>
                    <a:pt x="1737" y="12212"/>
                  </a:lnTo>
                  <a:lnTo>
                    <a:pt x="1792" y="13080"/>
                  </a:lnTo>
                  <a:lnTo>
                    <a:pt x="1900" y="140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-4264539" y="1803896"/>
              <a:ext cx="37986" cy="265900"/>
            </a:xfrm>
            <a:custGeom>
              <a:avLst/>
              <a:gdLst/>
              <a:ahLst/>
              <a:cxnLst/>
              <a:rect l="l" t="t" r="r" b="b"/>
              <a:pathLst>
                <a:path w="1954" h="13678" extrusionOk="0">
                  <a:moveTo>
                    <a:pt x="54" y="1"/>
                  </a:moveTo>
                  <a:lnTo>
                    <a:pt x="217" y="869"/>
                  </a:lnTo>
                  <a:lnTo>
                    <a:pt x="217" y="1683"/>
                  </a:lnTo>
                  <a:lnTo>
                    <a:pt x="163" y="2552"/>
                  </a:lnTo>
                  <a:lnTo>
                    <a:pt x="109" y="3420"/>
                  </a:lnTo>
                  <a:lnTo>
                    <a:pt x="54" y="4288"/>
                  </a:lnTo>
                  <a:lnTo>
                    <a:pt x="0" y="5157"/>
                  </a:lnTo>
                  <a:lnTo>
                    <a:pt x="54" y="5971"/>
                  </a:lnTo>
                  <a:lnTo>
                    <a:pt x="163" y="6839"/>
                  </a:lnTo>
                  <a:lnTo>
                    <a:pt x="1900" y="13678"/>
                  </a:lnTo>
                  <a:lnTo>
                    <a:pt x="1737" y="12809"/>
                  </a:lnTo>
                  <a:lnTo>
                    <a:pt x="1737" y="11995"/>
                  </a:lnTo>
                  <a:lnTo>
                    <a:pt x="1791" y="11127"/>
                  </a:lnTo>
                  <a:lnTo>
                    <a:pt x="1845" y="10313"/>
                  </a:lnTo>
                  <a:lnTo>
                    <a:pt x="1900" y="9499"/>
                  </a:lnTo>
                  <a:lnTo>
                    <a:pt x="1954" y="8630"/>
                  </a:lnTo>
                  <a:lnTo>
                    <a:pt x="1954" y="7816"/>
                  </a:lnTo>
                  <a:lnTo>
                    <a:pt x="1845" y="7002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-4264539" y="1803896"/>
              <a:ext cx="37986" cy="265900"/>
            </a:xfrm>
            <a:custGeom>
              <a:avLst/>
              <a:gdLst/>
              <a:ahLst/>
              <a:cxnLst/>
              <a:rect l="l" t="t" r="r" b="b"/>
              <a:pathLst>
                <a:path w="1954" h="13678" fill="none" extrusionOk="0">
                  <a:moveTo>
                    <a:pt x="1900" y="13678"/>
                  </a:moveTo>
                  <a:lnTo>
                    <a:pt x="163" y="6839"/>
                  </a:lnTo>
                  <a:lnTo>
                    <a:pt x="163" y="6839"/>
                  </a:lnTo>
                  <a:lnTo>
                    <a:pt x="54" y="5971"/>
                  </a:lnTo>
                  <a:lnTo>
                    <a:pt x="0" y="5157"/>
                  </a:lnTo>
                  <a:lnTo>
                    <a:pt x="54" y="4288"/>
                  </a:lnTo>
                  <a:lnTo>
                    <a:pt x="109" y="3420"/>
                  </a:lnTo>
                  <a:lnTo>
                    <a:pt x="163" y="2552"/>
                  </a:lnTo>
                  <a:lnTo>
                    <a:pt x="217" y="1683"/>
                  </a:lnTo>
                  <a:lnTo>
                    <a:pt x="217" y="869"/>
                  </a:lnTo>
                  <a:lnTo>
                    <a:pt x="54" y="1"/>
                  </a:lnTo>
                  <a:lnTo>
                    <a:pt x="1845" y="7002"/>
                  </a:lnTo>
                  <a:lnTo>
                    <a:pt x="1845" y="7002"/>
                  </a:lnTo>
                  <a:lnTo>
                    <a:pt x="1954" y="7816"/>
                  </a:lnTo>
                  <a:lnTo>
                    <a:pt x="1954" y="8630"/>
                  </a:lnTo>
                  <a:lnTo>
                    <a:pt x="1900" y="9499"/>
                  </a:lnTo>
                  <a:lnTo>
                    <a:pt x="1845" y="10313"/>
                  </a:lnTo>
                  <a:lnTo>
                    <a:pt x="1791" y="11127"/>
                  </a:lnTo>
                  <a:lnTo>
                    <a:pt x="1737" y="11995"/>
                  </a:lnTo>
                  <a:lnTo>
                    <a:pt x="1737" y="12809"/>
                  </a:lnTo>
                  <a:lnTo>
                    <a:pt x="1900" y="136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-4197024" y="2075065"/>
              <a:ext cx="40105" cy="262732"/>
            </a:xfrm>
            <a:custGeom>
              <a:avLst/>
              <a:gdLst/>
              <a:ahLst/>
              <a:cxnLst/>
              <a:rect l="l" t="t" r="r" b="b"/>
              <a:pathLst>
                <a:path w="2063" h="13515" extrusionOk="0">
                  <a:moveTo>
                    <a:pt x="109" y="0"/>
                  </a:moveTo>
                  <a:lnTo>
                    <a:pt x="218" y="814"/>
                  </a:lnTo>
                  <a:lnTo>
                    <a:pt x="272" y="1628"/>
                  </a:lnTo>
                  <a:lnTo>
                    <a:pt x="218" y="2442"/>
                  </a:lnTo>
                  <a:lnTo>
                    <a:pt x="109" y="3257"/>
                  </a:lnTo>
                  <a:lnTo>
                    <a:pt x="55" y="4071"/>
                  </a:lnTo>
                  <a:lnTo>
                    <a:pt x="1" y="4939"/>
                  </a:lnTo>
                  <a:lnTo>
                    <a:pt x="1" y="5753"/>
                  </a:lnTo>
                  <a:lnTo>
                    <a:pt x="109" y="6567"/>
                  </a:lnTo>
                  <a:lnTo>
                    <a:pt x="1900" y="13514"/>
                  </a:lnTo>
                  <a:lnTo>
                    <a:pt x="1792" y="12700"/>
                  </a:lnTo>
                  <a:lnTo>
                    <a:pt x="1792" y="11940"/>
                  </a:lnTo>
                  <a:lnTo>
                    <a:pt x="1846" y="11126"/>
                  </a:lnTo>
                  <a:lnTo>
                    <a:pt x="1954" y="10366"/>
                  </a:lnTo>
                  <a:lnTo>
                    <a:pt x="2009" y="9552"/>
                  </a:lnTo>
                  <a:lnTo>
                    <a:pt x="2063" y="8792"/>
                  </a:lnTo>
                  <a:lnTo>
                    <a:pt x="2063" y="7978"/>
                  </a:lnTo>
                  <a:lnTo>
                    <a:pt x="1954" y="721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-4197024" y="2075065"/>
              <a:ext cx="40105" cy="262732"/>
            </a:xfrm>
            <a:custGeom>
              <a:avLst/>
              <a:gdLst/>
              <a:ahLst/>
              <a:cxnLst/>
              <a:rect l="l" t="t" r="r" b="b"/>
              <a:pathLst>
                <a:path w="2063" h="13515" fill="none" extrusionOk="0">
                  <a:moveTo>
                    <a:pt x="1900" y="13514"/>
                  </a:moveTo>
                  <a:lnTo>
                    <a:pt x="1900" y="13514"/>
                  </a:lnTo>
                  <a:lnTo>
                    <a:pt x="1792" y="12700"/>
                  </a:lnTo>
                  <a:lnTo>
                    <a:pt x="1792" y="11940"/>
                  </a:lnTo>
                  <a:lnTo>
                    <a:pt x="1846" y="11126"/>
                  </a:lnTo>
                  <a:lnTo>
                    <a:pt x="1954" y="10366"/>
                  </a:lnTo>
                  <a:lnTo>
                    <a:pt x="2009" y="9552"/>
                  </a:lnTo>
                  <a:lnTo>
                    <a:pt x="2063" y="8792"/>
                  </a:lnTo>
                  <a:lnTo>
                    <a:pt x="2063" y="7978"/>
                  </a:lnTo>
                  <a:lnTo>
                    <a:pt x="1954" y="7218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218" y="814"/>
                  </a:lnTo>
                  <a:lnTo>
                    <a:pt x="272" y="1628"/>
                  </a:lnTo>
                  <a:lnTo>
                    <a:pt x="218" y="2442"/>
                  </a:lnTo>
                  <a:lnTo>
                    <a:pt x="109" y="3257"/>
                  </a:lnTo>
                  <a:lnTo>
                    <a:pt x="55" y="4071"/>
                  </a:lnTo>
                  <a:lnTo>
                    <a:pt x="1" y="4939"/>
                  </a:lnTo>
                  <a:lnTo>
                    <a:pt x="1" y="5753"/>
                  </a:lnTo>
                  <a:lnTo>
                    <a:pt x="109" y="6567"/>
                  </a:lnTo>
                  <a:lnTo>
                    <a:pt x="1900" y="135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-4127390" y="2354651"/>
              <a:ext cx="41174" cy="254295"/>
            </a:xfrm>
            <a:custGeom>
              <a:avLst/>
              <a:gdLst/>
              <a:ahLst/>
              <a:cxnLst/>
              <a:rect l="l" t="t" r="r" b="b"/>
              <a:pathLst>
                <a:path w="2118" h="13081" extrusionOk="0">
                  <a:moveTo>
                    <a:pt x="218" y="1"/>
                  </a:moveTo>
                  <a:lnTo>
                    <a:pt x="272" y="815"/>
                  </a:lnTo>
                  <a:lnTo>
                    <a:pt x="272" y="1575"/>
                  </a:lnTo>
                  <a:lnTo>
                    <a:pt x="218" y="2334"/>
                  </a:lnTo>
                  <a:lnTo>
                    <a:pt x="109" y="3040"/>
                  </a:lnTo>
                  <a:lnTo>
                    <a:pt x="55" y="3800"/>
                  </a:lnTo>
                  <a:lnTo>
                    <a:pt x="1" y="4560"/>
                  </a:lnTo>
                  <a:lnTo>
                    <a:pt x="1" y="5319"/>
                  </a:lnTo>
                  <a:lnTo>
                    <a:pt x="109" y="6079"/>
                  </a:lnTo>
                  <a:lnTo>
                    <a:pt x="1846" y="13081"/>
                  </a:lnTo>
                  <a:lnTo>
                    <a:pt x="1792" y="12321"/>
                  </a:lnTo>
                  <a:lnTo>
                    <a:pt x="1792" y="11615"/>
                  </a:lnTo>
                  <a:lnTo>
                    <a:pt x="1846" y="10910"/>
                  </a:lnTo>
                  <a:lnTo>
                    <a:pt x="1954" y="10150"/>
                  </a:lnTo>
                  <a:lnTo>
                    <a:pt x="2063" y="9444"/>
                  </a:lnTo>
                  <a:lnTo>
                    <a:pt x="2117" y="8684"/>
                  </a:lnTo>
                  <a:lnTo>
                    <a:pt x="2117" y="7979"/>
                  </a:lnTo>
                  <a:lnTo>
                    <a:pt x="2009" y="721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-4127390" y="2354651"/>
              <a:ext cx="41174" cy="254295"/>
            </a:xfrm>
            <a:custGeom>
              <a:avLst/>
              <a:gdLst/>
              <a:ahLst/>
              <a:cxnLst/>
              <a:rect l="l" t="t" r="r" b="b"/>
              <a:pathLst>
                <a:path w="2118" h="13081" fill="none" extrusionOk="0">
                  <a:moveTo>
                    <a:pt x="1846" y="13081"/>
                  </a:moveTo>
                  <a:lnTo>
                    <a:pt x="1846" y="13081"/>
                  </a:lnTo>
                  <a:lnTo>
                    <a:pt x="1792" y="12321"/>
                  </a:lnTo>
                  <a:lnTo>
                    <a:pt x="1792" y="11615"/>
                  </a:lnTo>
                  <a:lnTo>
                    <a:pt x="1846" y="10910"/>
                  </a:lnTo>
                  <a:lnTo>
                    <a:pt x="1954" y="10150"/>
                  </a:lnTo>
                  <a:lnTo>
                    <a:pt x="2063" y="9444"/>
                  </a:lnTo>
                  <a:lnTo>
                    <a:pt x="2117" y="8684"/>
                  </a:lnTo>
                  <a:lnTo>
                    <a:pt x="2117" y="7979"/>
                  </a:lnTo>
                  <a:lnTo>
                    <a:pt x="2009" y="7219"/>
                  </a:lnTo>
                  <a:lnTo>
                    <a:pt x="218" y="1"/>
                  </a:lnTo>
                  <a:lnTo>
                    <a:pt x="218" y="1"/>
                  </a:lnTo>
                  <a:lnTo>
                    <a:pt x="272" y="815"/>
                  </a:lnTo>
                  <a:lnTo>
                    <a:pt x="272" y="1575"/>
                  </a:lnTo>
                  <a:lnTo>
                    <a:pt x="218" y="2334"/>
                  </a:lnTo>
                  <a:lnTo>
                    <a:pt x="109" y="3040"/>
                  </a:lnTo>
                  <a:lnTo>
                    <a:pt x="55" y="3800"/>
                  </a:lnTo>
                  <a:lnTo>
                    <a:pt x="1" y="4560"/>
                  </a:lnTo>
                  <a:lnTo>
                    <a:pt x="1" y="5319"/>
                  </a:lnTo>
                  <a:lnTo>
                    <a:pt x="109" y="6079"/>
                  </a:lnTo>
                  <a:lnTo>
                    <a:pt x="1846" y="130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-4058805" y="2635306"/>
              <a:ext cx="43273" cy="244788"/>
            </a:xfrm>
            <a:custGeom>
              <a:avLst/>
              <a:gdLst/>
              <a:ahLst/>
              <a:cxnLst/>
              <a:rect l="l" t="t" r="r" b="b"/>
              <a:pathLst>
                <a:path w="2226" h="12592" extrusionOk="0">
                  <a:moveTo>
                    <a:pt x="326" y="0"/>
                  </a:moveTo>
                  <a:lnTo>
                    <a:pt x="380" y="706"/>
                  </a:lnTo>
                  <a:lnTo>
                    <a:pt x="380" y="1411"/>
                  </a:lnTo>
                  <a:lnTo>
                    <a:pt x="326" y="2117"/>
                  </a:lnTo>
                  <a:lnTo>
                    <a:pt x="217" y="2823"/>
                  </a:lnTo>
                  <a:lnTo>
                    <a:pt x="109" y="3528"/>
                  </a:lnTo>
                  <a:lnTo>
                    <a:pt x="0" y="4234"/>
                  </a:lnTo>
                  <a:lnTo>
                    <a:pt x="0" y="4939"/>
                  </a:lnTo>
                  <a:lnTo>
                    <a:pt x="109" y="5645"/>
                  </a:lnTo>
                  <a:lnTo>
                    <a:pt x="1846" y="12592"/>
                  </a:lnTo>
                  <a:lnTo>
                    <a:pt x="1791" y="11941"/>
                  </a:lnTo>
                  <a:lnTo>
                    <a:pt x="1791" y="11235"/>
                  </a:lnTo>
                  <a:lnTo>
                    <a:pt x="1900" y="10584"/>
                  </a:lnTo>
                  <a:lnTo>
                    <a:pt x="2009" y="9878"/>
                  </a:lnTo>
                  <a:lnTo>
                    <a:pt x="2117" y="9227"/>
                  </a:lnTo>
                  <a:lnTo>
                    <a:pt x="2226" y="8521"/>
                  </a:lnTo>
                  <a:lnTo>
                    <a:pt x="2226" y="7870"/>
                  </a:lnTo>
                  <a:lnTo>
                    <a:pt x="2117" y="716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-4058805" y="2635306"/>
              <a:ext cx="43273" cy="244788"/>
            </a:xfrm>
            <a:custGeom>
              <a:avLst/>
              <a:gdLst/>
              <a:ahLst/>
              <a:cxnLst/>
              <a:rect l="l" t="t" r="r" b="b"/>
              <a:pathLst>
                <a:path w="2226" h="12592" fill="none" extrusionOk="0">
                  <a:moveTo>
                    <a:pt x="1846" y="12592"/>
                  </a:moveTo>
                  <a:lnTo>
                    <a:pt x="1846" y="12592"/>
                  </a:lnTo>
                  <a:lnTo>
                    <a:pt x="1791" y="11941"/>
                  </a:lnTo>
                  <a:lnTo>
                    <a:pt x="1791" y="11235"/>
                  </a:lnTo>
                  <a:lnTo>
                    <a:pt x="1900" y="10584"/>
                  </a:lnTo>
                  <a:lnTo>
                    <a:pt x="2009" y="9878"/>
                  </a:lnTo>
                  <a:lnTo>
                    <a:pt x="2117" y="9227"/>
                  </a:lnTo>
                  <a:lnTo>
                    <a:pt x="2226" y="8521"/>
                  </a:lnTo>
                  <a:lnTo>
                    <a:pt x="2226" y="7870"/>
                  </a:lnTo>
                  <a:lnTo>
                    <a:pt x="2117" y="7164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80" y="706"/>
                  </a:lnTo>
                  <a:lnTo>
                    <a:pt x="380" y="1411"/>
                  </a:lnTo>
                  <a:lnTo>
                    <a:pt x="326" y="2117"/>
                  </a:lnTo>
                  <a:lnTo>
                    <a:pt x="217" y="2823"/>
                  </a:lnTo>
                  <a:lnTo>
                    <a:pt x="109" y="3528"/>
                  </a:lnTo>
                  <a:lnTo>
                    <a:pt x="0" y="4234"/>
                  </a:lnTo>
                  <a:lnTo>
                    <a:pt x="0" y="4939"/>
                  </a:lnTo>
                  <a:lnTo>
                    <a:pt x="109" y="5645"/>
                  </a:lnTo>
                  <a:lnTo>
                    <a:pt x="1846" y="125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0"/>
          <p:cNvGrpSpPr/>
          <p:nvPr/>
        </p:nvGrpSpPr>
        <p:grpSpPr>
          <a:xfrm>
            <a:off x="2379094" y="509466"/>
            <a:ext cx="2297486" cy="4222956"/>
            <a:chOff x="294525" y="238125"/>
            <a:chExt cx="2850125" cy="5238750"/>
          </a:xfrm>
        </p:grpSpPr>
        <p:sp>
          <p:nvSpPr>
            <p:cNvPr id="676" name="Google Shape;676;p30"/>
            <p:cNvSpPr/>
            <p:nvPr/>
          </p:nvSpPr>
          <p:spPr>
            <a:xfrm>
              <a:off x="294525" y="5101000"/>
              <a:ext cx="2850125" cy="375875"/>
            </a:xfrm>
            <a:custGeom>
              <a:avLst/>
              <a:gdLst/>
              <a:ahLst/>
              <a:cxnLst/>
              <a:rect l="l" t="t" r="r" b="b"/>
              <a:pathLst>
                <a:path w="114005" h="15035" extrusionOk="0">
                  <a:moveTo>
                    <a:pt x="51198" y="1"/>
                  </a:moveTo>
                  <a:lnTo>
                    <a:pt x="45509" y="117"/>
                  </a:lnTo>
                  <a:lnTo>
                    <a:pt x="40052" y="291"/>
                  </a:lnTo>
                  <a:lnTo>
                    <a:pt x="34828" y="581"/>
                  </a:lnTo>
                  <a:lnTo>
                    <a:pt x="29836" y="872"/>
                  </a:lnTo>
                  <a:lnTo>
                    <a:pt x="25134" y="1278"/>
                  </a:lnTo>
                  <a:lnTo>
                    <a:pt x="20723" y="1684"/>
                  </a:lnTo>
                  <a:lnTo>
                    <a:pt x="16660" y="2207"/>
                  </a:lnTo>
                  <a:lnTo>
                    <a:pt x="13003" y="2729"/>
                  </a:lnTo>
                  <a:lnTo>
                    <a:pt x="9694" y="3309"/>
                  </a:lnTo>
                  <a:lnTo>
                    <a:pt x="6850" y="3948"/>
                  </a:lnTo>
                  <a:lnTo>
                    <a:pt x="5631" y="4238"/>
                  </a:lnTo>
                  <a:lnTo>
                    <a:pt x="4470" y="4587"/>
                  </a:lnTo>
                  <a:lnTo>
                    <a:pt x="3425" y="4935"/>
                  </a:lnTo>
                  <a:lnTo>
                    <a:pt x="2554" y="5283"/>
                  </a:lnTo>
                  <a:lnTo>
                    <a:pt x="1799" y="5631"/>
                  </a:lnTo>
                  <a:lnTo>
                    <a:pt x="1161" y="5980"/>
                  </a:lnTo>
                  <a:lnTo>
                    <a:pt x="639" y="6386"/>
                  </a:lnTo>
                  <a:lnTo>
                    <a:pt x="290" y="6734"/>
                  </a:lnTo>
                  <a:lnTo>
                    <a:pt x="58" y="7141"/>
                  </a:lnTo>
                  <a:lnTo>
                    <a:pt x="0" y="7315"/>
                  </a:lnTo>
                  <a:lnTo>
                    <a:pt x="0" y="7547"/>
                  </a:lnTo>
                  <a:lnTo>
                    <a:pt x="0" y="7721"/>
                  </a:lnTo>
                  <a:lnTo>
                    <a:pt x="58" y="7895"/>
                  </a:lnTo>
                  <a:lnTo>
                    <a:pt x="290" y="8302"/>
                  </a:lnTo>
                  <a:lnTo>
                    <a:pt x="639" y="8650"/>
                  </a:lnTo>
                  <a:lnTo>
                    <a:pt x="1161" y="9056"/>
                  </a:lnTo>
                  <a:lnTo>
                    <a:pt x="1799" y="9404"/>
                  </a:lnTo>
                  <a:lnTo>
                    <a:pt x="2554" y="9753"/>
                  </a:lnTo>
                  <a:lnTo>
                    <a:pt x="3425" y="10101"/>
                  </a:lnTo>
                  <a:lnTo>
                    <a:pt x="4470" y="10449"/>
                  </a:lnTo>
                  <a:lnTo>
                    <a:pt x="5631" y="10798"/>
                  </a:lnTo>
                  <a:lnTo>
                    <a:pt x="6850" y="11088"/>
                  </a:lnTo>
                  <a:lnTo>
                    <a:pt x="9694" y="11726"/>
                  </a:lnTo>
                  <a:lnTo>
                    <a:pt x="13003" y="12307"/>
                  </a:lnTo>
                  <a:lnTo>
                    <a:pt x="16660" y="12829"/>
                  </a:lnTo>
                  <a:lnTo>
                    <a:pt x="20723" y="13352"/>
                  </a:lnTo>
                  <a:lnTo>
                    <a:pt x="25134" y="13758"/>
                  </a:lnTo>
                  <a:lnTo>
                    <a:pt x="29836" y="14164"/>
                  </a:lnTo>
                  <a:lnTo>
                    <a:pt x="34828" y="14455"/>
                  </a:lnTo>
                  <a:lnTo>
                    <a:pt x="40052" y="14745"/>
                  </a:lnTo>
                  <a:lnTo>
                    <a:pt x="45509" y="14919"/>
                  </a:lnTo>
                  <a:lnTo>
                    <a:pt x="51198" y="15035"/>
                  </a:lnTo>
                  <a:lnTo>
                    <a:pt x="62807" y="15035"/>
                  </a:lnTo>
                  <a:lnTo>
                    <a:pt x="68496" y="14919"/>
                  </a:lnTo>
                  <a:lnTo>
                    <a:pt x="73952" y="14745"/>
                  </a:lnTo>
                  <a:lnTo>
                    <a:pt x="79176" y="14455"/>
                  </a:lnTo>
                  <a:lnTo>
                    <a:pt x="84168" y="14164"/>
                  </a:lnTo>
                  <a:lnTo>
                    <a:pt x="88870" y="13758"/>
                  </a:lnTo>
                  <a:lnTo>
                    <a:pt x="93282" y="13352"/>
                  </a:lnTo>
                  <a:lnTo>
                    <a:pt x="97345" y="12829"/>
                  </a:lnTo>
                  <a:lnTo>
                    <a:pt x="101002" y="12307"/>
                  </a:lnTo>
                  <a:lnTo>
                    <a:pt x="104311" y="11726"/>
                  </a:lnTo>
                  <a:lnTo>
                    <a:pt x="107155" y="11088"/>
                  </a:lnTo>
                  <a:lnTo>
                    <a:pt x="108374" y="10798"/>
                  </a:lnTo>
                  <a:lnTo>
                    <a:pt x="109535" y="10449"/>
                  </a:lnTo>
                  <a:lnTo>
                    <a:pt x="110580" y="10101"/>
                  </a:lnTo>
                  <a:lnTo>
                    <a:pt x="111450" y="9753"/>
                  </a:lnTo>
                  <a:lnTo>
                    <a:pt x="112205" y="9404"/>
                  </a:lnTo>
                  <a:lnTo>
                    <a:pt x="112843" y="9056"/>
                  </a:lnTo>
                  <a:lnTo>
                    <a:pt x="113366" y="8650"/>
                  </a:lnTo>
                  <a:lnTo>
                    <a:pt x="113714" y="8302"/>
                  </a:lnTo>
                  <a:lnTo>
                    <a:pt x="113946" y="7895"/>
                  </a:lnTo>
                  <a:lnTo>
                    <a:pt x="114004" y="7721"/>
                  </a:lnTo>
                  <a:lnTo>
                    <a:pt x="114004" y="7547"/>
                  </a:lnTo>
                  <a:lnTo>
                    <a:pt x="114004" y="7315"/>
                  </a:lnTo>
                  <a:lnTo>
                    <a:pt x="113946" y="7141"/>
                  </a:lnTo>
                  <a:lnTo>
                    <a:pt x="113714" y="6734"/>
                  </a:lnTo>
                  <a:lnTo>
                    <a:pt x="113366" y="6386"/>
                  </a:lnTo>
                  <a:lnTo>
                    <a:pt x="112843" y="5980"/>
                  </a:lnTo>
                  <a:lnTo>
                    <a:pt x="112205" y="5631"/>
                  </a:lnTo>
                  <a:lnTo>
                    <a:pt x="111450" y="5283"/>
                  </a:lnTo>
                  <a:lnTo>
                    <a:pt x="110580" y="4935"/>
                  </a:lnTo>
                  <a:lnTo>
                    <a:pt x="109535" y="4587"/>
                  </a:lnTo>
                  <a:lnTo>
                    <a:pt x="108374" y="4238"/>
                  </a:lnTo>
                  <a:lnTo>
                    <a:pt x="107155" y="3948"/>
                  </a:lnTo>
                  <a:lnTo>
                    <a:pt x="104311" y="3309"/>
                  </a:lnTo>
                  <a:lnTo>
                    <a:pt x="101002" y="2729"/>
                  </a:lnTo>
                  <a:lnTo>
                    <a:pt x="97345" y="2207"/>
                  </a:lnTo>
                  <a:lnTo>
                    <a:pt x="93282" y="1684"/>
                  </a:lnTo>
                  <a:lnTo>
                    <a:pt x="88870" y="1278"/>
                  </a:lnTo>
                  <a:lnTo>
                    <a:pt x="84168" y="872"/>
                  </a:lnTo>
                  <a:lnTo>
                    <a:pt x="79176" y="581"/>
                  </a:lnTo>
                  <a:lnTo>
                    <a:pt x="73952" y="291"/>
                  </a:lnTo>
                  <a:lnTo>
                    <a:pt x="68496" y="117"/>
                  </a:lnTo>
                  <a:lnTo>
                    <a:pt x="6280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1305975" y="4404450"/>
              <a:ext cx="1010050" cy="920075"/>
            </a:xfrm>
            <a:custGeom>
              <a:avLst/>
              <a:gdLst/>
              <a:ahLst/>
              <a:cxnLst/>
              <a:rect l="l" t="t" r="r" b="b"/>
              <a:pathLst>
                <a:path w="40402" h="36803" extrusionOk="0">
                  <a:moveTo>
                    <a:pt x="1800" y="0"/>
                  </a:moveTo>
                  <a:lnTo>
                    <a:pt x="1" y="18866"/>
                  </a:lnTo>
                  <a:lnTo>
                    <a:pt x="1" y="19388"/>
                  </a:lnTo>
                  <a:lnTo>
                    <a:pt x="59" y="23451"/>
                  </a:lnTo>
                  <a:lnTo>
                    <a:pt x="59" y="23625"/>
                  </a:lnTo>
                  <a:lnTo>
                    <a:pt x="175" y="28153"/>
                  </a:lnTo>
                  <a:lnTo>
                    <a:pt x="349" y="31926"/>
                  </a:lnTo>
                  <a:lnTo>
                    <a:pt x="465" y="33435"/>
                  </a:lnTo>
                  <a:lnTo>
                    <a:pt x="581" y="34538"/>
                  </a:lnTo>
                  <a:lnTo>
                    <a:pt x="755" y="35351"/>
                  </a:lnTo>
                  <a:lnTo>
                    <a:pt x="872" y="35525"/>
                  </a:lnTo>
                  <a:lnTo>
                    <a:pt x="930" y="35699"/>
                  </a:lnTo>
                  <a:lnTo>
                    <a:pt x="1162" y="35757"/>
                  </a:lnTo>
                  <a:lnTo>
                    <a:pt x="1568" y="35815"/>
                  </a:lnTo>
                  <a:lnTo>
                    <a:pt x="2961" y="35989"/>
                  </a:lnTo>
                  <a:lnTo>
                    <a:pt x="4935" y="36105"/>
                  </a:lnTo>
                  <a:lnTo>
                    <a:pt x="7431" y="36280"/>
                  </a:lnTo>
                  <a:lnTo>
                    <a:pt x="13526" y="36454"/>
                  </a:lnTo>
                  <a:lnTo>
                    <a:pt x="20433" y="36628"/>
                  </a:lnTo>
                  <a:lnTo>
                    <a:pt x="27341" y="36744"/>
                  </a:lnTo>
                  <a:lnTo>
                    <a:pt x="33436" y="36802"/>
                  </a:lnTo>
                  <a:lnTo>
                    <a:pt x="37847" y="36744"/>
                  </a:lnTo>
                  <a:lnTo>
                    <a:pt x="39183" y="36686"/>
                  </a:lnTo>
                  <a:lnTo>
                    <a:pt x="39821" y="36628"/>
                  </a:lnTo>
                  <a:lnTo>
                    <a:pt x="40053" y="36512"/>
                  </a:lnTo>
                  <a:lnTo>
                    <a:pt x="40227" y="36338"/>
                  </a:lnTo>
                  <a:lnTo>
                    <a:pt x="40344" y="36105"/>
                  </a:lnTo>
                  <a:lnTo>
                    <a:pt x="40402" y="35815"/>
                  </a:lnTo>
                  <a:lnTo>
                    <a:pt x="40402" y="35467"/>
                  </a:lnTo>
                  <a:lnTo>
                    <a:pt x="40402" y="35119"/>
                  </a:lnTo>
                  <a:lnTo>
                    <a:pt x="40285" y="34306"/>
                  </a:lnTo>
                  <a:lnTo>
                    <a:pt x="39995" y="33493"/>
                  </a:lnTo>
                  <a:lnTo>
                    <a:pt x="39647" y="32681"/>
                  </a:lnTo>
                  <a:lnTo>
                    <a:pt x="39183" y="31984"/>
                  </a:lnTo>
                  <a:lnTo>
                    <a:pt x="38950" y="31694"/>
                  </a:lnTo>
                  <a:lnTo>
                    <a:pt x="38660" y="31404"/>
                  </a:lnTo>
                  <a:lnTo>
                    <a:pt x="38312" y="31171"/>
                  </a:lnTo>
                  <a:lnTo>
                    <a:pt x="37615" y="30765"/>
                  </a:lnTo>
                  <a:lnTo>
                    <a:pt x="35700" y="29778"/>
                  </a:lnTo>
                  <a:lnTo>
                    <a:pt x="33262" y="28559"/>
                  </a:lnTo>
                  <a:lnTo>
                    <a:pt x="30592" y="27224"/>
                  </a:lnTo>
                  <a:lnTo>
                    <a:pt x="25658" y="24902"/>
                  </a:lnTo>
                  <a:lnTo>
                    <a:pt x="23510" y="23916"/>
                  </a:lnTo>
                  <a:lnTo>
                    <a:pt x="23510" y="23509"/>
                  </a:lnTo>
                  <a:lnTo>
                    <a:pt x="23626" y="19620"/>
                  </a:lnTo>
                  <a:lnTo>
                    <a:pt x="23626" y="18924"/>
                  </a:lnTo>
                  <a:lnTo>
                    <a:pt x="26006" y="290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1305975" y="4876075"/>
              <a:ext cx="1010050" cy="448450"/>
            </a:xfrm>
            <a:custGeom>
              <a:avLst/>
              <a:gdLst/>
              <a:ahLst/>
              <a:cxnLst/>
              <a:rect l="l" t="t" r="r" b="b"/>
              <a:pathLst>
                <a:path w="40402" h="17938" extrusionOk="0">
                  <a:moveTo>
                    <a:pt x="1" y="1"/>
                  </a:moveTo>
                  <a:lnTo>
                    <a:pt x="1" y="523"/>
                  </a:lnTo>
                  <a:lnTo>
                    <a:pt x="59" y="4586"/>
                  </a:lnTo>
                  <a:lnTo>
                    <a:pt x="59" y="4760"/>
                  </a:lnTo>
                  <a:lnTo>
                    <a:pt x="175" y="9288"/>
                  </a:lnTo>
                  <a:lnTo>
                    <a:pt x="349" y="13061"/>
                  </a:lnTo>
                  <a:lnTo>
                    <a:pt x="465" y="14570"/>
                  </a:lnTo>
                  <a:lnTo>
                    <a:pt x="581" y="15673"/>
                  </a:lnTo>
                  <a:lnTo>
                    <a:pt x="755" y="16486"/>
                  </a:lnTo>
                  <a:lnTo>
                    <a:pt x="872" y="16660"/>
                  </a:lnTo>
                  <a:lnTo>
                    <a:pt x="930" y="16834"/>
                  </a:lnTo>
                  <a:lnTo>
                    <a:pt x="1162" y="16892"/>
                  </a:lnTo>
                  <a:lnTo>
                    <a:pt x="1568" y="16950"/>
                  </a:lnTo>
                  <a:lnTo>
                    <a:pt x="2961" y="17124"/>
                  </a:lnTo>
                  <a:lnTo>
                    <a:pt x="4935" y="17240"/>
                  </a:lnTo>
                  <a:lnTo>
                    <a:pt x="7431" y="17415"/>
                  </a:lnTo>
                  <a:lnTo>
                    <a:pt x="13526" y="17589"/>
                  </a:lnTo>
                  <a:lnTo>
                    <a:pt x="20433" y="17763"/>
                  </a:lnTo>
                  <a:lnTo>
                    <a:pt x="27341" y="17879"/>
                  </a:lnTo>
                  <a:lnTo>
                    <a:pt x="33436" y="17937"/>
                  </a:lnTo>
                  <a:lnTo>
                    <a:pt x="37847" y="17879"/>
                  </a:lnTo>
                  <a:lnTo>
                    <a:pt x="39183" y="17821"/>
                  </a:lnTo>
                  <a:lnTo>
                    <a:pt x="39821" y="17763"/>
                  </a:lnTo>
                  <a:lnTo>
                    <a:pt x="40053" y="17647"/>
                  </a:lnTo>
                  <a:lnTo>
                    <a:pt x="40227" y="17473"/>
                  </a:lnTo>
                  <a:lnTo>
                    <a:pt x="40344" y="17240"/>
                  </a:lnTo>
                  <a:lnTo>
                    <a:pt x="40402" y="16950"/>
                  </a:lnTo>
                  <a:lnTo>
                    <a:pt x="40402" y="16602"/>
                  </a:lnTo>
                  <a:lnTo>
                    <a:pt x="40402" y="16254"/>
                  </a:lnTo>
                  <a:lnTo>
                    <a:pt x="40285" y="15441"/>
                  </a:lnTo>
                  <a:lnTo>
                    <a:pt x="39995" y="14628"/>
                  </a:lnTo>
                  <a:lnTo>
                    <a:pt x="39647" y="13816"/>
                  </a:lnTo>
                  <a:lnTo>
                    <a:pt x="39183" y="13119"/>
                  </a:lnTo>
                  <a:lnTo>
                    <a:pt x="38950" y="12829"/>
                  </a:lnTo>
                  <a:lnTo>
                    <a:pt x="38718" y="12539"/>
                  </a:lnTo>
                  <a:lnTo>
                    <a:pt x="38312" y="12306"/>
                  </a:lnTo>
                  <a:lnTo>
                    <a:pt x="37615" y="11900"/>
                  </a:lnTo>
                  <a:lnTo>
                    <a:pt x="35700" y="10913"/>
                  </a:lnTo>
                  <a:lnTo>
                    <a:pt x="33262" y="9694"/>
                  </a:lnTo>
                  <a:lnTo>
                    <a:pt x="30592" y="8359"/>
                  </a:lnTo>
                  <a:lnTo>
                    <a:pt x="25658" y="6037"/>
                  </a:lnTo>
                  <a:lnTo>
                    <a:pt x="23510" y="5051"/>
                  </a:lnTo>
                  <a:lnTo>
                    <a:pt x="23510" y="4644"/>
                  </a:lnTo>
                  <a:lnTo>
                    <a:pt x="23626" y="755"/>
                  </a:lnTo>
                  <a:lnTo>
                    <a:pt x="23626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1307425" y="4990725"/>
              <a:ext cx="1008600" cy="333800"/>
            </a:xfrm>
            <a:custGeom>
              <a:avLst/>
              <a:gdLst/>
              <a:ahLst/>
              <a:cxnLst/>
              <a:rect l="l" t="t" r="r" b="b"/>
              <a:pathLst>
                <a:path w="40344" h="13352" extrusionOk="0">
                  <a:moveTo>
                    <a:pt x="1" y="0"/>
                  </a:moveTo>
                  <a:lnTo>
                    <a:pt x="1" y="232"/>
                  </a:lnTo>
                  <a:lnTo>
                    <a:pt x="1" y="465"/>
                  </a:lnTo>
                  <a:lnTo>
                    <a:pt x="117" y="4934"/>
                  </a:lnTo>
                  <a:lnTo>
                    <a:pt x="291" y="8591"/>
                  </a:lnTo>
                  <a:lnTo>
                    <a:pt x="407" y="10042"/>
                  </a:lnTo>
                  <a:lnTo>
                    <a:pt x="523" y="11145"/>
                  </a:lnTo>
                  <a:lnTo>
                    <a:pt x="697" y="11900"/>
                  </a:lnTo>
                  <a:lnTo>
                    <a:pt x="814" y="12132"/>
                  </a:lnTo>
                  <a:lnTo>
                    <a:pt x="872" y="12248"/>
                  </a:lnTo>
                  <a:lnTo>
                    <a:pt x="1336" y="12364"/>
                  </a:lnTo>
                  <a:lnTo>
                    <a:pt x="2207" y="12480"/>
                  </a:lnTo>
                  <a:lnTo>
                    <a:pt x="5051" y="12713"/>
                  </a:lnTo>
                  <a:lnTo>
                    <a:pt x="9114" y="12887"/>
                  </a:lnTo>
                  <a:lnTo>
                    <a:pt x="13932" y="13061"/>
                  </a:lnTo>
                  <a:lnTo>
                    <a:pt x="19621" y="13177"/>
                  </a:lnTo>
                  <a:lnTo>
                    <a:pt x="26761" y="13293"/>
                  </a:lnTo>
                  <a:lnTo>
                    <a:pt x="33088" y="13351"/>
                  </a:lnTo>
                  <a:lnTo>
                    <a:pt x="37731" y="13293"/>
                  </a:lnTo>
                  <a:lnTo>
                    <a:pt x="39125" y="13235"/>
                  </a:lnTo>
                  <a:lnTo>
                    <a:pt x="39763" y="13177"/>
                  </a:lnTo>
                  <a:lnTo>
                    <a:pt x="39995" y="13061"/>
                  </a:lnTo>
                  <a:lnTo>
                    <a:pt x="40169" y="12887"/>
                  </a:lnTo>
                  <a:lnTo>
                    <a:pt x="40286" y="12654"/>
                  </a:lnTo>
                  <a:lnTo>
                    <a:pt x="40344" y="12364"/>
                  </a:lnTo>
                  <a:lnTo>
                    <a:pt x="40344" y="12016"/>
                  </a:lnTo>
                  <a:lnTo>
                    <a:pt x="40344" y="11668"/>
                  </a:lnTo>
                  <a:lnTo>
                    <a:pt x="40169" y="10855"/>
                  </a:lnTo>
                  <a:lnTo>
                    <a:pt x="39879" y="10042"/>
                  </a:lnTo>
                  <a:lnTo>
                    <a:pt x="39531" y="9230"/>
                  </a:lnTo>
                  <a:lnTo>
                    <a:pt x="39067" y="8533"/>
                  </a:lnTo>
                  <a:lnTo>
                    <a:pt x="38834" y="8243"/>
                  </a:lnTo>
                  <a:lnTo>
                    <a:pt x="38602" y="7953"/>
                  </a:lnTo>
                  <a:lnTo>
                    <a:pt x="38196" y="7720"/>
                  </a:lnTo>
                  <a:lnTo>
                    <a:pt x="37499" y="7314"/>
                  </a:lnTo>
                  <a:lnTo>
                    <a:pt x="35642" y="6327"/>
                  </a:lnTo>
                  <a:lnTo>
                    <a:pt x="33146" y="5108"/>
                  </a:lnTo>
                  <a:lnTo>
                    <a:pt x="30476" y="3773"/>
                  </a:lnTo>
                  <a:lnTo>
                    <a:pt x="25542" y="1451"/>
                  </a:lnTo>
                  <a:lnTo>
                    <a:pt x="23394" y="465"/>
                  </a:lnTo>
                  <a:lnTo>
                    <a:pt x="23394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1371275" y="5273700"/>
              <a:ext cx="922975" cy="14525"/>
            </a:xfrm>
            <a:custGeom>
              <a:avLst/>
              <a:gdLst/>
              <a:ahLst/>
              <a:cxnLst/>
              <a:rect l="l" t="t" r="r" b="b"/>
              <a:pathLst>
                <a:path w="36919" h="581" extrusionOk="0">
                  <a:moveTo>
                    <a:pt x="7431" y="0"/>
                  </a:moveTo>
                  <a:lnTo>
                    <a:pt x="3077" y="58"/>
                  </a:lnTo>
                  <a:lnTo>
                    <a:pt x="1" y="117"/>
                  </a:lnTo>
                  <a:lnTo>
                    <a:pt x="3077" y="291"/>
                  </a:lnTo>
                  <a:lnTo>
                    <a:pt x="7431" y="349"/>
                  </a:lnTo>
                  <a:lnTo>
                    <a:pt x="18402" y="523"/>
                  </a:lnTo>
                  <a:lnTo>
                    <a:pt x="29373" y="581"/>
                  </a:lnTo>
                  <a:lnTo>
                    <a:pt x="36861" y="523"/>
                  </a:lnTo>
                  <a:lnTo>
                    <a:pt x="36919" y="523"/>
                  </a:lnTo>
                  <a:lnTo>
                    <a:pt x="36919" y="465"/>
                  </a:lnTo>
                  <a:lnTo>
                    <a:pt x="36803" y="465"/>
                  </a:lnTo>
                  <a:lnTo>
                    <a:pt x="29373" y="291"/>
                  </a:lnTo>
                  <a:lnTo>
                    <a:pt x="18402" y="117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776175" y="4989275"/>
              <a:ext cx="184325" cy="47900"/>
            </a:xfrm>
            <a:custGeom>
              <a:avLst/>
              <a:gdLst/>
              <a:ahLst/>
              <a:cxnLst/>
              <a:rect l="l" t="t" r="r" b="b"/>
              <a:pathLst>
                <a:path w="7373" h="1916" extrusionOk="0">
                  <a:moveTo>
                    <a:pt x="5398" y="0"/>
                  </a:moveTo>
                  <a:lnTo>
                    <a:pt x="4412" y="58"/>
                  </a:lnTo>
                  <a:lnTo>
                    <a:pt x="3425" y="174"/>
                  </a:lnTo>
                  <a:lnTo>
                    <a:pt x="2496" y="407"/>
                  </a:lnTo>
                  <a:lnTo>
                    <a:pt x="1625" y="755"/>
                  </a:lnTo>
                  <a:lnTo>
                    <a:pt x="1219" y="929"/>
                  </a:lnTo>
                  <a:lnTo>
                    <a:pt x="813" y="1161"/>
                  </a:lnTo>
                  <a:lnTo>
                    <a:pt x="406" y="1451"/>
                  </a:lnTo>
                  <a:lnTo>
                    <a:pt x="58" y="1742"/>
                  </a:lnTo>
                  <a:lnTo>
                    <a:pt x="0" y="1800"/>
                  </a:lnTo>
                  <a:lnTo>
                    <a:pt x="58" y="1858"/>
                  </a:lnTo>
                  <a:lnTo>
                    <a:pt x="58" y="1916"/>
                  </a:lnTo>
                  <a:lnTo>
                    <a:pt x="174" y="1916"/>
                  </a:lnTo>
                  <a:lnTo>
                    <a:pt x="1916" y="1393"/>
                  </a:lnTo>
                  <a:lnTo>
                    <a:pt x="3657" y="987"/>
                  </a:lnTo>
                  <a:lnTo>
                    <a:pt x="5456" y="697"/>
                  </a:lnTo>
                  <a:lnTo>
                    <a:pt x="7256" y="523"/>
                  </a:lnTo>
                  <a:lnTo>
                    <a:pt x="7372" y="465"/>
                  </a:lnTo>
                  <a:lnTo>
                    <a:pt x="7372" y="348"/>
                  </a:lnTo>
                  <a:lnTo>
                    <a:pt x="7372" y="232"/>
                  </a:lnTo>
                  <a:lnTo>
                    <a:pt x="7256" y="232"/>
                  </a:lnTo>
                  <a:lnTo>
                    <a:pt x="6327" y="58"/>
                  </a:lnTo>
                  <a:lnTo>
                    <a:pt x="53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1819700" y="5016850"/>
              <a:ext cx="184325" cy="46450"/>
            </a:xfrm>
            <a:custGeom>
              <a:avLst/>
              <a:gdLst/>
              <a:ahLst/>
              <a:cxnLst/>
              <a:rect l="l" t="t" r="r" b="b"/>
              <a:pathLst>
                <a:path w="7373" h="1858" extrusionOk="0">
                  <a:moveTo>
                    <a:pt x="4412" y="0"/>
                  </a:moveTo>
                  <a:lnTo>
                    <a:pt x="3425" y="116"/>
                  </a:lnTo>
                  <a:lnTo>
                    <a:pt x="2496" y="348"/>
                  </a:lnTo>
                  <a:lnTo>
                    <a:pt x="1626" y="697"/>
                  </a:lnTo>
                  <a:lnTo>
                    <a:pt x="1161" y="929"/>
                  </a:lnTo>
                  <a:lnTo>
                    <a:pt x="755" y="1161"/>
                  </a:lnTo>
                  <a:lnTo>
                    <a:pt x="407" y="1393"/>
                  </a:lnTo>
                  <a:lnTo>
                    <a:pt x="0" y="1741"/>
                  </a:lnTo>
                  <a:lnTo>
                    <a:pt x="0" y="1800"/>
                  </a:lnTo>
                  <a:lnTo>
                    <a:pt x="59" y="1858"/>
                  </a:lnTo>
                  <a:lnTo>
                    <a:pt x="117" y="1858"/>
                  </a:lnTo>
                  <a:lnTo>
                    <a:pt x="1858" y="1393"/>
                  </a:lnTo>
                  <a:lnTo>
                    <a:pt x="3657" y="987"/>
                  </a:lnTo>
                  <a:lnTo>
                    <a:pt x="5399" y="697"/>
                  </a:lnTo>
                  <a:lnTo>
                    <a:pt x="7198" y="464"/>
                  </a:lnTo>
                  <a:lnTo>
                    <a:pt x="7314" y="464"/>
                  </a:lnTo>
                  <a:lnTo>
                    <a:pt x="7372" y="348"/>
                  </a:lnTo>
                  <a:lnTo>
                    <a:pt x="7314" y="232"/>
                  </a:lnTo>
                  <a:lnTo>
                    <a:pt x="7256" y="174"/>
                  </a:lnTo>
                  <a:lnTo>
                    <a:pt x="6328" y="5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863225" y="5042950"/>
              <a:ext cx="184325" cy="46475"/>
            </a:xfrm>
            <a:custGeom>
              <a:avLst/>
              <a:gdLst/>
              <a:ahLst/>
              <a:cxnLst/>
              <a:rect l="l" t="t" r="r" b="b"/>
              <a:pathLst>
                <a:path w="7373" h="1859" extrusionOk="0">
                  <a:moveTo>
                    <a:pt x="4354" y="1"/>
                  </a:moveTo>
                  <a:lnTo>
                    <a:pt x="3426" y="175"/>
                  </a:lnTo>
                  <a:lnTo>
                    <a:pt x="2497" y="407"/>
                  </a:lnTo>
                  <a:lnTo>
                    <a:pt x="1568" y="697"/>
                  </a:lnTo>
                  <a:lnTo>
                    <a:pt x="1162" y="930"/>
                  </a:lnTo>
                  <a:lnTo>
                    <a:pt x="755" y="1162"/>
                  </a:lnTo>
                  <a:lnTo>
                    <a:pt x="349" y="1452"/>
                  </a:lnTo>
                  <a:lnTo>
                    <a:pt x="1" y="1742"/>
                  </a:lnTo>
                  <a:lnTo>
                    <a:pt x="1" y="1800"/>
                  </a:lnTo>
                  <a:lnTo>
                    <a:pt x="1" y="1858"/>
                  </a:lnTo>
                  <a:lnTo>
                    <a:pt x="117" y="1858"/>
                  </a:lnTo>
                  <a:lnTo>
                    <a:pt x="1858" y="1394"/>
                  </a:lnTo>
                  <a:lnTo>
                    <a:pt x="3600" y="988"/>
                  </a:lnTo>
                  <a:lnTo>
                    <a:pt x="5399" y="697"/>
                  </a:lnTo>
                  <a:lnTo>
                    <a:pt x="7199" y="523"/>
                  </a:lnTo>
                  <a:lnTo>
                    <a:pt x="7315" y="465"/>
                  </a:lnTo>
                  <a:lnTo>
                    <a:pt x="7373" y="349"/>
                  </a:lnTo>
                  <a:lnTo>
                    <a:pt x="7315" y="233"/>
                  </a:lnTo>
                  <a:lnTo>
                    <a:pt x="7199" y="175"/>
                  </a:lnTo>
                  <a:lnTo>
                    <a:pt x="6270" y="59"/>
                  </a:lnTo>
                  <a:lnTo>
                    <a:pt x="53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1307425" y="4990725"/>
              <a:ext cx="490525" cy="329425"/>
            </a:xfrm>
            <a:custGeom>
              <a:avLst/>
              <a:gdLst/>
              <a:ahLst/>
              <a:cxnLst/>
              <a:rect l="l" t="t" r="r" b="b"/>
              <a:pathLst>
                <a:path w="19621" h="13177" extrusionOk="0">
                  <a:moveTo>
                    <a:pt x="1" y="0"/>
                  </a:moveTo>
                  <a:lnTo>
                    <a:pt x="1" y="232"/>
                  </a:lnTo>
                  <a:lnTo>
                    <a:pt x="1" y="465"/>
                  </a:lnTo>
                  <a:lnTo>
                    <a:pt x="117" y="4934"/>
                  </a:lnTo>
                  <a:lnTo>
                    <a:pt x="291" y="8591"/>
                  </a:lnTo>
                  <a:lnTo>
                    <a:pt x="407" y="9984"/>
                  </a:lnTo>
                  <a:lnTo>
                    <a:pt x="523" y="11145"/>
                  </a:lnTo>
                  <a:lnTo>
                    <a:pt x="697" y="11900"/>
                  </a:lnTo>
                  <a:lnTo>
                    <a:pt x="814" y="12074"/>
                  </a:lnTo>
                  <a:lnTo>
                    <a:pt x="872" y="12248"/>
                  </a:lnTo>
                  <a:lnTo>
                    <a:pt x="1336" y="12364"/>
                  </a:lnTo>
                  <a:lnTo>
                    <a:pt x="2207" y="12480"/>
                  </a:lnTo>
                  <a:lnTo>
                    <a:pt x="5051" y="12713"/>
                  </a:lnTo>
                  <a:lnTo>
                    <a:pt x="9114" y="12887"/>
                  </a:lnTo>
                  <a:lnTo>
                    <a:pt x="13932" y="13061"/>
                  </a:lnTo>
                  <a:lnTo>
                    <a:pt x="19621" y="13177"/>
                  </a:lnTo>
                  <a:lnTo>
                    <a:pt x="9114" y="6153"/>
                  </a:lnTo>
                  <a:lnTo>
                    <a:pt x="3716" y="25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983825" y="1793775"/>
              <a:ext cx="1031800" cy="3199875"/>
            </a:xfrm>
            <a:custGeom>
              <a:avLst/>
              <a:gdLst/>
              <a:ahLst/>
              <a:cxnLst/>
              <a:rect l="l" t="t" r="r" b="b"/>
              <a:pathLst>
                <a:path w="41272" h="127995" extrusionOk="0">
                  <a:moveTo>
                    <a:pt x="0" y="0"/>
                  </a:moveTo>
                  <a:lnTo>
                    <a:pt x="4992" y="19214"/>
                  </a:lnTo>
                  <a:lnTo>
                    <a:pt x="10971" y="42317"/>
                  </a:lnTo>
                  <a:lnTo>
                    <a:pt x="13061" y="50385"/>
                  </a:lnTo>
                  <a:lnTo>
                    <a:pt x="15615" y="60660"/>
                  </a:lnTo>
                  <a:lnTo>
                    <a:pt x="16486" y="64084"/>
                  </a:lnTo>
                  <a:lnTo>
                    <a:pt x="16892" y="65942"/>
                  </a:lnTo>
                  <a:lnTo>
                    <a:pt x="16892" y="66813"/>
                  </a:lnTo>
                  <a:lnTo>
                    <a:pt x="16718" y="68960"/>
                  </a:lnTo>
                  <a:lnTo>
                    <a:pt x="16195" y="76100"/>
                  </a:lnTo>
                  <a:lnTo>
                    <a:pt x="14454" y="97404"/>
                  </a:lnTo>
                  <a:lnTo>
                    <a:pt x="11842" y="127994"/>
                  </a:lnTo>
                  <a:lnTo>
                    <a:pt x="37905" y="127994"/>
                  </a:lnTo>
                  <a:lnTo>
                    <a:pt x="38602" y="119577"/>
                  </a:lnTo>
                  <a:lnTo>
                    <a:pt x="39240" y="110754"/>
                  </a:lnTo>
                  <a:lnTo>
                    <a:pt x="39937" y="100364"/>
                  </a:lnTo>
                  <a:lnTo>
                    <a:pt x="40575" y="89509"/>
                  </a:lnTo>
                  <a:lnTo>
                    <a:pt x="40807" y="84285"/>
                  </a:lnTo>
                  <a:lnTo>
                    <a:pt x="41040" y="79351"/>
                  </a:lnTo>
                  <a:lnTo>
                    <a:pt x="41214" y="74939"/>
                  </a:lnTo>
                  <a:lnTo>
                    <a:pt x="41272" y="71050"/>
                  </a:lnTo>
                  <a:lnTo>
                    <a:pt x="41214" y="67916"/>
                  </a:lnTo>
                  <a:lnTo>
                    <a:pt x="41156" y="66697"/>
                  </a:lnTo>
                  <a:lnTo>
                    <a:pt x="41098" y="65710"/>
                  </a:lnTo>
                  <a:lnTo>
                    <a:pt x="40865" y="64375"/>
                  </a:lnTo>
                  <a:lnTo>
                    <a:pt x="40517" y="62749"/>
                  </a:lnTo>
                  <a:lnTo>
                    <a:pt x="40053" y="60718"/>
                  </a:lnTo>
                  <a:lnTo>
                    <a:pt x="39472" y="58338"/>
                  </a:lnTo>
                  <a:lnTo>
                    <a:pt x="38021" y="52881"/>
                  </a:lnTo>
                  <a:lnTo>
                    <a:pt x="36280" y="46554"/>
                  </a:lnTo>
                  <a:lnTo>
                    <a:pt x="34306" y="39763"/>
                  </a:lnTo>
                  <a:lnTo>
                    <a:pt x="32216" y="32623"/>
                  </a:lnTo>
                  <a:lnTo>
                    <a:pt x="28037" y="18866"/>
                  </a:lnTo>
                  <a:lnTo>
                    <a:pt x="23858" y="5457"/>
                  </a:lnTo>
                  <a:lnTo>
                    <a:pt x="2217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316150" y="4877525"/>
              <a:ext cx="589200" cy="13075"/>
            </a:xfrm>
            <a:custGeom>
              <a:avLst/>
              <a:gdLst/>
              <a:ahLst/>
              <a:cxnLst/>
              <a:rect l="l" t="t" r="r" b="b"/>
              <a:pathLst>
                <a:path w="23568" h="523" extrusionOk="0">
                  <a:moveTo>
                    <a:pt x="8301" y="1"/>
                  </a:moveTo>
                  <a:lnTo>
                    <a:pt x="3135" y="59"/>
                  </a:lnTo>
                  <a:lnTo>
                    <a:pt x="1219" y="117"/>
                  </a:lnTo>
                  <a:lnTo>
                    <a:pt x="58" y="233"/>
                  </a:lnTo>
                  <a:lnTo>
                    <a:pt x="0" y="291"/>
                  </a:lnTo>
                  <a:lnTo>
                    <a:pt x="58" y="291"/>
                  </a:lnTo>
                  <a:lnTo>
                    <a:pt x="1219" y="407"/>
                  </a:lnTo>
                  <a:lnTo>
                    <a:pt x="3135" y="465"/>
                  </a:lnTo>
                  <a:lnTo>
                    <a:pt x="8301" y="523"/>
                  </a:lnTo>
                  <a:lnTo>
                    <a:pt x="16660" y="465"/>
                  </a:lnTo>
                  <a:lnTo>
                    <a:pt x="20084" y="407"/>
                  </a:lnTo>
                  <a:lnTo>
                    <a:pt x="23509" y="291"/>
                  </a:lnTo>
                  <a:lnTo>
                    <a:pt x="23567" y="291"/>
                  </a:lnTo>
                  <a:lnTo>
                    <a:pt x="23509" y="233"/>
                  </a:lnTo>
                  <a:lnTo>
                    <a:pt x="20084" y="117"/>
                  </a:lnTo>
                  <a:lnTo>
                    <a:pt x="16660" y="59"/>
                  </a:lnTo>
                  <a:lnTo>
                    <a:pt x="8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097025" y="1933100"/>
              <a:ext cx="446975" cy="2884950"/>
            </a:xfrm>
            <a:custGeom>
              <a:avLst/>
              <a:gdLst/>
              <a:ahLst/>
              <a:cxnLst/>
              <a:rect l="l" t="t" r="r" b="b"/>
              <a:pathLst>
                <a:path w="17879" h="115398" extrusionOk="0">
                  <a:moveTo>
                    <a:pt x="58" y="0"/>
                  </a:moveTo>
                  <a:lnTo>
                    <a:pt x="0" y="58"/>
                  </a:lnTo>
                  <a:lnTo>
                    <a:pt x="0" y="406"/>
                  </a:lnTo>
                  <a:lnTo>
                    <a:pt x="174" y="987"/>
                  </a:lnTo>
                  <a:lnTo>
                    <a:pt x="1799" y="6850"/>
                  </a:lnTo>
                  <a:lnTo>
                    <a:pt x="5224" y="18401"/>
                  </a:lnTo>
                  <a:lnTo>
                    <a:pt x="12074" y="41330"/>
                  </a:lnTo>
                  <a:lnTo>
                    <a:pt x="15499" y="52823"/>
                  </a:lnTo>
                  <a:lnTo>
                    <a:pt x="15963" y="54158"/>
                  </a:lnTo>
                  <a:lnTo>
                    <a:pt x="16311" y="55551"/>
                  </a:lnTo>
                  <a:lnTo>
                    <a:pt x="16660" y="56944"/>
                  </a:lnTo>
                  <a:lnTo>
                    <a:pt x="16950" y="58395"/>
                  </a:lnTo>
                  <a:lnTo>
                    <a:pt x="17124" y="59847"/>
                  </a:lnTo>
                  <a:lnTo>
                    <a:pt x="17240" y="61356"/>
                  </a:lnTo>
                  <a:lnTo>
                    <a:pt x="17240" y="62807"/>
                  </a:lnTo>
                  <a:lnTo>
                    <a:pt x="17182" y="64316"/>
                  </a:lnTo>
                  <a:lnTo>
                    <a:pt x="16950" y="67335"/>
                  </a:lnTo>
                  <a:lnTo>
                    <a:pt x="16660" y="70295"/>
                  </a:lnTo>
                  <a:lnTo>
                    <a:pt x="16079" y="76274"/>
                  </a:lnTo>
                  <a:lnTo>
                    <a:pt x="14976" y="88290"/>
                  </a:lnTo>
                  <a:lnTo>
                    <a:pt x="12770" y="112089"/>
                  </a:lnTo>
                  <a:lnTo>
                    <a:pt x="12538" y="115107"/>
                  </a:lnTo>
                  <a:lnTo>
                    <a:pt x="12538" y="115223"/>
                  </a:lnTo>
                  <a:lnTo>
                    <a:pt x="12596" y="115340"/>
                  </a:lnTo>
                  <a:lnTo>
                    <a:pt x="12654" y="115340"/>
                  </a:lnTo>
                  <a:lnTo>
                    <a:pt x="12770" y="115398"/>
                  </a:lnTo>
                  <a:lnTo>
                    <a:pt x="12945" y="115340"/>
                  </a:lnTo>
                  <a:lnTo>
                    <a:pt x="13003" y="115223"/>
                  </a:lnTo>
                  <a:lnTo>
                    <a:pt x="13061" y="115107"/>
                  </a:lnTo>
                  <a:lnTo>
                    <a:pt x="13641" y="109245"/>
                  </a:lnTo>
                  <a:lnTo>
                    <a:pt x="14222" y="103324"/>
                  </a:lnTo>
                  <a:lnTo>
                    <a:pt x="15324" y="91540"/>
                  </a:lnTo>
                  <a:lnTo>
                    <a:pt x="17530" y="68031"/>
                  </a:lnTo>
                  <a:lnTo>
                    <a:pt x="17762" y="65071"/>
                  </a:lnTo>
                  <a:lnTo>
                    <a:pt x="17879" y="63562"/>
                  </a:lnTo>
                  <a:lnTo>
                    <a:pt x="17879" y="62110"/>
                  </a:lnTo>
                  <a:lnTo>
                    <a:pt x="17879" y="60717"/>
                  </a:lnTo>
                  <a:lnTo>
                    <a:pt x="17704" y="59382"/>
                  </a:lnTo>
                  <a:lnTo>
                    <a:pt x="17530" y="57989"/>
                  </a:lnTo>
                  <a:lnTo>
                    <a:pt x="17240" y="56654"/>
                  </a:lnTo>
                  <a:lnTo>
                    <a:pt x="16892" y="55261"/>
                  </a:lnTo>
                  <a:lnTo>
                    <a:pt x="16543" y="53810"/>
                  </a:lnTo>
                  <a:lnTo>
                    <a:pt x="15731" y="51023"/>
                  </a:lnTo>
                  <a:lnTo>
                    <a:pt x="13989" y="45509"/>
                  </a:lnTo>
                  <a:lnTo>
                    <a:pt x="7198" y="22929"/>
                  </a:lnTo>
                  <a:lnTo>
                    <a:pt x="3715" y="11609"/>
                  </a:lnTo>
                  <a:lnTo>
                    <a:pt x="1974" y="5921"/>
                  </a:lnTo>
                  <a:lnTo>
                    <a:pt x="1045" y="3135"/>
                  </a:lnTo>
                  <a:lnTo>
                    <a:pt x="639" y="1741"/>
                  </a:lnTo>
                  <a:lnTo>
                    <a:pt x="232" y="3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983825" y="1795225"/>
              <a:ext cx="490525" cy="1258200"/>
            </a:xfrm>
            <a:custGeom>
              <a:avLst/>
              <a:gdLst/>
              <a:ahLst/>
              <a:cxnLst/>
              <a:rect l="l" t="t" r="r" b="b"/>
              <a:pathLst>
                <a:path w="19621" h="50328" extrusionOk="0">
                  <a:moveTo>
                    <a:pt x="0" y="1"/>
                  </a:moveTo>
                  <a:lnTo>
                    <a:pt x="4644" y="17821"/>
                  </a:lnTo>
                  <a:lnTo>
                    <a:pt x="8882" y="34190"/>
                  </a:lnTo>
                  <a:lnTo>
                    <a:pt x="13003" y="50327"/>
                  </a:lnTo>
                  <a:lnTo>
                    <a:pt x="16544" y="23568"/>
                  </a:lnTo>
                  <a:lnTo>
                    <a:pt x="19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13775" y="4417500"/>
              <a:ext cx="1011500" cy="915725"/>
            </a:xfrm>
            <a:custGeom>
              <a:avLst/>
              <a:gdLst/>
              <a:ahLst/>
              <a:cxnLst/>
              <a:rect l="l" t="t" r="r" b="b"/>
              <a:pathLst>
                <a:path w="40460" h="36629" extrusionOk="0">
                  <a:moveTo>
                    <a:pt x="581" y="1"/>
                  </a:moveTo>
                  <a:lnTo>
                    <a:pt x="465" y="1626"/>
                  </a:lnTo>
                  <a:lnTo>
                    <a:pt x="233" y="5921"/>
                  </a:lnTo>
                  <a:lnTo>
                    <a:pt x="116" y="8766"/>
                  </a:lnTo>
                  <a:lnTo>
                    <a:pt x="58" y="11958"/>
                  </a:lnTo>
                  <a:lnTo>
                    <a:pt x="0" y="15325"/>
                  </a:lnTo>
                  <a:lnTo>
                    <a:pt x="0" y="18808"/>
                  </a:lnTo>
                  <a:lnTo>
                    <a:pt x="0" y="19388"/>
                  </a:lnTo>
                  <a:lnTo>
                    <a:pt x="58" y="23394"/>
                  </a:lnTo>
                  <a:lnTo>
                    <a:pt x="58" y="23626"/>
                  </a:lnTo>
                  <a:lnTo>
                    <a:pt x="174" y="28153"/>
                  </a:lnTo>
                  <a:lnTo>
                    <a:pt x="349" y="31927"/>
                  </a:lnTo>
                  <a:lnTo>
                    <a:pt x="465" y="33378"/>
                  </a:lnTo>
                  <a:lnTo>
                    <a:pt x="639" y="34539"/>
                  </a:lnTo>
                  <a:lnTo>
                    <a:pt x="755" y="35293"/>
                  </a:lnTo>
                  <a:lnTo>
                    <a:pt x="871" y="35525"/>
                  </a:lnTo>
                  <a:lnTo>
                    <a:pt x="987" y="35642"/>
                  </a:lnTo>
                  <a:lnTo>
                    <a:pt x="1219" y="35700"/>
                  </a:lnTo>
                  <a:lnTo>
                    <a:pt x="1626" y="35816"/>
                  </a:lnTo>
                  <a:lnTo>
                    <a:pt x="2961" y="35932"/>
                  </a:lnTo>
                  <a:lnTo>
                    <a:pt x="4934" y="36106"/>
                  </a:lnTo>
                  <a:lnTo>
                    <a:pt x="7430" y="36222"/>
                  </a:lnTo>
                  <a:lnTo>
                    <a:pt x="13525" y="36396"/>
                  </a:lnTo>
                  <a:lnTo>
                    <a:pt x="20433" y="36512"/>
                  </a:lnTo>
                  <a:lnTo>
                    <a:pt x="27341" y="36628"/>
                  </a:lnTo>
                  <a:lnTo>
                    <a:pt x="33435" y="36628"/>
                  </a:lnTo>
                  <a:lnTo>
                    <a:pt x="37905" y="36570"/>
                  </a:lnTo>
                  <a:lnTo>
                    <a:pt x="39240" y="36512"/>
                  </a:lnTo>
                  <a:lnTo>
                    <a:pt x="39879" y="36454"/>
                  </a:lnTo>
                  <a:lnTo>
                    <a:pt x="40053" y="36338"/>
                  </a:lnTo>
                  <a:lnTo>
                    <a:pt x="40227" y="36164"/>
                  </a:lnTo>
                  <a:lnTo>
                    <a:pt x="40343" y="35932"/>
                  </a:lnTo>
                  <a:lnTo>
                    <a:pt x="40401" y="35642"/>
                  </a:lnTo>
                  <a:lnTo>
                    <a:pt x="40459" y="35293"/>
                  </a:lnTo>
                  <a:lnTo>
                    <a:pt x="40401" y="34945"/>
                  </a:lnTo>
                  <a:lnTo>
                    <a:pt x="40285" y="34132"/>
                  </a:lnTo>
                  <a:lnTo>
                    <a:pt x="39995" y="33262"/>
                  </a:lnTo>
                  <a:lnTo>
                    <a:pt x="39646" y="32449"/>
                  </a:lnTo>
                  <a:lnTo>
                    <a:pt x="39182" y="31752"/>
                  </a:lnTo>
                  <a:lnTo>
                    <a:pt x="38950" y="31462"/>
                  </a:lnTo>
                  <a:lnTo>
                    <a:pt x="38718" y="31230"/>
                  </a:lnTo>
                  <a:lnTo>
                    <a:pt x="38311" y="30940"/>
                  </a:lnTo>
                  <a:lnTo>
                    <a:pt x="37673" y="30591"/>
                  </a:lnTo>
                  <a:lnTo>
                    <a:pt x="35757" y="29605"/>
                  </a:lnTo>
                  <a:lnTo>
                    <a:pt x="33261" y="28386"/>
                  </a:lnTo>
                  <a:lnTo>
                    <a:pt x="30591" y="27051"/>
                  </a:lnTo>
                  <a:lnTo>
                    <a:pt x="25657" y="24787"/>
                  </a:lnTo>
                  <a:lnTo>
                    <a:pt x="23509" y="23742"/>
                  </a:lnTo>
                  <a:lnTo>
                    <a:pt x="23509" y="23394"/>
                  </a:lnTo>
                  <a:lnTo>
                    <a:pt x="23626" y="19504"/>
                  </a:lnTo>
                  <a:lnTo>
                    <a:pt x="23626" y="18750"/>
                  </a:lnTo>
                  <a:lnTo>
                    <a:pt x="24264" y="11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13775" y="4887675"/>
              <a:ext cx="1010050" cy="445550"/>
            </a:xfrm>
            <a:custGeom>
              <a:avLst/>
              <a:gdLst/>
              <a:ahLst/>
              <a:cxnLst/>
              <a:rect l="l" t="t" r="r" b="b"/>
              <a:pathLst>
                <a:path w="40402" h="17822" extrusionOk="0">
                  <a:moveTo>
                    <a:pt x="0" y="1"/>
                  </a:moveTo>
                  <a:lnTo>
                    <a:pt x="0" y="581"/>
                  </a:lnTo>
                  <a:lnTo>
                    <a:pt x="58" y="4587"/>
                  </a:lnTo>
                  <a:lnTo>
                    <a:pt x="58" y="4819"/>
                  </a:lnTo>
                  <a:lnTo>
                    <a:pt x="174" y="9346"/>
                  </a:lnTo>
                  <a:lnTo>
                    <a:pt x="349" y="13120"/>
                  </a:lnTo>
                  <a:lnTo>
                    <a:pt x="465" y="14571"/>
                  </a:lnTo>
                  <a:lnTo>
                    <a:pt x="639" y="15732"/>
                  </a:lnTo>
                  <a:lnTo>
                    <a:pt x="755" y="16486"/>
                  </a:lnTo>
                  <a:lnTo>
                    <a:pt x="871" y="16718"/>
                  </a:lnTo>
                  <a:lnTo>
                    <a:pt x="987" y="16835"/>
                  </a:lnTo>
                  <a:lnTo>
                    <a:pt x="1219" y="16893"/>
                  </a:lnTo>
                  <a:lnTo>
                    <a:pt x="1626" y="17009"/>
                  </a:lnTo>
                  <a:lnTo>
                    <a:pt x="2961" y="17125"/>
                  </a:lnTo>
                  <a:lnTo>
                    <a:pt x="4934" y="17299"/>
                  </a:lnTo>
                  <a:lnTo>
                    <a:pt x="7430" y="17415"/>
                  </a:lnTo>
                  <a:lnTo>
                    <a:pt x="13525" y="17589"/>
                  </a:lnTo>
                  <a:lnTo>
                    <a:pt x="20433" y="17705"/>
                  </a:lnTo>
                  <a:lnTo>
                    <a:pt x="27341" y="17821"/>
                  </a:lnTo>
                  <a:lnTo>
                    <a:pt x="33435" y="17821"/>
                  </a:lnTo>
                  <a:lnTo>
                    <a:pt x="37905" y="17763"/>
                  </a:lnTo>
                  <a:lnTo>
                    <a:pt x="39240" y="17705"/>
                  </a:lnTo>
                  <a:lnTo>
                    <a:pt x="39879" y="17647"/>
                  </a:lnTo>
                  <a:lnTo>
                    <a:pt x="40053" y="17531"/>
                  </a:lnTo>
                  <a:lnTo>
                    <a:pt x="40227" y="17357"/>
                  </a:lnTo>
                  <a:lnTo>
                    <a:pt x="40343" y="17125"/>
                  </a:lnTo>
                  <a:lnTo>
                    <a:pt x="40401" y="16835"/>
                  </a:lnTo>
                  <a:lnTo>
                    <a:pt x="40401" y="16486"/>
                  </a:lnTo>
                  <a:lnTo>
                    <a:pt x="40401" y="16138"/>
                  </a:lnTo>
                  <a:lnTo>
                    <a:pt x="40285" y="15325"/>
                  </a:lnTo>
                  <a:lnTo>
                    <a:pt x="39995" y="14513"/>
                  </a:lnTo>
                  <a:lnTo>
                    <a:pt x="39646" y="13700"/>
                  </a:lnTo>
                  <a:lnTo>
                    <a:pt x="39182" y="13003"/>
                  </a:lnTo>
                  <a:lnTo>
                    <a:pt x="38950" y="12713"/>
                  </a:lnTo>
                  <a:lnTo>
                    <a:pt x="38660" y="12423"/>
                  </a:lnTo>
                  <a:lnTo>
                    <a:pt x="38253" y="12191"/>
                  </a:lnTo>
                  <a:lnTo>
                    <a:pt x="37615" y="11784"/>
                  </a:lnTo>
                  <a:lnTo>
                    <a:pt x="35699" y="10798"/>
                  </a:lnTo>
                  <a:lnTo>
                    <a:pt x="33261" y="9579"/>
                  </a:lnTo>
                  <a:lnTo>
                    <a:pt x="30533" y="8302"/>
                  </a:lnTo>
                  <a:lnTo>
                    <a:pt x="25657" y="5980"/>
                  </a:lnTo>
                  <a:lnTo>
                    <a:pt x="23451" y="4993"/>
                  </a:lnTo>
                  <a:lnTo>
                    <a:pt x="23451" y="4587"/>
                  </a:lnTo>
                  <a:lnTo>
                    <a:pt x="23626" y="697"/>
                  </a:lnTo>
                  <a:lnTo>
                    <a:pt x="2362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615225" y="5002325"/>
              <a:ext cx="1008600" cy="330900"/>
            </a:xfrm>
            <a:custGeom>
              <a:avLst/>
              <a:gdLst/>
              <a:ahLst/>
              <a:cxnLst/>
              <a:rect l="l" t="t" r="r" b="b"/>
              <a:pathLst>
                <a:path w="40344" h="13236" extrusionOk="0">
                  <a:moveTo>
                    <a:pt x="0" y="1"/>
                  </a:moveTo>
                  <a:lnTo>
                    <a:pt x="0" y="233"/>
                  </a:lnTo>
                  <a:lnTo>
                    <a:pt x="116" y="4760"/>
                  </a:lnTo>
                  <a:lnTo>
                    <a:pt x="291" y="8534"/>
                  </a:lnTo>
                  <a:lnTo>
                    <a:pt x="407" y="9985"/>
                  </a:lnTo>
                  <a:lnTo>
                    <a:pt x="581" y="11146"/>
                  </a:lnTo>
                  <a:lnTo>
                    <a:pt x="697" y="11900"/>
                  </a:lnTo>
                  <a:lnTo>
                    <a:pt x="813" y="12132"/>
                  </a:lnTo>
                  <a:lnTo>
                    <a:pt x="929" y="12249"/>
                  </a:lnTo>
                  <a:lnTo>
                    <a:pt x="1161" y="12307"/>
                  </a:lnTo>
                  <a:lnTo>
                    <a:pt x="1568" y="12423"/>
                  </a:lnTo>
                  <a:lnTo>
                    <a:pt x="2903" y="12539"/>
                  </a:lnTo>
                  <a:lnTo>
                    <a:pt x="4876" y="12713"/>
                  </a:lnTo>
                  <a:lnTo>
                    <a:pt x="7372" y="12829"/>
                  </a:lnTo>
                  <a:lnTo>
                    <a:pt x="13467" y="13003"/>
                  </a:lnTo>
                  <a:lnTo>
                    <a:pt x="20375" y="13119"/>
                  </a:lnTo>
                  <a:lnTo>
                    <a:pt x="27283" y="13235"/>
                  </a:lnTo>
                  <a:lnTo>
                    <a:pt x="33377" y="13235"/>
                  </a:lnTo>
                  <a:lnTo>
                    <a:pt x="37847" y="13177"/>
                  </a:lnTo>
                  <a:lnTo>
                    <a:pt x="39182" y="13119"/>
                  </a:lnTo>
                  <a:lnTo>
                    <a:pt x="39821" y="13061"/>
                  </a:lnTo>
                  <a:lnTo>
                    <a:pt x="39995" y="12945"/>
                  </a:lnTo>
                  <a:lnTo>
                    <a:pt x="40169" y="12771"/>
                  </a:lnTo>
                  <a:lnTo>
                    <a:pt x="40285" y="12539"/>
                  </a:lnTo>
                  <a:lnTo>
                    <a:pt x="40343" y="12249"/>
                  </a:lnTo>
                  <a:lnTo>
                    <a:pt x="40343" y="11900"/>
                  </a:lnTo>
                  <a:lnTo>
                    <a:pt x="40343" y="11552"/>
                  </a:lnTo>
                  <a:lnTo>
                    <a:pt x="40169" y="10739"/>
                  </a:lnTo>
                  <a:lnTo>
                    <a:pt x="39937" y="9869"/>
                  </a:lnTo>
                  <a:lnTo>
                    <a:pt x="39530" y="9056"/>
                  </a:lnTo>
                  <a:lnTo>
                    <a:pt x="39066" y="8359"/>
                  </a:lnTo>
                  <a:lnTo>
                    <a:pt x="38834" y="8069"/>
                  </a:lnTo>
                  <a:lnTo>
                    <a:pt x="38602" y="7837"/>
                  </a:lnTo>
                  <a:lnTo>
                    <a:pt x="38195" y="7547"/>
                  </a:lnTo>
                  <a:lnTo>
                    <a:pt x="37557" y="7198"/>
                  </a:lnTo>
                  <a:lnTo>
                    <a:pt x="35641" y="6212"/>
                  </a:lnTo>
                  <a:lnTo>
                    <a:pt x="33145" y="4993"/>
                  </a:lnTo>
                  <a:lnTo>
                    <a:pt x="30475" y="3658"/>
                  </a:lnTo>
                  <a:lnTo>
                    <a:pt x="25599" y="1394"/>
                  </a:lnTo>
                  <a:lnTo>
                    <a:pt x="23393" y="349"/>
                  </a:lnTo>
                  <a:lnTo>
                    <a:pt x="23393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79075" y="5285300"/>
              <a:ext cx="924425" cy="11650"/>
            </a:xfrm>
            <a:custGeom>
              <a:avLst/>
              <a:gdLst/>
              <a:ahLst/>
              <a:cxnLst/>
              <a:rect l="l" t="t" r="r" b="b"/>
              <a:pathLst>
                <a:path w="36977" h="466" extrusionOk="0">
                  <a:moveTo>
                    <a:pt x="7489" y="1"/>
                  </a:moveTo>
                  <a:lnTo>
                    <a:pt x="3077" y="59"/>
                  </a:lnTo>
                  <a:lnTo>
                    <a:pt x="0" y="117"/>
                  </a:lnTo>
                  <a:lnTo>
                    <a:pt x="0" y="175"/>
                  </a:lnTo>
                  <a:lnTo>
                    <a:pt x="3077" y="291"/>
                  </a:lnTo>
                  <a:lnTo>
                    <a:pt x="7489" y="349"/>
                  </a:lnTo>
                  <a:lnTo>
                    <a:pt x="18401" y="465"/>
                  </a:lnTo>
                  <a:lnTo>
                    <a:pt x="29372" y="465"/>
                  </a:lnTo>
                  <a:lnTo>
                    <a:pt x="36860" y="407"/>
                  </a:lnTo>
                  <a:lnTo>
                    <a:pt x="36976" y="407"/>
                  </a:lnTo>
                  <a:lnTo>
                    <a:pt x="36918" y="349"/>
                  </a:lnTo>
                  <a:lnTo>
                    <a:pt x="36860" y="349"/>
                  </a:lnTo>
                  <a:lnTo>
                    <a:pt x="29372" y="175"/>
                  </a:lnTo>
                  <a:lnTo>
                    <a:pt x="18401" y="59"/>
                  </a:lnTo>
                  <a:lnTo>
                    <a:pt x="74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1083950" y="4999425"/>
              <a:ext cx="184325" cy="47925"/>
            </a:xfrm>
            <a:custGeom>
              <a:avLst/>
              <a:gdLst/>
              <a:ahLst/>
              <a:cxnLst/>
              <a:rect l="l" t="t" r="r" b="b"/>
              <a:pathLst>
                <a:path w="7373" h="1917" extrusionOk="0">
                  <a:moveTo>
                    <a:pt x="5341" y="1"/>
                  </a:moveTo>
                  <a:lnTo>
                    <a:pt x="4412" y="59"/>
                  </a:lnTo>
                  <a:lnTo>
                    <a:pt x="3425" y="175"/>
                  </a:lnTo>
                  <a:lnTo>
                    <a:pt x="2497" y="407"/>
                  </a:lnTo>
                  <a:lnTo>
                    <a:pt x="1626" y="755"/>
                  </a:lnTo>
                  <a:lnTo>
                    <a:pt x="1162" y="929"/>
                  </a:lnTo>
                  <a:lnTo>
                    <a:pt x="755" y="1220"/>
                  </a:lnTo>
                  <a:lnTo>
                    <a:pt x="407" y="1452"/>
                  </a:lnTo>
                  <a:lnTo>
                    <a:pt x="59" y="1742"/>
                  </a:lnTo>
                  <a:lnTo>
                    <a:pt x="1" y="1800"/>
                  </a:lnTo>
                  <a:lnTo>
                    <a:pt x="1" y="1858"/>
                  </a:lnTo>
                  <a:lnTo>
                    <a:pt x="59" y="1916"/>
                  </a:lnTo>
                  <a:lnTo>
                    <a:pt x="117" y="1916"/>
                  </a:lnTo>
                  <a:lnTo>
                    <a:pt x="1858" y="1394"/>
                  </a:lnTo>
                  <a:lnTo>
                    <a:pt x="3658" y="1045"/>
                  </a:lnTo>
                  <a:lnTo>
                    <a:pt x="5399" y="697"/>
                  </a:lnTo>
                  <a:lnTo>
                    <a:pt x="7198" y="523"/>
                  </a:lnTo>
                  <a:lnTo>
                    <a:pt x="7315" y="465"/>
                  </a:lnTo>
                  <a:lnTo>
                    <a:pt x="7373" y="349"/>
                  </a:lnTo>
                  <a:lnTo>
                    <a:pt x="7315" y="233"/>
                  </a:lnTo>
                  <a:lnTo>
                    <a:pt x="7256" y="233"/>
                  </a:lnTo>
                  <a:lnTo>
                    <a:pt x="6328" y="59"/>
                  </a:lnTo>
                  <a:lnTo>
                    <a:pt x="53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1127500" y="5025550"/>
              <a:ext cx="182850" cy="47900"/>
            </a:xfrm>
            <a:custGeom>
              <a:avLst/>
              <a:gdLst/>
              <a:ahLst/>
              <a:cxnLst/>
              <a:rect l="l" t="t" r="r" b="b"/>
              <a:pathLst>
                <a:path w="7314" h="1916" extrusionOk="0">
                  <a:moveTo>
                    <a:pt x="5340" y="0"/>
                  </a:moveTo>
                  <a:lnTo>
                    <a:pt x="4354" y="58"/>
                  </a:lnTo>
                  <a:lnTo>
                    <a:pt x="3425" y="175"/>
                  </a:lnTo>
                  <a:lnTo>
                    <a:pt x="2496" y="407"/>
                  </a:lnTo>
                  <a:lnTo>
                    <a:pt x="1567" y="755"/>
                  </a:lnTo>
                  <a:lnTo>
                    <a:pt x="1161" y="987"/>
                  </a:lnTo>
                  <a:lnTo>
                    <a:pt x="755" y="1219"/>
                  </a:lnTo>
                  <a:lnTo>
                    <a:pt x="406" y="1510"/>
                  </a:lnTo>
                  <a:lnTo>
                    <a:pt x="0" y="1800"/>
                  </a:lnTo>
                  <a:lnTo>
                    <a:pt x="0" y="1858"/>
                  </a:lnTo>
                  <a:lnTo>
                    <a:pt x="0" y="1916"/>
                  </a:lnTo>
                  <a:lnTo>
                    <a:pt x="116" y="1916"/>
                  </a:lnTo>
                  <a:lnTo>
                    <a:pt x="1858" y="1452"/>
                  </a:lnTo>
                  <a:lnTo>
                    <a:pt x="3657" y="1045"/>
                  </a:lnTo>
                  <a:lnTo>
                    <a:pt x="5398" y="697"/>
                  </a:lnTo>
                  <a:lnTo>
                    <a:pt x="7198" y="523"/>
                  </a:lnTo>
                  <a:lnTo>
                    <a:pt x="7314" y="465"/>
                  </a:lnTo>
                  <a:lnTo>
                    <a:pt x="7314" y="349"/>
                  </a:lnTo>
                  <a:lnTo>
                    <a:pt x="7314" y="233"/>
                  </a:lnTo>
                  <a:lnTo>
                    <a:pt x="7198" y="233"/>
                  </a:lnTo>
                  <a:lnTo>
                    <a:pt x="6327" y="58"/>
                  </a:lnTo>
                  <a:lnTo>
                    <a:pt x="53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171025" y="5053125"/>
              <a:ext cx="184325" cy="46450"/>
            </a:xfrm>
            <a:custGeom>
              <a:avLst/>
              <a:gdLst/>
              <a:ahLst/>
              <a:cxnLst/>
              <a:rect l="l" t="t" r="r" b="b"/>
              <a:pathLst>
                <a:path w="7373" h="1858" extrusionOk="0">
                  <a:moveTo>
                    <a:pt x="4354" y="0"/>
                  </a:moveTo>
                  <a:lnTo>
                    <a:pt x="3425" y="174"/>
                  </a:lnTo>
                  <a:lnTo>
                    <a:pt x="2438" y="407"/>
                  </a:lnTo>
                  <a:lnTo>
                    <a:pt x="1568" y="697"/>
                  </a:lnTo>
                  <a:lnTo>
                    <a:pt x="1161" y="929"/>
                  </a:lnTo>
                  <a:lnTo>
                    <a:pt x="755" y="1161"/>
                  </a:lnTo>
                  <a:lnTo>
                    <a:pt x="349" y="1451"/>
                  </a:lnTo>
                  <a:lnTo>
                    <a:pt x="0" y="1742"/>
                  </a:lnTo>
                  <a:lnTo>
                    <a:pt x="0" y="1800"/>
                  </a:lnTo>
                  <a:lnTo>
                    <a:pt x="0" y="1858"/>
                  </a:lnTo>
                  <a:lnTo>
                    <a:pt x="117" y="1858"/>
                  </a:lnTo>
                  <a:lnTo>
                    <a:pt x="1858" y="1393"/>
                  </a:lnTo>
                  <a:lnTo>
                    <a:pt x="3599" y="987"/>
                  </a:lnTo>
                  <a:lnTo>
                    <a:pt x="5399" y="697"/>
                  </a:lnTo>
                  <a:lnTo>
                    <a:pt x="7198" y="465"/>
                  </a:lnTo>
                  <a:lnTo>
                    <a:pt x="7314" y="465"/>
                  </a:lnTo>
                  <a:lnTo>
                    <a:pt x="7372" y="349"/>
                  </a:lnTo>
                  <a:lnTo>
                    <a:pt x="7314" y="232"/>
                  </a:lnTo>
                  <a:lnTo>
                    <a:pt x="7198" y="174"/>
                  </a:lnTo>
                  <a:lnTo>
                    <a:pt x="6270" y="5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62975" y="1795225"/>
              <a:ext cx="956350" cy="3211475"/>
            </a:xfrm>
            <a:custGeom>
              <a:avLst/>
              <a:gdLst/>
              <a:ahLst/>
              <a:cxnLst/>
              <a:rect l="l" t="t" r="r" b="b"/>
              <a:pathLst>
                <a:path w="38254" h="128459" extrusionOk="0">
                  <a:moveTo>
                    <a:pt x="8069" y="1"/>
                  </a:moveTo>
                  <a:lnTo>
                    <a:pt x="6966" y="19446"/>
                  </a:lnTo>
                  <a:lnTo>
                    <a:pt x="6154" y="33668"/>
                  </a:lnTo>
                  <a:lnTo>
                    <a:pt x="5399" y="48005"/>
                  </a:lnTo>
                  <a:lnTo>
                    <a:pt x="4877" y="60021"/>
                  </a:lnTo>
                  <a:lnTo>
                    <a:pt x="4703" y="64375"/>
                  </a:lnTo>
                  <a:lnTo>
                    <a:pt x="4703" y="67277"/>
                  </a:lnTo>
                  <a:lnTo>
                    <a:pt x="4644" y="68554"/>
                  </a:lnTo>
                  <a:lnTo>
                    <a:pt x="4470" y="70934"/>
                  </a:lnTo>
                  <a:lnTo>
                    <a:pt x="3948" y="78306"/>
                  </a:lnTo>
                  <a:lnTo>
                    <a:pt x="2323" y="99145"/>
                  </a:lnTo>
                  <a:lnTo>
                    <a:pt x="1" y="128459"/>
                  </a:lnTo>
                  <a:lnTo>
                    <a:pt x="1" y="128459"/>
                  </a:lnTo>
                  <a:lnTo>
                    <a:pt x="26122" y="128343"/>
                  </a:lnTo>
                  <a:lnTo>
                    <a:pt x="26354" y="120158"/>
                  </a:lnTo>
                  <a:lnTo>
                    <a:pt x="26760" y="101351"/>
                  </a:lnTo>
                  <a:lnTo>
                    <a:pt x="26993" y="90728"/>
                  </a:lnTo>
                  <a:lnTo>
                    <a:pt x="27167" y="80802"/>
                  </a:lnTo>
                  <a:lnTo>
                    <a:pt x="27283" y="72617"/>
                  </a:lnTo>
                  <a:lnTo>
                    <a:pt x="27283" y="69483"/>
                  </a:lnTo>
                  <a:lnTo>
                    <a:pt x="27283" y="67277"/>
                  </a:lnTo>
                  <a:lnTo>
                    <a:pt x="27283" y="63794"/>
                  </a:lnTo>
                  <a:lnTo>
                    <a:pt x="27399" y="57815"/>
                  </a:lnTo>
                  <a:lnTo>
                    <a:pt x="27805" y="42317"/>
                  </a:lnTo>
                  <a:lnTo>
                    <a:pt x="28328" y="24264"/>
                  </a:lnTo>
                  <a:lnTo>
                    <a:pt x="29837" y="23335"/>
                  </a:lnTo>
                  <a:lnTo>
                    <a:pt x="31404" y="22523"/>
                  </a:lnTo>
                  <a:lnTo>
                    <a:pt x="33029" y="21710"/>
                  </a:lnTo>
                  <a:lnTo>
                    <a:pt x="34713" y="21014"/>
                  </a:lnTo>
                  <a:lnTo>
                    <a:pt x="35003" y="20027"/>
                  </a:lnTo>
                  <a:lnTo>
                    <a:pt x="35351" y="18982"/>
                  </a:lnTo>
                  <a:lnTo>
                    <a:pt x="35758" y="17357"/>
                  </a:lnTo>
                  <a:lnTo>
                    <a:pt x="36164" y="15731"/>
                  </a:lnTo>
                  <a:lnTo>
                    <a:pt x="36512" y="14106"/>
                  </a:lnTo>
                  <a:lnTo>
                    <a:pt x="36803" y="12481"/>
                  </a:lnTo>
                  <a:lnTo>
                    <a:pt x="37325" y="9288"/>
                  </a:lnTo>
                  <a:lnTo>
                    <a:pt x="37673" y="6328"/>
                  </a:lnTo>
                  <a:lnTo>
                    <a:pt x="37963" y="3774"/>
                  </a:lnTo>
                  <a:lnTo>
                    <a:pt x="38138" y="1742"/>
                  </a:lnTo>
                  <a:lnTo>
                    <a:pt x="3825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606525" y="4884775"/>
              <a:ext cx="587750" cy="11650"/>
            </a:xfrm>
            <a:custGeom>
              <a:avLst/>
              <a:gdLst/>
              <a:ahLst/>
              <a:cxnLst/>
              <a:rect l="l" t="t" r="r" b="b"/>
              <a:pathLst>
                <a:path w="23510" h="466" extrusionOk="0">
                  <a:moveTo>
                    <a:pt x="8301" y="1"/>
                  </a:moveTo>
                  <a:lnTo>
                    <a:pt x="3135" y="59"/>
                  </a:lnTo>
                  <a:lnTo>
                    <a:pt x="1219" y="117"/>
                  </a:lnTo>
                  <a:lnTo>
                    <a:pt x="58" y="233"/>
                  </a:lnTo>
                  <a:lnTo>
                    <a:pt x="0" y="291"/>
                  </a:lnTo>
                  <a:lnTo>
                    <a:pt x="58" y="291"/>
                  </a:lnTo>
                  <a:lnTo>
                    <a:pt x="1219" y="407"/>
                  </a:lnTo>
                  <a:lnTo>
                    <a:pt x="3135" y="465"/>
                  </a:lnTo>
                  <a:lnTo>
                    <a:pt x="8301" y="465"/>
                  </a:lnTo>
                  <a:lnTo>
                    <a:pt x="16660" y="407"/>
                  </a:lnTo>
                  <a:lnTo>
                    <a:pt x="20084" y="349"/>
                  </a:lnTo>
                  <a:lnTo>
                    <a:pt x="23451" y="233"/>
                  </a:lnTo>
                  <a:lnTo>
                    <a:pt x="23509" y="175"/>
                  </a:lnTo>
                  <a:lnTo>
                    <a:pt x="23509" y="117"/>
                  </a:lnTo>
                  <a:lnTo>
                    <a:pt x="23451" y="117"/>
                  </a:lnTo>
                  <a:lnTo>
                    <a:pt x="2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655850" y="1886650"/>
              <a:ext cx="169825" cy="2882075"/>
            </a:xfrm>
            <a:custGeom>
              <a:avLst/>
              <a:gdLst/>
              <a:ahLst/>
              <a:cxnLst/>
              <a:rect l="l" t="t" r="r" b="b"/>
              <a:pathLst>
                <a:path w="6793" h="115283" extrusionOk="0">
                  <a:moveTo>
                    <a:pt x="6618" y="0"/>
                  </a:moveTo>
                  <a:lnTo>
                    <a:pt x="6560" y="59"/>
                  </a:lnTo>
                  <a:lnTo>
                    <a:pt x="5805" y="21942"/>
                  </a:lnTo>
                  <a:lnTo>
                    <a:pt x="5399" y="32855"/>
                  </a:lnTo>
                  <a:lnTo>
                    <a:pt x="4935" y="43768"/>
                  </a:lnTo>
                  <a:lnTo>
                    <a:pt x="4412" y="54681"/>
                  </a:lnTo>
                  <a:lnTo>
                    <a:pt x="3774" y="65652"/>
                  </a:lnTo>
                  <a:lnTo>
                    <a:pt x="3019" y="76623"/>
                  </a:lnTo>
                  <a:lnTo>
                    <a:pt x="2207" y="87536"/>
                  </a:lnTo>
                  <a:lnTo>
                    <a:pt x="1684" y="94153"/>
                  </a:lnTo>
                  <a:lnTo>
                    <a:pt x="1162" y="101409"/>
                  </a:lnTo>
                  <a:lnTo>
                    <a:pt x="581" y="108665"/>
                  </a:lnTo>
                  <a:lnTo>
                    <a:pt x="291" y="112089"/>
                  </a:lnTo>
                  <a:lnTo>
                    <a:pt x="1" y="115224"/>
                  </a:lnTo>
                  <a:lnTo>
                    <a:pt x="1" y="115282"/>
                  </a:lnTo>
                  <a:lnTo>
                    <a:pt x="59" y="115224"/>
                  </a:lnTo>
                  <a:lnTo>
                    <a:pt x="755" y="109710"/>
                  </a:lnTo>
                  <a:lnTo>
                    <a:pt x="1336" y="103905"/>
                  </a:lnTo>
                  <a:lnTo>
                    <a:pt x="1858" y="97926"/>
                  </a:lnTo>
                  <a:lnTo>
                    <a:pt x="2381" y="91889"/>
                  </a:lnTo>
                  <a:lnTo>
                    <a:pt x="2845" y="85794"/>
                  </a:lnTo>
                  <a:lnTo>
                    <a:pt x="3251" y="79815"/>
                  </a:lnTo>
                  <a:lnTo>
                    <a:pt x="3948" y="68380"/>
                  </a:lnTo>
                  <a:lnTo>
                    <a:pt x="4586" y="57467"/>
                  </a:lnTo>
                  <a:lnTo>
                    <a:pt x="5167" y="46554"/>
                  </a:lnTo>
                  <a:lnTo>
                    <a:pt x="5631" y="35641"/>
                  </a:lnTo>
                  <a:lnTo>
                    <a:pt x="6038" y="24729"/>
                  </a:lnTo>
                  <a:lnTo>
                    <a:pt x="6386" y="12423"/>
                  </a:lnTo>
                  <a:lnTo>
                    <a:pt x="6792" y="59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1269700" y="2303150"/>
              <a:ext cx="193025" cy="101600"/>
            </a:xfrm>
            <a:custGeom>
              <a:avLst/>
              <a:gdLst/>
              <a:ahLst/>
              <a:cxnLst/>
              <a:rect l="l" t="t" r="r" b="b"/>
              <a:pathLst>
                <a:path w="7721" h="4064" extrusionOk="0">
                  <a:moveTo>
                    <a:pt x="7489" y="0"/>
                  </a:moveTo>
                  <a:lnTo>
                    <a:pt x="5573" y="871"/>
                  </a:lnTo>
                  <a:lnTo>
                    <a:pt x="3716" y="1799"/>
                  </a:lnTo>
                  <a:lnTo>
                    <a:pt x="1858" y="2844"/>
                  </a:lnTo>
                  <a:lnTo>
                    <a:pt x="59" y="3947"/>
                  </a:lnTo>
                  <a:lnTo>
                    <a:pt x="1" y="4005"/>
                  </a:lnTo>
                  <a:lnTo>
                    <a:pt x="59" y="4063"/>
                  </a:lnTo>
                  <a:lnTo>
                    <a:pt x="117" y="4063"/>
                  </a:lnTo>
                  <a:lnTo>
                    <a:pt x="3890" y="2264"/>
                  </a:lnTo>
                  <a:lnTo>
                    <a:pt x="5805" y="1335"/>
                  </a:lnTo>
                  <a:lnTo>
                    <a:pt x="7663" y="348"/>
                  </a:lnTo>
                  <a:lnTo>
                    <a:pt x="7721" y="232"/>
                  </a:lnTo>
                  <a:lnTo>
                    <a:pt x="7721" y="116"/>
                  </a:lnTo>
                  <a:lnTo>
                    <a:pt x="76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1340800" y="2078200"/>
              <a:ext cx="121925" cy="285900"/>
            </a:xfrm>
            <a:custGeom>
              <a:avLst/>
              <a:gdLst/>
              <a:ahLst/>
              <a:cxnLst/>
              <a:rect l="l" t="t" r="r" b="b"/>
              <a:pathLst>
                <a:path w="4877" h="11436" extrusionOk="0">
                  <a:moveTo>
                    <a:pt x="4877" y="1"/>
                  </a:moveTo>
                  <a:lnTo>
                    <a:pt x="4819" y="59"/>
                  </a:lnTo>
                  <a:lnTo>
                    <a:pt x="4529" y="1452"/>
                  </a:lnTo>
                  <a:lnTo>
                    <a:pt x="4238" y="2787"/>
                  </a:lnTo>
                  <a:lnTo>
                    <a:pt x="3948" y="4122"/>
                  </a:lnTo>
                  <a:lnTo>
                    <a:pt x="3658" y="5399"/>
                  </a:lnTo>
                  <a:lnTo>
                    <a:pt x="3484" y="6038"/>
                  </a:lnTo>
                  <a:lnTo>
                    <a:pt x="3194" y="6618"/>
                  </a:lnTo>
                  <a:lnTo>
                    <a:pt x="2845" y="7141"/>
                  </a:lnTo>
                  <a:lnTo>
                    <a:pt x="2439" y="7605"/>
                  </a:lnTo>
                  <a:lnTo>
                    <a:pt x="1916" y="8069"/>
                  </a:lnTo>
                  <a:lnTo>
                    <a:pt x="1336" y="8476"/>
                  </a:lnTo>
                  <a:lnTo>
                    <a:pt x="756" y="8940"/>
                  </a:lnTo>
                  <a:lnTo>
                    <a:pt x="756" y="8940"/>
                  </a:lnTo>
                  <a:lnTo>
                    <a:pt x="814" y="8592"/>
                  </a:lnTo>
                  <a:lnTo>
                    <a:pt x="988" y="7547"/>
                  </a:lnTo>
                  <a:lnTo>
                    <a:pt x="1336" y="5167"/>
                  </a:lnTo>
                  <a:lnTo>
                    <a:pt x="1684" y="2845"/>
                  </a:lnTo>
                  <a:lnTo>
                    <a:pt x="2149" y="581"/>
                  </a:lnTo>
                  <a:lnTo>
                    <a:pt x="2091" y="523"/>
                  </a:lnTo>
                  <a:lnTo>
                    <a:pt x="2033" y="523"/>
                  </a:lnTo>
                  <a:lnTo>
                    <a:pt x="2033" y="581"/>
                  </a:lnTo>
                  <a:lnTo>
                    <a:pt x="1452" y="2787"/>
                  </a:lnTo>
                  <a:lnTo>
                    <a:pt x="872" y="5109"/>
                  </a:lnTo>
                  <a:lnTo>
                    <a:pt x="465" y="7605"/>
                  </a:lnTo>
                  <a:lnTo>
                    <a:pt x="117" y="9811"/>
                  </a:lnTo>
                  <a:lnTo>
                    <a:pt x="59" y="10623"/>
                  </a:lnTo>
                  <a:lnTo>
                    <a:pt x="1" y="11030"/>
                  </a:lnTo>
                  <a:lnTo>
                    <a:pt x="59" y="11436"/>
                  </a:lnTo>
                  <a:lnTo>
                    <a:pt x="175" y="11436"/>
                  </a:lnTo>
                  <a:lnTo>
                    <a:pt x="349" y="11030"/>
                  </a:lnTo>
                  <a:lnTo>
                    <a:pt x="407" y="10623"/>
                  </a:lnTo>
                  <a:lnTo>
                    <a:pt x="581" y="9811"/>
                  </a:lnTo>
                  <a:lnTo>
                    <a:pt x="581" y="9695"/>
                  </a:lnTo>
                  <a:lnTo>
                    <a:pt x="639" y="9520"/>
                  </a:lnTo>
                  <a:lnTo>
                    <a:pt x="1162" y="9172"/>
                  </a:lnTo>
                  <a:lnTo>
                    <a:pt x="1684" y="8766"/>
                  </a:lnTo>
                  <a:lnTo>
                    <a:pt x="2207" y="8359"/>
                  </a:lnTo>
                  <a:lnTo>
                    <a:pt x="2729" y="7953"/>
                  </a:lnTo>
                  <a:lnTo>
                    <a:pt x="3194" y="7489"/>
                  </a:lnTo>
                  <a:lnTo>
                    <a:pt x="3600" y="7024"/>
                  </a:lnTo>
                  <a:lnTo>
                    <a:pt x="3890" y="6444"/>
                  </a:lnTo>
                  <a:lnTo>
                    <a:pt x="4064" y="5863"/>
                  </a:lnTo>
                  <a:lnTo>
                    <a:pt x="4354" y="4586"/>
                  </a:lnTo>
                  <a:lnTo>
                    <a:pt x="4529" y="3251"/>
                  </a:lnTo>
                  <a:lnTo>
                    <a:pt x="4703" y="1626"/>
                  </a:lnTo>
                  <a:lnTo>
                    <a:pt x="4877" y="59"/>
                  </a:lnTo>
                  <a:lnTo>
                    <a:pt x="48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1178275" y="676375"/>
              <a:ext cx="1114525" cy="648700"/>
            </a:xfrm>
            <a:custGeom>
              <a:avLst/>
              <a:gdLst/>
              <a:ahLst/>
              <a:cxnLst/>
              <a:rect l="l" t="t" r="r" b="b"/>
              <a:pathLst>
                <a:path w="44581" h="25948" extrusionOk="0">
                  <a:moveTo>
                    <a:pt x="37557" y="0"/>
                  </a:moveTo>
                  <a:lnTo>
                    <a:pt x="36222" y="58"/>
                  </a:lnTo>
                  <a:lnTo>
                    <a:pt x="34887" y="174"/>
                  </a:lnTo>
                  <a:lnTo>
                    <a:pt x="33668" y="290"/>
                  </a:lnTo>
                  <a:lnTo>
                    <a:pt x="32565" y="407"/>
                  </a:lnTo>
                  <a:lnTo>
                    <a:pt x="31636" y="581"/>
                  </a:lnTo>
                  <a:lnTo>
                    <a:pt x="30882" y="813"/>
                  </a:lnTo>
                  <a:lnTo>
                    <a:pt x="30359" y="1045"/>
                  </a:lnTo>
                  <a:lnTo>
                    <a:pt x="30243" y="1161"/>
                  </a:lnTo>
                  <a:lnTo>
                    <a:pt x="30185" y="1277"/>
                  </a:lnTo>
                  <a:lnTo>
                    <a:pt x="29721" y="2845"/>
                  </a:lnTo>
                  <a:lnTo>
                    <a:pt x="29082" y="4586"/>
                  </a:lnTo>
                  <a:lnTo>
                    <a:pt x="28386" y="6385"/>
                  </a:lnTo>
                  <a:lnTo>
                    <a:pt x="27631" y="8127"/>
                  </a:lnTo>
                  <a:lnTo>
                    <a:pt x="26934" y="9694"/>
                  </a:lnTo>
                  <a:lnTo>
                    <a:pt x="26296" y="10971"/>
                  </a:lnTo>
                  <a:lnTo>
                    <a:pt x="25774" y="11842"/>
                  </a:lnTo>
                  <a:lnTo>
                    <a:pt x="25599" y="12074"/>
                  </a:lnTo>
                  <a:lnTo>
                    <a:pt x="25425" y="12132"/>
                  </a:lnTo>
                  <a:lnTo>
                    <a:pt x="23103" y="12190"/>
                  </a:lnTo>
                  <a:lnTo>
                    <a:pt x="18344" y="12306"/>
                  </a:lnTo>
                  <a:lnTo>
                    <a:pt x="15383" y="12248"/>
                  </a:lnTo>
                  <a:lnTo>
                    <a:pt x="12249" y="12190"/>
                  </a:lnTo>
                  <a:lnTo>
                    <a:pt x="9172" y="12016"/>
                  </a:lnTo>
                  <a:lnTo>
                    <a:pt x="7663" y="11900"/>
                  </a:lnTo>
                  <a:lnTo>
                    <a:pt x="6212" y="11726"/>
                  </a:lnTo>
                  <a:lnTo>
                    <a:pt x="5341" y="11668"/>
                  </a:lnTo>
                  <a:lnTo>
                    <a:pt x="4586" y="11610"/>
                  </a:lnTo>
                  <a:lnTo>
                    <a:pt x="3251" y="11610"/>
                  </a:lnTo>
                  <a:lnTo>
                    <a:pt x="2671" y="11726"/>
                  </a:lnTo>
                  <a:lnTo>
                    <a:pt x="2148" y="11784"/>
                  </a:lnTo>
                  <a:lnTo>
                    <a:pt x="1684" y="11958"/>
                  </a:lnTo>
                  <a:lnTo>
                    <a:pt x="1278" y="12074"/>
                  </a:lnTo>
                  <a:lnTo>
                    <a:pt x="929" y="12306"/>
                  </a:lnTo>
                  <a:lnTo>
                    <a:pt x="639" y="12480"/>
                  </a:lnTo>
                  <a:lnTo>
                    <a:pt x="407" y="12713"/>
                  </a:lnTo>
                  <a:lnTo>
                    <a:pt x="233" y="13003"/>
                  </a:lnTo>
                  <a:lnTo>
                    <a:pt x="117" y="13293"/>
                  </a:lnTo>
                  <a:lnTo>
                    <a:pt x="59" y="13583"/>
                  </a:lnTo>
                  <a:lnTo>
                    <a:pt x="1" y="13873"/>
                  </a:lnTo>
                  <a:lnTo>
                    <a:pt x="1" y="14222"/>
                  </a:lnTo>
                  <a:lnTo>
                    <a:pt x="59" y="14570"/>
                  </a:lnTo>
                  <a:lnTo>
                    <a:pt x="175" y="14918"/>
                  </a:lnTo>
                  <a:lnTo>
                    <a:pt x="465" y="15615"/>
                  </a:lnTo>
                  <a:lnTo>
                    <a:pt x="929" y="16370"/>
                  </a:lnTo>
                  <a:lnTo>
                    <a:pt x="1510" y="17124"/>
                  </a:lnTo>
                  <a:lnTo>
                    <a:pt x="2206" y="17879"/>
                  </a:lnTo>
                  <a:lnTo>
                    <a:pt x="3019" y="18575"/>
                  </a:lnTo>
                  <a:lnTo>
                    <a:pt x="3948" y="19214"/>
                  </a:lnTo>
                  <a:lnTo>
                    <a:pt x="4935" y="19852"/>
                  </a:lnTo>
                  <a:lnTo>
                    <a:pt x="6908" y="20839"/>
                  </a:lnTo>
                  <a:lnTo>
                    <a:pt x="8940" y="21768"/>
                  </a:lnTo>
                  <a:lnTo>
                    <a:pt x="11030" y="22581"/>
                  </a:lnTo>
                  <a:lnTo>
                    <a:pt x="13119" y="23335"/>
                  </a:lnTo>
                  <a:lnTo>
                    <a:pt x="15267" y="23974"/>
                  </a:lnTo>
                  <a:lnTo>
                    <a:pt x="17415" y="24554"/>
                  </a:lnTo>
                  <a:lnTo>
                    <a:pt x="19504" y="25019"/>
                  </a:lnTo>
                  <a:lnTo>
                    <a:pt x="21594" y="25367"/>
                  </a:lnTo>
                  <a:lnTo>
                    <a:pt x="23568" y="25657"/>
                  </a:lnTo>
                  <a:lnTo>
                    <a:pt x="25483" y="25831"/>
                  </a:lnTo>
                  <a:lnTo>
                    <a:pt x="27283" y="25947"/>
                  </a:lnTo>
                  <a:lnTo>
                    <a:pt x="28966" y="25947"/>
                  </a:lnTo>
                  <a:lnTo>
                    <a:pt x="30417" y="25831"/>
                  </a:lnTo>
                  <a:lnTo>
                    <a:pt x="31752" y="25599"/>
                  </a:lnTo>
                  <a:lnTo>
                    <a:pt x="32333" y="25483"/>
                  </a:lnTo>
                  <a:lnTo>
                    <a:pt x="32855" y="25309"/>
                  </a:lnTo>
                  <a:lnTo>
                    <a:pt x="33320" y="25077"/>
                  </a:lnTo>
                  <a:lnTo>
                    <a:pt x="33784" y="24902"/>
                  </a:lnTo>
                  <a:lnTo>
                    <a:pt x="34190" y="24612"/>
                  </a:lnTo>
                  <a:lnTo>
                    <a:pt x="34597" y="24264"/>
                  </a:lnTo>
                  <a:lnTo>
                    <a:pt x="35467" y="23451"/>
                  </a:lnTo>
                  <a:lnTo>
                    <a:pt x="36338" y="22464"/>
                  </a:lnTo>
                  <a:lnTo>
                    <a:pt x="37209" y="21245"/>
                  </a:lnTo>
                  <a:lnTo>
                    <a:pt x="38080" y="19910"/>
                  </a:lnTo>
                  <a:lnTo>
                    <a:pt x="38950" y="18459"/>
                  </a:lnTo>
                  <a:lnTo>
                    <a:pt x="39821" y="16892"/>
                  </a:lnTo>
                  <a:lnTo>
                    <a:pt x="40634" y="15209"/>
                  </a:lnTo>
                  <a:lnTo>
                    <a:pt x="41388" y="13467"/>
                  </a:lnTo>
                  <a:lnTo>
                    <a:pt x="42143" y="11668"/>
                  </a:lnTo>
                  <a:lnTo>
                    <a:pt x="42781" y="9868"/>
                  </a:lnTo>
                  <a:lnTo>
                    <a:pt x="43304" y="8069"/>
                  </a:lnTo>
                  <a:lnTo>
                    <a:pt x="43826" y="6269"/>
                  </a:lnTo>
                  <a:lnTo>
                    <a:pt x="44174" y="4470"/>
                  </a:lnTo>
                  <a:lnTo>
                    <a:pt x="44465" y="2728"/>
                  </a:lnTo>
                  <a:lnTo>
                    <a:pt x="44581" y="1103"/>
                  </a:lnTo>
                  <a:lnTo>
                    <a:pt x="44581" y="929"/>
                  </a:lnTo>
                  <a:lnTo>
                    <a:pt x="44465" y="813"/>
                  </a:lnTo>
                  <a:lnTo>
                    <a:pt x="44291" y="639"/>
                  </a:lnTo>
                  <a:lnTo>
                    <a:pt x="44000" y="523"/>
                  </a:lnTo>
                  <a:lnTo>
                    <a:pt x="43304" y="290"/>
                  </a:lnTo>
                  <a:lnTo>
                    <a:pt x="42433" y="174"/>
                  </a:lnTo>
                  <a:lnTo>
                    <a:pt x="41330" y="58"/>
                  </a:lnTo>
                  <a:lnTo>
                    <a:pt x="4016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1914025" y="358550"/>
              <a:ext cx="397650" cy="442650"/>
            </a:xfrm>
            <a:custGeom>
              <a:avLst/>
              <a:gdLst/>
              <a:ahLst/>
              <a:cxnLst/>
              <a:rect l="l" t="t" r="r" b="b"/>
              <a:pathLst>
                <a:path w="15906" h="17706" extrusionOk="0">
                  <a:moveTo>
                    <a:pt x="2206" y="1"/>
                  </a:moveTo>
                  <a:lnTo>
                    <a:pt x="1800" y="117"/>
                  </a:lnTo>
                  <a:lnTo>
                    <a:pt x="1452" y="175"/>
                  </a:lnTo>
                  <a:lnTo>
                    <a:pt x="1161" y="349"/>
                  </a:lnTo>
                  <a:lnTo>
                    <a:pt x="929" y="523"/>
                  </a:lnTo>
                  <a:lnTo>
                    <a:pt x="755" y="756"/>
                  </a:lnTo>
                  <a:lnTo>
                    <a:pt x="465" y="1336"/>
                  </a:lnTo>
                  <a:lnTo>
                    <a:pt x="291" y="2091"/>
                  </a:lnTo>
                  <a:lnTo>
                    <a:pt x="175" y="2961"/>
                  </a:lnTo>
                  <a:lnTo>
                    <a:pt x="59" y="3948"/>
                  </a:lnTo>
                  <a:lnTo>
                    <a:pt x="1" y="4993"/>
                  </a:lnTo>
                  <a:lnTo>
                    <a:pt x="1" y="6154"/>
                  </a:lnTo>
                  <a:lnTo>
                    <a:pt x="59" y="8418"/>
                  </a:lnTo>
                  <a:lnTo>
                    <a:pt x="233" y="10682"/>
                  </a:lnTo>
                  <a:lnTo>
                    <a:pt x="523" y="12713"/>
                  </a:lnTo>
                  <a:lnTo>
                    <a:pt x="813" y="14280"/>
                  </a:lnTo>
                  <a:lnTo>
                    <a:pt x="987" y="14861"/>
                  </a:lnTo>
                  <a:lnTo>
                    <a:pt x="1103" y="15267"/>
                  </a:lnTo>
                  <a:lnTo>
                    <a:pt x="1220" y="15383"/>
                  </a:lnTo>
                  <a:lnTo>
                    <a:pt x="1394" y="15558"/>
                  </a:lnTo>
                  <a:lnTo>
                    <a:pt x="1858" y="15848"/>
                  </a:lnTo>
                  <a:lnTo>
                    <a:pt x="2555" y="16138"/>
                  </a:lnTo>
                  <a:lnTo>
                    <a:pt x="3367" y="16428"/>
                  </a:lnTo>
                  <a:lnTo>
                    <a:pt x="4296" y="16660"/>
                  </a:lnTo>
                  <a:lnTo>
                    <a:pt x="5341" y="16951"/>
                  </a:lnTo>
                  <a:lnTo>
                    <a:pt x="6444" y="17183"/>
                  </a:lnTo>
                  <a:lnTo>
                    <a:pt x="7547" y="17357"/>
                  </a:lnTo>
                  <a:lnTo>
                    <a:pt x="8708" y="17531"/>
                  </a:lnTo>
                  <a:lnTo>
                    <a:pt x="9810" y="17647"/>
                  </a:lnTo>
                  <a:lnTo>
                    <a:pt x="10855" y="17705"/>
                  </a:lnTo>
                  <a:lnTo>
                    <a:pt x="12597" y="17705"/>
                  </a:lnTo>
                  <a:lnTo>
                    <a:pt x="13293" y="17589"/>
                  </a:lnTo>
                  <a:lnTo>
                    <a:pt x="13816" y="17415"/>
                  </a:lnTo>
                  <a:lnTo>
                    <a:pt x="13990" y="17299"/>
                  </a:lnTo>
                  <a:lnTo>
                    <a:pt x="14106" y="17183"/>
                  </a:lnTo>
                  <a:lnTo>
                    <a:pt x="14280" y="16835"/>
                  </a:lnTo>
                  <a:lnTo>
                    <a:pt x="14454" y="16428"/>
                  </a:lnTo>
                  <a:lnTo>
                    <a:pt x="14803" y="15267"/>
                  </a:lnTo>
                  <a:lnTo>
                    <a:pt x="15151" y="13816"/>
                  </a:lnTo>
                  <a:lnTo>
                    <a:pt x="15441" y="12249"/>
                  </a:lnTo>
                  <a:lnTo>
                    <a:pt x="15731" y="10565"/>
                  </a:lnTo>
                  <a:lnTo>
                    <a:pt x="15847" y="8940"/>
                  </a:lnTo>
                  <a:lnTo>
                    <a:pt x="15905" y="7489"/>
                  </a:lnTo>
                  <a:lnTo>
                    <a:pt x="15847" y="6792"/>
                  </a:lnTo>
                  <a:lnTo>
                    <a:pt x="15789" y="6212"/>
                  </a:lnTo>
                  <a:lnTo>
                    <a:pt x="15673" y="5922"/>
                  </a:lnTo>
                  <a:lnTo>
                    <a:pt x="15499" y="5573"/>
                  </a:lnTo>
                  <a:lnTo>
                    <a:pt x="15325" y="5283"/>
                  </a:lnTo>
                  <a:lnTo>
                    <a:pt x="15035" y="4935"/>
                  </a:lnTo>
                  <a:lnTo>
                    <a:pt x="14280" y="4296"/>
                  </a:lnTo>
                  <a:lnTo>
                    <a:pt x="13409" y="3658"/>
                  </a:lnTo>
                  <a:lnTo>
                    <a:pt x="12306" y="3019"/>
                  </a:lnTo>
                  <a:lnTo>
                    <a:pt x="11146" y="2381"/>
                  </a:lnTo>
                  <a:lnTo>
                    <a:pt x="9927" y="1800"/>
                  </a:lnTo>
                  <a:lnTo>
                    <a:pt x="8591" y="1278"/>
                  </a:lnTo>
                  <a:lnTo>
                    <a:pt x="7256" y="814"/>
                  </a:lnTo>
                  <a:lnTo>
                    <a:pt x="5979" y="465"/>
                  </a:lnTo>
                  <a:lnTo>
                    <a:pt x="4760" y="175"/>
                  </a:lnTo>
                  <a:lnTo>
                    <a:pt x="3657" y="59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1879200" y="238125"/>
              <a:ext cx="429575" cy="394725"/>
            </a:xfrm>
            <a:custGeom>
              <a:avLst/>
              <a:gdLst/>
              <a:ahLst/>
              <a:cxnLst/>
              <a:rect l="l" t="t" r="r" b="b"/>
              <a:pathLst>
                <a:path w="17183" h="15789" extrusionOk="0">
                  <a:moveTo>
                    <a:pt x="4180" y="0"/>
                  </a:moveTo>
                  <a:lnTo>
                    <a:pt x="4006" y="58"/>
                  </a:lnTo>
                  <a:lnTo>
                    <a:pt x="3541" y="290"/>
                  </a:lnTo>
                  <a:lnTo>
                    <a:pt x="3077" y="697"/>
                  </a:lnTo>
                  <a:lnTo>
                    <a:pt x="2554" y="1161"/>
                  </a:lnTo>
                  <a:lnTo>
                    <a:pt x="2090" y="1799"/>
                  </a:lnTo>
                  <a:lnTo>
                    <a:pt x="1684" y="2496"/>
                  </a:lnTo>
                  <a:lnTo>
                    <a:pt x="1277" y="3251"/>
                  </a:lnTo>
                  <a:lnTo>
                    <a:pt x="871" y="4121"/>
                  </a:lnTo>
                  <a:lnTo>
                    <a:pt x="581" y="4934"/>
                  </a:lnTo>
                  <a:lnTo>
                    <a:pt x="291" y="5805"/>
                  </a:lnTo>
                  <a:lnTo>
                    <a:pt x="116" y="6675"/>
                  </a:lnTo>
                  <a:lnTo>
                    <a:pt x="0" y="7546"/>
                  </a:lnTo>
                  <a:lnTo>
                    <a:pt x="0" y="8301"/>
                  </a:lnTo>
                  <a:lnTo>
                    <a:pt x="116" y="9055"/>
                  </a:lnTo>
                  <a:lnTo>
                    <a:pt x="233" y="9404"/>
                  </a:lnTo>
                  <a:lnTo>
                    <a:pt x="349" y="9694"/>
                  </a:lnTo>
                  <a:lnTo>
                    <a:pt x="523" y="9984"/>
                  </a:lnTo>
                  <a:lnTo>
                    <a:pt x="697" y="10216"/>
                  </a:lnTo>
                  <a:lnTo>
                    <a:pt x="871" y="10448"/>
                  </a:lnTo>
                  <a:lnTo>
                    <a:pt x="1103" y="10565"/>
                  </a:lnTo>
                  <a:lnTo>
                    <a:pt x="1277" y="10623"/>
                  </a:lnTo>
                  <a:lnTo>
                    <a:pt x="1452" y="10623"/>
                  </a:lnTo>
                  <a:lnTo>
                    <a:pt x="1626" y="10565"/>
                  </a:lnTo>
                  <a:lnTo>
                    <a:pt x="1742" y="10507"/>
                  </a:lnTo>
                  <a:lnTo>
                    <a:pt x="2032" y="10332"/>
                  </a:lnTo>
                  <a:lnTo>
                    <a:pt x="2264" y="10042"/>
                  </a:lnTo>
                  <a:lnTo>
                    <a:pt x="2438" y="9752"/>
                  </a:lnTo>
                  <a:lnTo>
                    <a:pt x="2613" y="9520"/>
                  </a:lnTo>
                  <a:lnTo>
                    <a:pt x="2554" y="9984"/>
                  </a:lnTo>
                  <a:lnTo>
                    <a:pt x="2496" y="10507"/>
                  </a:lnTo>
                  <a:lnTo>
                    <a:pt x="2554" y="11145"/>
                  </a:lnTo>
                  <a:lnTo>
                    <a:pt x="2613" y="11784"/>
                  </a:lnTo>
                  <a:lnTo>
                    <a:pt x="2845" y="12422"/>
                  </a:lnTo>
                  <a:lnTo>
                    <a:pt x="2961" y="12712"/>
                  </a:lnTo>
                  <a:lnTo>
                    <a:pt x="3193" y="13003"/>
                  </a:lnTo>
                  <a:lnTo>
                    <a:pt x="3425" y="13235"/>
                  </a:lnTo>
                  <a:lnTo>
                    <a:pt x="3657" y="13409"/>
                  </a:lnTo>
                  <a:lnTo>
                    <a:pt x="3948" y="13525"/>
                  </a:lnTo>
                  <a:lnTo>
                    <a:pt x="4238" y="13583"/>
                  </a:lnTo>
                  <a:lnTo>
                    <a:pt x="4470" y="13525"/>
                  </a:lnTo>
                  <a:lnTo>
                    <a:pt x="4702" y="13467"/>
                  </a:lnTo>
                  <a:lnTo>
                    <a:pt x="4934" y="13409"/>
                  </a:lnTo>
                  <a:lnTo>
                    <a:pt x="5109" y="13235"/>
                  </a:lnTo>
                  <a:lnTo>
                    <a:pt x="5457" y="12886"/>
                  </a:lnTo>
                  <a:lnTo>
                    <a:pt x="5747" y="12480"/>
                  </a:lnTo>
                  <a:lnTo>
                    <a:pt x="5979" y="12074"/>
                  </a:lnTo>
                  <a:lnTo>
                    <a:pt x="6153" y="11609"/>
                  </a:lnTo>
                  <a:lnTo>
                    <a:pt x="6153" y="12190"/>
                  </a:lnTo>
                  <a:lnTo>
                    <a:pt x="6095" y="12712"/>
                  </a:lnTo>
                  <a:lnTo>
                    <a:pt x="6153" y="13293"/>
                  </a:lnTo>
                  <a:lnTo>
                    <a:pt x="6269" y="13873"/>
                  </a:lnTo>
                  <a:lnTo>
                    <a:pt x="6386" y="14163"/>
                  </a:lnTo>
                  <a:lnTo>
                    <a:pt x="6502" y="14454"/>
                  </a:lnTo>
                  <a:lnTo>
                    <a:pt x="6676" y="14744"/>
                  </a:lnTo>
                  <a:lnTo>
                    <a:pt x="6908" y="14976"/>
                  </a:lnTo>
                  <a:lnTo>
                    <a:pt x="7140" y="15150"/>
                  </a:lnTo>
                  <a:lnTo>
                    <a:pt x="7430" y="15324"/>
                  </a:lnTo>
                  <a:lnTo>
                    <a:pt x="7721" y="15382"/>
                  </a:lnTo>
                  <a:lnTo>
                    <a:pt x="8011" y="15441"/>
                  </a:lnTo>
                  <a:lnTo>
                    <a:pt x="8243" y="15382"/>
                  </a:lnTo>
                  <a:lnTo>
                    <a:pt x="8475" y="15266"/>
                  </a:lnTo>
                  <a:lnTo>
                    <a:pt x="8707" y="15150"/>
                  </a:lnTo>
                  <a:lnTo>
                    <a:pt x="8882" y="14976"/>
                  </a:lnTo>
                  <a:lnTo>
                    <a:pt x="9172" y="14628"/>
                  </a:lnTo>
                  <a:lnTo>
                    <a:pt x="9404" y="14163"/>
                  </a:lnTo>
                  <a:lnTo>
                    <a:pt x="9578" y="13757"/>
                  </a:lnTo>
                  <a:lnTo>
                    <a:pt x="9694" y="13293"/>
                  </a:lnTo>
                  <a:lnTo>
                    <a:pt x="9752" y="13699"/>
                  </a:lnTo>
                  <a:lnTo>
                    <a:pt x="9868" y="14105"/>
                  </a:lnTo>
                  <a:lnTo>
                    <a:pt x="10043" y="14512"/>
                  </a:lnTo>
                  <a:lnTo>
                    <a:pt x="10275" y="14918"/>
                  </a:lnTo>
                  <a:lnTo>
                    <a:pt x="10623" y="15324"/>
                  </a:lnTo>
                  <a:lnTo>
                    <a:pt x="10797" y="15499"/>
                  </a:lnTo>
                  <a:lnTo>
                    <a:pt x="10971" y="15615"/>
                  </a:lnTo>
                  <a:lnTo>
                    <a:pt x="11203" y="15731"/>
                  </a:lnTo>
                  <a:lnTo>
                    <a:pt x="11436" y="15789"/>
                  </a:lnTo>
                  <a:lnTo>
                    <a:pt x="11900" y="15789"/>
                  </a:lnTo>
                  <a:lnTo>
                    <a:pt x="12190" y="15673"/>
                  </a:lnTo>
                  <a:lnTo>
                    <a:pt x="12481" y="15441"/>
                  </a:lnTo>
                  <a:lnTo>
                    <a:pt x="12713" y="15150"/>
                  </a:lnTo>
                  <a:lnTo>
                    <a:pt x="12945" y="14744"/>
                  </a:lnTo>
                  <a:lnTo>
                    <a:pt x="13061" y="14280"/>
                  </a:lnTo>
                  <a:lnTo>
                    <a:pt x="13293" y="13235"/>
                  </a:lnTo>
                  <a:lnTo>
                    <a:pt x="13467" y="12074"/>
                  </a:lnTo>
                  <a:lnTo>
                    <a:pt x="13641" y="10913"/>
                  </a:lnTo>
                  <a:lnTo>
                    <a:pt x="13758" y="10390"/>
                  </a:lnTo>
                  <a:lnTo>
                    <a:pt x="13932" y="9926"/>
                  </a:lnTo>
                  <a:lnTo>
                    <a:pt x="14106" y="9520"/>
                  </a:lnTo>
                  <a:lnTo>
                    <a:pt x="14280" y="9171"/>
                  </a:lnTo>
                  <a:lnTo>
                    <a:pt x="15731" y="10100"/>
                  </a:lnTo>
                  <a:lnTo>
                    <a:pt x="17182" y="11029"/>
                  </a:lnTo>
                  <a:lnTo>
                    <a:pt x="17182" y="10797"/>
                  </a:lnTo>
                  <a:lnTo>
                    <a:pt x="17066" y="10216"/>
                  </a:lnTo>
                  <a:lnTo>
                    <a:pt x="16892" y="9288"/>
                  </a:lnTo>
                  <a:lnTo>
                    <a:pt x="16660" y="8243"/>
                  </a:lnTo>
                  <a:lnTo>
                    <a:pt x="16254" y="7082"/>
                  </a:lnTo>
                  <a:lnTo>
                    <a:pt x="16021" y="6501"/>
                  </a:lnTo>
                  <a:lnTo>
                    <a:pt x="15789" y="5979"/>
                  </a:lnTo>
                  <a:lnTo>
                    <a:pt x="15499" y="5456"/>
                  </a:lnTo>
                  <a:lnTo>
                    <a:pt x="15151" y="4992"/>
                  </a:lnTo>
                  <a:lnTo>
                    <a:pt x="14802" y="4586"/>
                  </a:lnTo>
                  <a:lnTo>
                    <a:pt x="14454" y="4237"/>
                  </a:lnTo>
                  <a:lnTo>
                    <a:pt x="14164" y="4121"/>
                  </a:lnTo>
                  <a:lnTo>
                    <a:pt x="13932" y="4005"/>
                  </a:lnTo>
                  <a:lnTo>
                    <a:pt x="13641" y="3947"/>
                  </a:lnTo>
                  <a:lnTo>
                    <a:pt x="13061" y="3947"/>
                  </a:lnTo>
                  <a:lnTo>
                    <a:pt x="12829" y="4063"/>
                  </a:lnTo>
                  <a:lnTo>
                    <a:pt x="12539" y="4179"/>
                  </a:lnTo>
                  <a:lnTo>
                    <a:pt x="12306" y="4354"/>
                  </a:lnTo>
                  <a:lnTo>
                    <a:pt x="12306" y="4063"/>
                  </a:lnTo>
                  <a:lnTo>
                    <a:pt x="12248" y="3773"/>
                  </a:lnTo>
                  <a:lnTo>
                    <a:pt x="12132" y="3425"/>
                  </a:lnTo>
                  <a:lnTo>
                    <a:pt x="12016" y="3018"/>
                  </a:lnTo>
                  <a:lnTo>
                    <a:pt x="11784" y="2670"/>
                  </a:lnTo>
                  <a:lnTo>
                    <a:pt x="11436" y="2322"/>
                  </a:lnTo>
                  <a:lnTo>
                    <a:pt x="11262" y="2148"/>
                  </a:lnTo>
                  <a:lnTo>
                    <a:pt x="11029" y="2032"/>
                  </a:lnTo>
                  <a:lnTo>
                    <a:pt x="10739" y="1974"/>
                  </a:lnTo>
                  <a:lnTo>
                    <a:pt x="10449" y="2032"/>
                  </a:lnTo>
                  <a:lnTo>
                    <a:pt x="10159" y="2090"/>
                  </a:lnTo>
                  <a:lnTo>
                    <a:pt x="9868" y="2206"/>
                  </a:lnTo>
                  <a:lnTo>
                    <a:pt x="9462" y="2438"/>
                  </a:lnTo>
                  <a:lnTo>
                    <a:pt x="9288" y="2554"/>
                  </a:lnTo>
                  <a:lnTo>
                    <a:pt x="9230" y="2264"/>
                  </a:lnTo>
                  <a:lnTo>
                    <a:pt x="9172" y="2032"/>
                  </a:lnTo>
                  <a:lnTo>
                    <a:pt x="9056" y="1741"/>
                  </a:lnTo>
                  <a:lnTo>
                    <a:pt x="8882" y="1509"/>
                  </a:lnTo>
                  <a:lnTo>
                    <a:pt x="8707" y="1277"/>
                  </a:lnTo>
                  <a:lnTo>
                    <a:pt x="8533" y="1103"/>
                  </a:lnTo>
                  <a:lnTo>
                    <a:pt x="8301" y="929"/>
                  </a:lnTo>
                  <a:lnTo>
                    <a:pt x="8011" y="813"/>
                  </a:lnTo>
                  <a:lnTo>
                    <a:pt x="7663" y="697"/>
                  </a:lnTo>
                  <a:lnTo>
                    <a:pt x="7314" y="697"/>
                  </a:lnTo>
                  <a:lnTo>
                    <a:pt x="7024" y="813"/>
                  </a:lnTo>
                  <a:lnTo>
                    <a:pt x="6734" y="929"/>
                  </a:lnTo>
                  <a:lnTo>
                    <a:pt x="6328" y="1161"/>
                  </a:lnTo>
                  <a:lnTo>
                    <a:pt x="6153" y="1335"/>
                  </a:lnTo>
                  <a:lnTo>
                    <a:pt x="6037" y="1103"/>
                  </a:lnTo>
                  <a:lnTo>
                    <a:pt x="5689" y="697"/>
                  </a:lnTo>
                  <a:lnTo>
                    <a:pt x="5457" y="406"/>
                  </a:lnTo>
                  <a:lnTo>
                    <a:pt x="5167" y="232"/>
                  </a:lnTo>
                  <a:lnTo>
                    <a:pt x="4818" y="58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1943050" y="272950"/>
              <a:ext cx="85650" cy="208975"/>
            </a:xfrm>
            <a:custGeom>
              <a:avLst/>
              <a:gdLst/>
              <a:ahLst/>
              <a:cxnLst/>
              <a:rect l="l" t="t" r="r" b="b"/>
              <a:pathLst>
                <a:path w="3426" h="8359" extrusionOk="0">
                  <a:moveTo>
                    <a:pt x="3425" y="0"/>
                  </a:moveTo>
                  <a:lnTo>
                    <a:pt x="2729" y="929"/>
                  </a:lnTo>
                  <a:lnTo>
                    <a:pt x="2090" y="1858"/>
                  </a:lnTo>
                  <a:lnTo>
                    <a:pt x="1568" y="2844"/>
                  </a:lnTo>
                  <a:lnTo>
                    <a:pt x="1103" y="3831"/>
                  </a:lnTo>
                  <a:lnTo>
                    <a:pt x="697" y="4934"/>
                  </a:lnTo>
                  <a:lnTo>
                    <a:pt x="349" y="5979"/>
                  </a:lnTo>
                  <a:lnTo>
                    <a:pt x="117" y="7082"/>
                  </a:lnTo>
                  <a:lnTo>
                    <a:pt x="0" y="8243"/>
                  </a:lnTo>
                  <a:lnTo>
                    <a:pt x="0" y="8301"/>
                  </a:lnTo>
                  <a:lnTo>
                    <a:pt x="59" y="8359"/>
                  </a:lnTo>
                  <a:lnTo>
                    <a:pt x="117" y="8359"/>
                  </a:lnTo>
                  <a:lnTo>
                    <a:pt x="175" y="8301"/>
                  </a:lnTo>
                  <a:lnTo>
                    <a:pt x="465" y="7198"/>
                  </a:lnTo>
                  <a:lnTo>
                    <a:pt x="755" y="6153"/>
                  </a:lnTo>
                  <a:lnTo>
                    <a:pt x="1103" y="5050"/>
                  </a:lnTo>
                  <a:lnTo>
                    <a:pt x="1510" y="4005"/>
                  </a:lnTo>
                  <a:lnTo>
                    <a:pt x="1916" y="3019"/>
                  </a:lnTo>
                  <a:lnTo>
                    <a:pt x="2380" y="1974"/>
                  </a:lnTo>
                  <a:lnTo>
                    <a:pt x="2903" y="987"/>
                  </a:lnTo>
                  <a:lnTo>
                    <a:pt x="34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030125" y="300525"/>
              <a:ext cx="81275" cy="233650"/>
            </a:xfrm>
            <a:custGeom>
              <a:avLst/>
              <a:gdLst/>
              <a:ahLst/>
              <a:cxnLst/>
              <a:rect l="l" t="t" r="r" b="b"/>
              <a:pathLst>
                <a:path w="3251" h="9346" extrusionOk="0">
                  <a:moveTo>
                    <a:pt x="3193" y="0"/>
                  </a:moveTo>
                  <a:lnTo>
                    <a:pt x="2438" y="1045"/>
                  </a:lnTo>
                  <a:lnTo>
                    <a:pt x="1742" y="2090"/>
                  </a:lnTo>
                  <a:lnTo>
                    <a:pt x="1219" y="3193"/>
                  </a:lnTo>
                  <a:lnTo>
                    <a:pt x="755" y="4354"/>
                  </a:lnTo>
                  <a:lnTo>
                    <a:pt x="407" y="5514"/>
                  </a:lnTo>
                  <a:lnTo>
                    <a:pt x="174" y="6733"/>
                  </a:lnTo>
                  <a:lnTo>
                    <a:pt x="0" y="7952"/>
                  </a:lnTo>
                  <a:lnTo>
                    <a:pt x="0" y="9230"/>
                  </a:lnTo>
                  <a:lnTo>
                    <a:pt x="0" y="9288"/>
                  </a:lnTo>
                  <a:lnTo>
                    <a:pt x="58" y="9346"/>
                  </a:lnTo>
                  <a:lnTo>
                    <a:pt x="116" y="9346"/>
                  </a:lnTo>
                  <a:lnTo>
                    <a:pt x="116" y="9288"/>
                  </a:lnTo>
                  <a:lnTo>
                    <a:pt x="232" y="8359"/>
                  </a:lnTo>
                  <a:lnTo>
                    <a:pt x="465" y="7198"/>
                  </a:lnTo>
                  <a:lnTo>
                    <a:pt x="755" y="5979"/>
                  </a:lnTo>
                  <a:lnTo>
                    <a:pt x="1161" y="4702"/>
                  </a:lnTo>
                  <a:lnTo>
                    <a:pt x="1626" y="3425"/>
                  </a:lnTo>
                  <a:lnTo>
                    <a:pt x="2148" y="2148"/>
                  </a:lnTo>
                  <a:lnTo>
                    <a:pt x="2670" y="987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115750" y="346950"/>
              <a:ext cx="68225" cy="230775"/>
            </a:xfrm>
            <a:custGeom>
              <a:avLst/>
              <a:gdLst/>
              <a:ahLst/>
              <a:cxnLst/>
              <a:rect l="l" t="t" r="r" b="b"/>
              <a:pathLst>
                <a:path w="2729" h="9231" extrusionOk="0">
                  <a:moveTo>
                    <a:pt x="2728" y="1"/>
                  </a:moveTo>
                  <a:lnTo>
                    <a:pt x="2670" y="59"/>
                  </a:lnTo>
                  <a:lnTo>
                    <a:pt x="2264" y="581"/>
                  </a:lnTo>
                  <a:lnTo>
                    <a:pt x="1916" y="1103"/>
                  </a:lnTo>
                  <a:lnTo>
                    <a:pt x="1277" y="2264"/>
                  </a:lnTo>
                  <a:lnTo>
                    <a:pt x="755" y="3483"/>
                  </a:lnTo>
                  <a:lnTo>
                    <a:pt x="581" y="4122"/>
                  </a:lnTo>
                  <a:lnTo>
                    <a:pt x="348" y="4760"/>
                  </a:lnTo>
                  <a:lnTo>
                    <a:pt x="232" y="5283"/>
                  </a:lnTo>
                  <a:lnTo>
                    <a:pt x="116" y="5863"/>
                  </a:lnTo>
                  <a:lnTo>
                    <a:pt x="58" y="6386"/>
                  </a:lnTo>
                  <a:lnTo>
                    <a:pt x="0" y="6966"/>
                  </a:lnTo>
                  <a:lnTo>
                    <a:pt x="0" y="7489"/>
                  </a:lnTo>
                  <a:lnTo>
                    <a:pt x="0" y="8069"/>
                  </a:lnTo>
                  <a:lnTo>
                    <a:pt x="58" y="8650"/>
                  </a:lnTo>
                  <a:lnTo>
                    <a:pt x="174" y="9172"/>
                  </a:lnTo>
                  <a:lnTo>
                    <a:pt x="232" y="9230"/>
                  </a:lnTo>
                  <a:lnTo>
                    <a:pt x="290" y="9172"/>
                  </a:lnTo>
                  <a:lnTo>
                    <a:pt x="348" y="7953"/>
                  </a:lnTo>
                  <a:lnTo>
                    <a:pt x="464" y="6734"/>
                  </a:lnTo>
                  <a:lnTo>
                    <a:pt x="639" y="5573"/>
                  </a:lnTo>
                  <a:lnTo>
                    <a:pt x="929" y="4470"/>
                  </a:lnTo>
                  <a:lnTo>
                    <a:pt x="1335" y="3309"/>
                  </a:lnTo>
                  <a:lnTo>
                    <a:pt x="1741" y="2206"/>
                  </a:lnTo>
                  <a:lnTo>
                    <a:pt x="2206" y="1103"/>
                  </a:lnTo>
                  <a:lnTo>
                    <a:pt x="2728" y="59"/>
                  </a:lnTo>
                  <a:lnTo>
                    <a:pt x="27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1940150" y="467400"/>
              <a:ext cx="294600" cy="171250"/>
            </a:xfrm>
            <a:custGeom>
              <a:avLst/>
              <a:gdLst/>
              <a:ahLst/>
              <a:cxnLst/>
              <a:rect l="l" t="t" r="r" b="b"/>
              <a:pathLst>
                <a:path w="11784" h="6850" extrusionOk="0">
                  <a:moveTo>
                    <a:pt x="11784" y="0"/>
                  </a:moveTo>
                  <a:lnTo>
                    <a:pt x="11610" y="291"/>
                  </a:lnTo>
                  <a:lnTo>
                    <a:pt x="11436" y="581"/>
                  </a:lnTo>
                  <a:lnTo>
                    <a:pt x="11320" y="929"/>
                  </a:lnTo>
                  <a:lnTo>
                    <a:pt x="11261" y="1277"/>
                  </a:lnTo>
                  <a:lnTo>
                    <a:pt x="10971" y="2613"/>
                  </a:lnTo>
                  <a:lnTo>
                    <a:pt x="10681" y="3948"/>
                  </a:lnTo>
                  <a:lnTo>
                    <a:pt x="10333" y="5225"/>
                  </a:lnTo>
                  <a:lnTo>
                    <a:pt x="10217" y="5515"/>
                  </a:lnTo>
                  <a:lnTo>
                    <a:pt x="10043" y="5805"/>
                  </a:lnTo>
                  <a:lnTo>
                    <a:pt x="9868" y="6037"/>
                  </a:lnTo>
                  <a:lnTo>
                    <a:pt x="9636" y="6270"/>
                  </a:lnTo>
                  <a:lnTo>
                    <a:pt x="9404" y="6386"/>
                  </a:lnTo>
                  <a:lnTo>
                    <a:pt x="8824" y="6386"/>
                  </a:lnTo>
                  <a:lnTo>
                    <a:pt x="8591" y="6270"/>
                  </a:lnTo>
                  <a:lnTo>
                    <a:pt x="8359" y="6037"/>
                  </a:lnTo>
                  <a:lnTo>
                    <a:pt x="8127" y="5863"/>
                  </a:lnTo>
                  <a:lnTo>
                    <a:pt x="7953" y="5573"/>
                  </a:lnTo>
                  <a:lnTo>
                    <a:pt x="7837" y="5283"/>
                  </a:lnTo>
                  <a:lnTo>
                    <a:pt x="7605" y="4702"/>
                  </a:lnTo>
                  <a:lnTo>
                    <a:pt x="7488" y="4064"/>
                  </a:lnTo>
                  <a:lnTo>
                    <a:pt x="7198" y="2496"/>
                  </a:lnTo>
                  <a:lnTo>
                    <a:pt x="6966" y="4064"/>
                  </a:lnTo>
                  <a:lnTo>
                    <a:pt x="6949" y="4122"/>
                  </a:lnTo>
                  <a:lnTo>
                    <a:pt x="6908" y="4122"/>
                  </a:lnTo>
                  <a:lnTo>
                    <a:pt x="6927" y="4199"/>
                  </a:lnTo>
                  <a:lnTo>
                    <a:pt x="6850" y="4470"/>
                  </a:lnTo>
                  <a:lnTo>
                    <a:pt x="6734" y="4876"/>
                  </a:lnTo>
                  <a:lnTo>
                    <a:pt x="6560" y="5225"/>
                  </a:lnTo>
                  <a:lnTo>
                    <a:pt x="6327" y="5573"/>
                  </a:lnTo>
                  <a:lnTo>
                    <a:pt x="6037" y="5863"/>
                  </a:lnTo>
                  <a:lnTo>
                    <a:pt x="5689" y="5979"/>
                  </a:lnTo>
                  <a:lnTo>
                    <a:pt x="5341" y="6037"/>
                  </a:lnTo>
                  <a:lnTo>
                    <a:pt x="4992" y="5921"/>
                  </a:lnTo>
                  <a:lnTo>
                    <a:pt x="4644" y="5689"/>
                  </a:lnTo>
                  <a:lnTo>
                    <a:pt x="4354" y="5399"/>
                  </a:lnTo>
                  <a:lnTo>
                    <a:pt x="4122" y="5051"/>
                  </a:lnTo>
                  <a:lnTo>
                    <a:pt x="3948" y="4702"/>
                  </a:lnTo>
                  <a:lnTo>
                    <a:pt x="3831" y="4238"/>
                  </a:lnTo>
                  <a:lnTo>
                    <a:pt x="3773" y="3832"/>
                  </a:lnTo>
                  <a:lnTo>
                    <a:pt x="3715" y="3425"/>
                  </a:lnTo>
                  <a:lnTo>
                    <a:pt x="3715" y="2961"/>
                  </a:lnTo>
                  <a:lnTo>
                    <a:pt x="3715" y="1626"/>
                  </a:lnTo>
                  <a:lnTo>
                    <a:pt x="3251" y="2903"/>
                  </a:lnTo>
                  <a:lnTo>
                    <a:pt x="3220" y="2964"/>
                  </a:lnTo>
                  <a:lnTo>
                    <a:pt x="3220" y="2964"/>
                  </a:lnTo>
                  <a:lnTo>
                    <a:pt x="3193" y="2961"/>
                  </a:lnTo>
                  <a:lnTo>
                    <a:pt x="3193" y="3019"/>
                  </a:lnTo>
                  <a:lnTo>
                    <a:pt x="3077" y="3251"/>
                  </a:lnTo>
                  <a:lnTo>
                    <a:pt x="2845" y="3599"/>
                  </a:lnTo>
                  <a:lnTo>
                    <a:pt x="2554" y="3890"/>
                  </a:lnTo>
                  <a:lnTo>
                    <a:pt x="2206" y="4064"/>
                  </a:lnTo>
                  <a:lnTo>
                    <a:pt x="1800" y="4180"/>
                  </a:lnTo>
                  <a:lnTo>
                    <a:pt x="1393" y="4122"/>
                  </a:lnTo>
                  <a:lnTo>
                    <a:pt x="1219" y="4122"/>
                  </a:lnTo>
                  <a:lnTo>
                    <a:pt x="1045" y="4006"/>
                  </a:lnTo>
                  <a:lnTo>
                    <a:pt x="871" y="3890"/>
                  </a:lnTo>
                  <a:lnTo>
                    <a:pt x="755" y="3715"/>
                  </a:lnTo>
                  <a:lnTo>
                    <a:pt x="523" y="3367"/>
                  </a:lnTo>
                  <a:lnTo>
                    <a:pt x="349" y="2961"/>
                  </a:lnTo>
                  <a:lnTo>
                    <a:pt x="233" y="2555"/>
                  </a:lnTo>
                  <a:lnTo>
                    <a:pt x="175" y="2148"/>
                  </a:lnTo>
                  <a:lnTo>
                    <a:pt x="116" y="1219"/>
                  </a:lnTo>
                  <a:lnTo>
                    <a:pt x="116" y="349"/>
                  </a:lnTo>
                  <a:lnTo>
                    <a:pt x="0" y="1219"/>
                  </a:lnTo>
                  <a:lnTo>
                    <a:pt x="0" y="2148"/>
                  </a:lnTo>
                  <a:lnTo>
                    <a:pt x="0" y="2613"/>
                  </a:lnTo>
                  <a:lnTo>
                    <a:pt x="116" y="3077"/>
                  </a:lnTo>
                  <a:lnTo>
                    <a:pt x="291" y="3483"/>
                  </a:lnTo>
                  <a:lnTo>
                    <a:pt x="465" y="3890"/>
                  </a:lnTo>
                  <a:lnTo>
                    <a:pt x="639" y="4122"/>
                  </a:lnTo>
                  <a:lnTo>
                    <a:pt x="813" y="4238"/>
                  </a:lnTo>
                  <a:lnTo>
                    <a:pt x="1045" y="4412"/>
                  </a:lnTo>
                  <a:lnTo>
                    <a:pt x="1277" y="4470"/>
                  </a:lnTo>
                  <a:lnTo>
                    <a:pt x="1800" y="4528"/>
                  </a:lnTo>
                  <a:lnTo>
                    <a:pt x="2264" y="4412"/>
                  </a:lnTo>
                  <a:lnTo>
                    <a:pt x="2729" y="4180"/>
                  </a:lnTo>
                  <a:lnTo>
                    <a:pt x="3135" y="3890"/>
                  </a:lnTo>
                  <a:lnTo>
                    <a:pt x="3230" y="3757"/>
                  </a:lnTo>
                  <a:lnTo>
                    <a:pt x="3251" y="3948"/>
                  </a:lnTo>
                  <a:lnTo>
                    <a:pt x="3367" y="4412"/>
                  </a:lnTo>
                  <a:lnTo>
                    <a:pt x="3483" y="4876"/>
                  </a:lnTo>
                  <a:lnTo>
                    <a:pt x="3657" y="5341"/>
                  </a:lnTo>
                  <a:lnTo>
                    <a:pt x="3948" y="5747"/>
                  </a:lnTo>
                  <a:lnTo>
                    <a:pt x="4296" y="6153"/>
                  </a:lnTo>
                  <a:lnTo>
                    <a:pt x="4760" y="6386"/>
                  </a:lnTo>
                  <a:lnTo>
                    <a:pt x="4992" y="6502"/>
                  </a:lnTo>
                  <a:lnTo>
                    <a:pt x="5283" y="6560"/>
                  </a:lnTo>
                  <a:lnTo>
                    <a:pt x="5805" y="6560"/>
                  </a:lnTo>
                  <a:lnTo>
                    <a:pt x="6095" y="6444"/>
                  </a:lnTo>
                  <a:lnTo>
                    <a:pt x="6327" y="6328"/>
                  </a:lnTo>
                  <a:lnTo>
                    <a:pt x="6560" y="6153"/>
                  </a:lnTo>
                  <a:lnTo>
                    <a:pt x="6734" y="5979"/>
                  </a:lnTo>
                  <a:lnTo>
                    <a:pt x="6966" y="5515"/>
                  </a:lnTo>
                  <a:lnTo>
                    <a:pt x="7198" y="5109"/>
                  </a:lnTo>
                  <a:lnTo>
                    <a:pt x="7200" y="5102"/>
                  </a:lnTo>
                  <a:lnTo>
                    <a:pt x="7372" y="5515"/>
                  </a:lnTo>
                  <a:lnTo>
                    <a:pt x="7546" y="5863"/>
                  </a:lnTo>
                  <a:lnTo>
                    <a:pt x="7779" y="6153"/>
                  </a:lnTo>
                  <a:lnTo>
                    <a:pt x="8011" y="6444"/>
                  </a:lnTo>
                  <a:lnTo>
                    <a:pt x="8301" y="6676"/>
                  </a:lnTo>
                  <a:lnTo>
                    <a:pt x="8707" y="6792"/>
                  </a:lnTo>
                  <a:lnTo>
                    <a:pt x="9114" y="6850"/>
                  </a:lnTo>
                  <a:lnTo>
                    <a:pt x="9520" y="6792"/>
                  </a:lnTo>
                  <a:lnTo>
                    <a:pt x="9868" y="6618"/>
                  </a:lnTo>
                  <a:lnTo>
                    <a:pt x="10159" y="6328"/>
                  </a:lnTo>
                  <a:lnTo>
                    <a:pt x="10333" y="6037"/>
                  </a:lnTo>
                  <a:lnTo>
                    <a:pt x="10507" y="5689"/>
                  </a:lnTo>
                  <a:lnTo>
                    <a:pt x="10681" y="5341"/>
                  </a:lnTo>
                  <a:lnTo>
                    <a:pt x="10971" y="4006"/>
                  </a:lnTo>
                  <a:lnTo>
                    <a:pt x="11203" y="2613"/>
                  </a:lnTo>
                  <a:lnTo>
                    <a:pt x="11378" y="1277"/>
                  </a:lnTo>
                  <a:lnTo>
                    <a:pt x="11552" y="581"/>
                  </a:lnTo>
                  <a:lnTo>
                    <a:pt x="117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1838575" y="409350"/>
              <a:ext cx="265575" cy="288800"/>
            </a:xfrm>
            <a:custGeom>
              <a:avLst/>
              <a:gdLst/>
              <a:ahLst/>
              <a:cxnLst/>
              <a:rect l="l" t="t" r="r" b="b"/>
              <a:pathLst>
                <a:path w="10623" h="11552" extrusionOk="0">
                  <a:moveTo>
                    <a:pt x="3019" y="1"/>
                  </a:moveTo>
                  <a:lnTo>
                    <a:pt x="2148" y="59"/>
                  </a:lnTo>
                  <a:lnTo>
                    <a:pt x="1683" y="117"/>
                  </a:lnTo>
                  <a:lnTo>
                    <a:pt x="1219" y="291"/>
                  </a:lnTo>
                  <a:lnTo>
                    <a:pt x="929" y="465"/>
                  </a:lnTo>
                  <a:lnTo>
                    <a:pt x="639" y="755"/>
                  </a:lnTo>
                  <a:lnTo>
                    <a:pt x="406" y="1045"/>
                  </a:lnTo>
                  <a:lnTo>
                    <a:pt x="232" y="1336"/>
                  </a:lnTo>
                  <a:lnTo>
                    <a:pt x="116" y="1742"/>
                  </a:lnTo>
                  <a:lnTo>
                    <a:pt x="58" y="2148"/>
                  </a:lnTo>
                  <a:lnTo>
                    <a:pt x="0" y="2555"/>
                  </a:lnTo>
                  <a:lnTo>
                    <a:pt x="58" y="3019"/>
                  </a:lnTo>
                  <a:lnTo>
                    <a:pt x="174" y="4006"/>
                  </a:lnTo>
                  <a:lnTo>
                    <a:pt x="464" y="4993"/>
                  </a:lnTo>
                  <a:lnTo>
                    <a:pt x="813" y="6037"/>
                  </a:lnTo>
                  <a:lnTo>
                    <a:pt x="1277" y="7082"/>
                  </a:lnTo>
                  <a:lnTo>
                    <a:pt x="1741" y="8069"/>
                  </a:lnTo>
                  <a:lnTo>
                    <a:pt x="2670" y="9811"/>
                  </a:lnTo>
                  <a:lnTo>
                    <a:pt x="3367" y="11030"/>
                  </a:lnTo>
                  <a:lnTo>
                    <a:pt x="3657" y="11494"/>
                  </a:lnTo>
                  <a:lnTo>
                    <a:pt x="4121" y="11552"/>
                  </a:lnTo>
                  <a:lnTo>
                    <a:pt x="4528" y="11494"/>
                  </a:lnTo>
                  <a:lnTo>
                    <a:pt x="4992" y="11378"/>
                  </a:lnTo>
                  <a:lnTo>
                    <a:pt x="5398" y="11204"/>
                  </a:lnTo>
                  <a:lnTo>
                    <a:pt x="5747" y="11030"/>
                  </a:lnTo>
                  <a:lnTo>
                    <a:pt x="6095" y="10739"/>
                  </a:lnTo>
                  <a:lnTo>
                    <a:pt x="6385" y="10449"/>
                  </a:lnTo>
                  <a:lnTo>
                    <a:pt x="6675" y="10101"/>
                  </a:lnTo>
                  <a:lnTo>
                    <a:pt x="6966" y="9578"/>
                  </a:lnTo>
                  <a:lnTo>
                    <a:pt x="7140" y="9056"/>
                  </a:lnTo>
                  <a:lnTo>
                    <a:pt x="7198" y="8475"/>
                  </a:lnTo>
                  <a:lnTo>
                    <a:pt x="7198" y="7953"/>
                  </a:lnTo>
                  <a:lnTo>
                    <a:pt x="7140" y="7489"/>
                  </a:lnTo>
                  <a:lnTo>
                    <a:pt x="7024" y="6966"/>
                  </a:lnTo>
                  <a:lnTo>
                    <a:pt x="6908" y="6502"/>
                  </a:lnTo>
                  <a:lnTo>
                    <a:pt x="6675" y="6037"/>
                  </a:lnTo>
                  <a:lnTo>
                    <a:pt x="6269" y="5225"/>
                  </a:lnTo>
                  <a:lnTo>
                    <a:pt x="5863" y="4586"/>
                  </a:lnTo>
                  <a:lnTo>
                    <a:pt x="5456" y="4006"/>
                  </a:lnTo>
                  <a:lnTo>
                    <a:pt x="6211" y="4122"/>
                  </a:lnTo>
                  <a:lnTo>
                    <a:pt x="7024" y="4122"/>
                  </a:lnTo>
                  <a:lnTo>
                    <a:pt x="7894" y="4064"/>
                  </a:lnTo>
                  <a:lnTo>
                    <a:pt x="8649" y="3948"/>
                  </a:lnTo>
                  <a:lnTo>
                    <a:pt x="9404" y="3774"/>
                  </a:lnTo>
                  <a:lnTo>
                    <a:pt x="9694" y="3599"/>
                  </a:lnTo>
                  <a:lnTo>
                    <a:pt x="9984" y="3425"/>
                  </a:lnTo>
                  <a:lnTo>
                    <a:pt x="10216" y="3193"/>
                  </a:lnTo>
                  <a:lnTo>
                    <a:pt x="10449" y="2961"/>
                  </a:lnTo>
                  <a:lnTo>
                    <a:pt x="10565" y="2671"/>
                  </a:lnTo>
                  <a:lnTo>
                    <a:pt x="10623" y="2380"/>
                  </a:lnTo>
                  <a:lnTo>
                    <a:pt x="10623" y="2206"/>
                  </a:lnTo>
                  <a:lnTo>
                    <a:pt x="10565" y="2090"/>
                  </a:lnTo>
                  <a:lnTo>
                    <a:pt x="10390" y="1858"/>
                  </a:lnTo>
                  <a:lnTo>
                    <a:pt x="10042" y="1626"/>
                  </a:lnTo>
                  <a:lnTo>
                    <a:pt x="9636" y="1394"/>
                  </a:lnTo>
                  <a:lnTo>
                    <a:pt x="9113" y="1161"/>
                  </a:lnTo>
                  <a:lnTo>
                    <a:pt x="8475" y="929"/>
                  </a:lnTo>
                  <a:lnTo>
                    <a:pt x="7082" y="581"/>
                  </a:lnTo>
                  <a:lnTo>
                    <a:pt x="5631" y="291"/>
                  </a:lnTo>
                  <a:lnTo>
                    <a:pt x="4179" y="117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1880650" y="407900"/>
              <a:ext cx="230750" cy="238025"/>
            </a:xfrm>
            <a:custGeom>
              <a:avLst/>
              <a:gdLst/>
              <a:ahLst/>
              <a:cxnLst/>
              <a:rect l="l" t="t" r="r" b="b"/>
              <a:pathLst>
                <a:path w="9230" h="9521" extrusionOk="0">
                  <a:moveTo>
                    <a:pt x="987" y="1"/>
                  </a:moveTo>
                  <a:lnTo>
                    <a:pt x="465" y="59"/>
                  </a:lnTo>
                  <a:lnTo>
                    <a:pt x="0" y="175"/>
                  </a:lnTo>
                  <a:lnTo>
                    <a:pt x="987" y="175"/>
                  </a:lnTo>
                  <a:lnTo>
                    <a:pt x="1916" y="233"/>
                  </a:lnTo>
                  <a:lnTo>
                    <a:pt x="2903" y="349"/>
                  </a:lnTo>
                  <a:lnTo>
                    <a:pt x="3832" y="523"/>
                  </a:lnTo>
                  <a:lnTo>
                    <a:pt x="4760" y="755"/>
                  </a:lnTo>
                  <a:lnTo>
                    <a:pt x="5747" y="987"/>
                  </a:lnTo>
                  <a:lnTo>
                    <a:pt x="6676" y="1278"/>
                  </a:lnTo>
                  <a:lnTo>
                    <a:pt x="7547" y="1568"/>
                  </a:lnTo>
                  <a:lnTo>
                    <a:pt x="8011" y="1742"/>
                  </a:lnTo>
                  <a:lnTo>
                    <a:pt x="8359" y="1974"/>
                  </a:lnTo>
                  <a:lnTo>
                    <a:pt x="8475" y="2090"/>
                  </a:lnTo>
                  <a:lnTo>
                    <a:pt x="8591" y="2206"/>
                  </a:lnTo>
                  <a:lnTo>
                    <a:pt x="8649" y="2380"/>
                  </a:lnTo>
                  <a:lnTo>
                    <a:pt x="8649" y="2555"/>
                  </a:lnTo>
                  <a:lnTo>
                    <a:pt x="8649" y="2729"/>
                  </a:lnTo>
                  <a:lnTo>
                    <a:pt x="8533" y="2903"/>
                  </a:lnTo>
                  <a:lnTo>
                    <a:pt x="8301" y="3251"/>
                  </a:lnTo>
                  <a:lnTo>
                    <a:pt x="7953" y="3483"/>
                  </a:lnTo>
                  <a:lnTo>
                    <a:pt x="7547" y="3657"/>
                  </a:lnTo>
                  <a:lnTo>
                    <a:pt x="7082" y="3774"/>
                  </a:lnTo>
                  <a:lnTo>
                    <a:pt x="6618" y="3890"/>
                  </a:lnTo>
                  <a:lnTo>
                    <a:pt x="6153" y="3948"/>
                  </a:lnTo>
                  <a:lnTo>
                    <a:pt x="4760" y="3948"/>
                  </a:lnTo>
                  <a:lnTo>
                    <a:pt x="3773" y="3890"/>
                  </a:lnTo>
                  <a:lnTo>
                    <a:pt x="3193" y="3832"/>
                  </a:lnTo>
                  <a:lnTo>
                    <a:pt x="3599" y="4296"/>
                  </a:lnTo>
                  <a:lnTo>
                    <a:pt x="4064" y="4818"/>
                  </a:lnTo>
                  <a:lnTo>
                    <a:pt x="4470" y="5399"/>
                  </a:lnTo>
                  <a:lnTo>
                    <a:pt x="4818" y="6037"/>
                  </a:lnTo>
                  <a:lnTo>
                    <a:pt x="5109" y="6676"/>
                  </a:lnTo>
                  <a:lnTo>
                    <a:pt x="5283" y="7372"/>
                  </a:lnTo>
                  <a:lnTo>
                    <a:pt x="5399" y="8069"/>
                  </a:lnTo>
                  <a:lnTo>
                    <a:pt x="5399" y="8766"/>
                  </a:lnTo>
                  <a:lnTo>
                    <a:pt x="5283" y="9520"/>
                  </a:lnTo>
                  <a:lnTo>
                    <a:pt x="5399" y="9172"/>
                  </a:lnTo>
                  <a:lnTo>
                    <a:pt x="5515" y="8824"/>
                  </a:lnTo>
                  <a:lnTo>
                    <a:pt x="5573" y="8417"/>
                  </a:lnTo>
                  <a:lnTo>
                    <a:pt x="5573" y="8069"/>
                  </a:lnTo>
                  <a:lnTo>
                    <a:pt x="5515" y="7314"/>
                  </a:lnTo>
                  <a:lnTo>
                    <a:pt x="5399" y="6560"/>
                  </a:lnTo>
                  <a:lnTo>
                    <a:pt x="5109" y="5863"/>
                  </a:lnTo>
                  <a:lnTo>
                    <a:pt x="4760" y="5225"/>
                  </a:lnTo>
                  <a:lnTo>
                    <a:pt x="4412" y="4528"/>
                  </a:lnTo>
                  <a:lnTo>
                    <a:pt x="4273" y="4355"/>
                  </a:lnTo>
                  <a:lnTo>
                    <a:pt x="4273" y="4355"/>
                  </a:lnTo>
                  <a:lnTo>
                    <a:pt x="4760" y="4412"/>
                  </a:lnTo>
                  <a:lnTo>
                    <a:pt x="5747" y="4470"/>
                  </a:lnTo>
                  <a:lnTo>
                    <a:pt x="6270" y="4412"/>
                  </a:lnTo>
                  <a:lnTo>
                    <a:pt x="6734" y="4354"/>
                  </a:lnTo>
                  <a:lnTo>
                    <a:pt x="7256" y="4296"/>
                  </a:lnTo>
                  <a:lnTo>
                    <a:pt x="7721" y="4122"/>
                  </a:lnTo>
                  <a:lnTo>
                    <a:pt x="8243" y="3890"/>
                  </a:lnTo>
                  <a:lnTo>
                    <a:pt x="8649" y="3599"/>
                  </a:lnTo>
                  <a:lnTo>
                    <a:pt x="8882" y="3425"/>
                  </a:lnTo>
                  <a:lnTo>
                    <a:pt x="9056" y="3135"/>
                  </a:lnTo>
                  <a:lnTo>
                    <a:pt x="9172" y="2903"/>
                  </a:lnTo>
                  <a:lnTo>
                    <a:pt x="9230" y="2613"/>
                  </a:lnTo>
                  <a:lnTo>
                    <a:pt x="9230" y="2264"/>
                  </a:lnTo>
                  <a:lnTo>
                    <a:pt x="9114" y="1974"/>
                  </a:lnTo>
                  <a:lnTo>
                    <a:pt x="8940" y="1742"/>
                  </a:lnTo>
                  <a:lnTo>
                    <a:pt x="8707" y="1510"/>
                  </a:lnTo>
                  <a:lnTo>
                    <a:pt x="8243" y="1278"/>
                  </a:lnTo>
                  <a:lnTo>
                    <a:pt x="7779" y="1045"/>
                  </a:lnTo>
                  <a:lnTo>
                    <a:pt x="6850" y="755"/>
                  </a:lnTo>
                  <a:lnTo>
                    <a:pt x="5863" y="523"/>
                  </a:lnTo>
                  <a:lnTo>
                    <a:pt x="4876" y="349"/>
                  </a:lnTo>
                  <a:lnTo>
                    <a:pt x="3948" y="175"/>
                  </a:lnTo>
                  <a:lnTo>
                    <a:pt x="2961" y="59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1165225" y="788100"/>
              <a:ext cx="1143550" cy="551475"/>
            </a:xfrm>
            <a:custGeom>
              <a:avLst/>
              <a:gdLst/>
              <a:ahLst/>
              <a:cxnLst/>
              <a:rect l="l" t="t" r="r" b="b"/>
              <a:pathLst>
                <a:path w="45742" h="22059" extrusionOk="0">
                  <a:moveTo>
                    <a:pt x="28385" y="1"/>
                  </a:moveTo>
                  <a:lnTo>
                    <a:pt x="28095" y="1046"/>
                  </a:lnTo>
                  <a:lnTo>
                    <a:pt x="27340" y="3251"/>
                  </a:lnTo>
                  <a:lnTo>
                    <a:pt x="26934" y="4470"/>
                  </a:lnTo>
                  <a:lnTo>
                    <a:pt x="26528" y="5631"/>
                  </a:lnTo>
                  <a:lnTo>
                    <a:pt x="26121" y="6502"/>
                  </a:lnTo>
                  <a:lnTo>
                    <a:pt x="25947" y="6792"/>
                  </a:lnTo>
                  <a:lnTo>
                    <a:pt x="25773" y="6967"/>
                  </a:lnTo>
                  <a:lnTo>
                    <a:pt x="25483" y="7083"/>
                  </a:lnTo>
                  <a:lnTo>
                    <a:pt x="25019" y="7141"/>
                  </a:lnTo>
                  <a:lnTo>
                    <a:pt x="23393" y="7257"/>
                  </a:lnTo>
                  <a:lnTo>
                    <a:pt x="21129" y="7373"/>
                  </a:lnTo>
                  <a:lnTo>
                    <a:pt x="18401" y="7373"/>
                  </a:lnTo>
                  <a:lnTo>
                    <a:pt x="15325" y="7315"/>
                  </a:lnTo>
                  <a:lnTo>
                    <a:pt x="12132" y="7199"/>
                  </a:lnTo>
                  <a:lnTo>
                    <a:pt x="5979" y="6967"/>
                  </a:lnTo>
                  <a:lnTo>
                    <a:pt x="4644" y="6967"/>
                  </a:lnTo>
                  <a:lnTo>
                    <a:pt x="3483" y="7025"/>
                  </a:lnTo>
                  <a:lnTo>
                    <a:pt x="2496" y="7199"/>
                  </a:lnTo>
                  <a:lnTo>
                    <a:pt x="1626" y="7489"/>
                  </a:lnTo>
                  <a:lnTo>
                    <a:pt x="1277" y="7663"/>
                  </a:lnTo>
                  <a:lnTo>
                    <a:pt x="987" y="7837"/>
                  </a:lnTo>
                  <a:lnTo>
                    <a:pt x="755" y="8069"/>
                  </a:lnTo>
                  <a:lnTo>
                    <a:pt x="523" y="8302"/>
                  </a:lnTo>
                  <a:lnTo>
                    <a:pt x="349" y="8534"/>
                  </a:lnTo>
                  <a:lnTo>
                    <a:pt x="174" y="8766"/>
                  </a:lnTo>
                  <a:lnTo>
                    <a:pt x="116" y="9056"/>
                  </a:lnTo>
                  <a:lnTo>
                    <a:pt x="58" y="9346"/>
                  </a:lnTo>
                  <a:lnTo>
                    <a:pt x="0" y="9695"/>
                  </a:lnTo>
                  <a:lnTo>
                    <a:pt x="58" y="9985"/>
                  </a:lnTo>
                  <a:lnTo>
                    <a:pt x="116" y="10333"/>
                  </a:lnTo>
                  <a:lnTo>
                    <a:pt x="232" y="10682"/>
                  </a:lnTo>
                  <a:lnTo>
                    <a:pt x="581" y="11436"/>
                  </a:lnTo>
                  <a:lnTo>
                    <a:pt x="1103" y="12191"/>
                  </a:lnTo>
                  <a:lnTo>
                    <a:pt x="1742" y="13003"/>
                  </a:lnTo>
                  <a:lnTo>
                    <a:pt x="2612" y="13816"/>
                  </a:lnTo>
                  <a:lnTo>
                    <a:pt x="3599" y="14687"/>
                  </a:lnTo>
                  <a:lnTo>
                    <a:pt x="4760" y="15499"/>
                  </a:lnTo>
                  <a:lnTo>
                    <a:pt x="6095" y="16370"/>
                  </a:lnTo>
                  <a:lnTo>
                    <a:pt x="7546" y="17183"/>
                  </a:lnTo>
                  <a:lnTo>
                    <a:pt x="9172" y="17937"/>
                  </a:lnTo>
                  <a:lnTo>
                    <a:pt x="10913" y="18692"/>
                  </a:lnTo>
                  <a:lnTo>
                    <a:pt x="12713" y="19331"/>
                  </a:lnTo>
                  <a:lnTo>
                    <a:pt x="14628" y="19969"/>
                  </a:lnTo>
                  <a:lnTo>
                    <a:pt x="16544" y="20491"/>
                  </a:lnTo>
                  <a:lnTo>
                    <a:pt x="18575" y="20956"/>
                  </a:lnTo>
                  <a:lnTo>
                    <a:pt x="20549" y="21362"/>
                  </a:lnTo>
                  <a:lnTo>
                    <a:pt x="22522" y="21710"/>
                  </a:lnTo>
                  <a:lnTo>
                    <a:pt x="24438" y="21885"/>
                  </a:lnTo>
                  <a:lnTo>
                    <a:pt x="26354" y="22059"/>
                  </a:lnTo>
                  <a:lnTo>
                    <a:pt x="28211" y="22059"/>
                  </a:lnTo>
                  <a:lnTo>
                    <a:pt x="29953" y="22001"/>
                  </a:lnTo>
                  <a:lnTo>
                    <a:pt x="31578" y="21769"/>
                  </a:lnTo>
                  <a:lnTo>
                    <a:pt x="32332" y="21652"/>
                  </a:lnTo>
                  <a:lnTo>
                    <a:pt x="33029" y="21478"/>
                  </a:lnTo>
                  <a:lnTo>
                    <a:pt x="33784" y="21246"/>
                  </a:lnTo>
                  <a:lnTo>
                    <a:pt x="34422" y="20898"/>
                  </a:lnTo>
                  <a:lnTo>
                    <a:pt x="35119" y="20491"/>
                  </a:lnTo>
                  <a:lnTo>
                    <a:pt x="35757" y="20027"/>
                  </a:lnTo>
                  <a:lnTo>
                    <a:pt x="36396" y="19447"/>
                  </a:lnTo>
                  <a:lnTo>
                    <a:pt x="37034" y="18866"/>
                  </a:lnTo>
                  <a:lnTo>
                    <a:pt x="37673" y="18170"/>
                  </a:lnTo>
                  <a:lnTo>
                    <a:pt x="38253" y="17473"/>
                  </a:lnTo>
                  <a:lnTo>
                    <a:pt x="38834" y="16660"/>
                  </a:lnTo>
                  <a:lnTo>
                    <a:pt x="39356" y="15848"/>
                  </a:lnTo>
                  <a:lnTo>
                    <a:pt x="40401" y="14164"/>
                  </a:lnTo>
                  <a:lnTo>
                    <a:pt x="41330" y="12365"/>
                  </a:lnTo>
                  <a:lnTo>
                    <a:pt x="42258" y="10565"/>
                  </a:lnTo>
                  <a:lnTo>
                    <a:pt x="43013" y="8766"/>
                  </a:lnTo>
                  <a:lnTo>
                    <a:pt x="43710" y="7083"/>
                  </a:lnTo>
                  <a:lnTo>
                    <a:pt x="44290" y="5457"/>
                  </a:lnTo>
                  <a:lnTo>
                    <a:pt x="44813" y="4064"/>
                  </a:lnTo>
                  <a:lnTo>
                    <a:pt x="45509" y="1974"/>
                  </a:lnTo>
                  <a:lnTo>
                    <a:pt x="45741" y="1162"/>
                  </a:lnTo>
                  <a:lnTo>
                    <a:pt x="28385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166675" y="788100"/>
              <a:ext cx="1142100" cy="548575"/>
            </a:xfrm>
            <a:custGeom>
              <a:avLst/>
              <a:gdLst/>
              <a:ahLst/>
              <a:cxnLst/>
              <a:rect l="l" t="t" r="r" b="b"/>
              <a:pathLst>
                <a:path w="45684" h="21943" extrusionOk="0">
                  <a:moveTo>
                    <a:pt x="28269" y="1"/>
                  </a:moveTo>
                  <a:lnTo>
                    <a:pt x="28153" y="407"/>
                  </a:lnTo>
                  <a:lnTo>
                    <a:pt x="28153" y="523"/>
                  </a:lnTo>
                  <a:lnTo>
                    <a:pt x="27979" y="930"/>
                  </a:lnTo>
                  <a:lnTo>
                    <a:pt x="27921" y="1104"/>
                  </a:lnTo>
                  <a:lnTo>
                    <a:pt x="27921" y="1220"/>
                  </a:lnTo>
                  <a:lnTo>
                    <a:pt x="27689" y="1974"/>
                  </a:lnTo>
                  <a:lnTo>
                    <a:pt x="27631" y="2091"/>
                  </a:lnTo>
                  <a:lnTo>
                    <a:pt x="27573" y="2265"/>
                  </a:lnTo>
                  <a:lnTo>
                    <a:pt x="27108" y="3716"/>
                  </a:lnTo>
                  <a:lnTo>
                    <a:pt x="27108" y="3832"/>
                  </a:lnTo>
                  <a:lnTo>
                    <a:pt x="26586" y="5283"/>
                  </a:lnTo>
                  <a:lnTo>
                    <a:pt x="26470" y="5515"/>
                  </a:lnTo>
                  <a:lnTo>
                    <a:pt x="26470" y="5573"/>
                  </a:lnTo>
                  <a:lnTo>
                    <a:pt x="26238" y="6154"/>
                  </a:lnTo>
                  <a:lnTo>
                    <a:pt x="26005" y="6560"/>
                  </a:lnTo>
                  <a:lnTo>
                    <a:pt x="25715" y="6908"/>
                  </a:lnTo>
                  <a:lnTo>
                    <a:pt x="25483" y="7025"/>
                  </a:lnTo>
                  <a:lnTo>
                    <a:pt x="25077" y="7141"/>
                  </a:lnTo>
                  <a:lnTo>
                    <a:pt x="24670" y="7141"/>
                  </a:lnTo>
                  <a:lnTo>
                    <a:pt x="23974" y="7257"/>
                  </a:lnTo>
                  <a:lnTo>
                    <a:pt x="22929" y="7257"/>
                  </a:lnTo>
                  <a:lnTo>
                    <a:pt x="22174" y="7315"/>
                  </a:lnTo>
                  <a:lnTo>
                    <a:pt x="16312" y="7315"/>
                  </a:lnTo>
                  <a:lnTo>
                    <a:pt x="14802" y="7257"/>
                  </a:lnTo>
                  <a:lnTo>
                    <a:pt x="13003" y="7257"/>
                  </a:lnTo>
                  <a:lnTo>
                    <a:pt x="11494" y="7199"/>
                  </a:lnTo>
                  <a:lnTo>
                    <a:pt x="11436" y="7199"/>
                  </a:lnTo>
                  <a:lnTo>
                    <a:pt x="9926" y="7141"/>
                  </a:lnTo>
                  <a:lnTo>
                    <a:pt x="9694" y="7141"/>
                  </a:lnTo>
                  <a:lnTo>
                    <a:pt x="8185" y="7083"/>
                  </a:lnTo>
                  <a:lnTo>
                    <a:pt x="8127" y="7083"/>
                  </a:lnTo>
                  <a:lnTo>
                    <a:pt x="7372" y="7025"/>
                  </a:lnTo>
                  <a:lnTo>
                    <a:pt x="4064" y="7025"/>
                  </a:lnTo>
                  <a:lnTo>
                    <a:pt x="3367" y="7083"/>
                  </a:lnTo>
                  <a:lnTo>
                    <a:pt x="3077" y="7083"/>
                  </a:lnTo>
                  <a:lnTo>
                    <a:pt x="2728" y="7141"/>
                  </a:lnTo>
                  <a:lnTo>
                    <a:pt x="2148" y="7315"/>
                  </a:lnTo>
                  <a:lnTo>
                    <a:pt x="1568" y="7489"/>
                  </a:lnTo>
                  <a:lnTo>
                    <a:pt x="1510" y="7547"/>
                  </a:lnTo>
                  <a:lnTo>
                    <a:pt x="1103" y="7721"/>
                  </a:lnTo>
                  <a:lnTo>
                    <a:pt x="813" y="7953"/>
                  </a:lnTo>
                  <a:lnTo>
                    <a:pt x="465" y="8302"/>
                  </a:lnTo>
                  <a:lnTo>
                    <a:pt x="232" y="8650"/>
                  </a:lnTo>
                  <a:lnTo>
                    <a:pt x="116" y="8882"/>
                  </a:lnTo>
                  <a:lnTo>
                    <a:pt x="0" y="9230"/>
                  </a:lnTo>
                  <a:lnTo>
                    <a:pt x="0" y="9637"/>
                  </a:lnTo>
                  <a:lnTo>
                    <a:pt x="0" y="10101"/>
                  </a:lnTo>
                  <a:lnTo>
                    <a:pt x="116" y="10391"/>
                  </a:lnTo>
                  <a:lnTo>
                    <a:pt x="116" y="10449"/>
                  </a:lnTo>
                  <a:lnTo>
                    <a:pt x="407" y="11262"/>
                  </a:lnTo>
                  <a:lnTo>
                    <a:pt x="871" y="11959"/>
                  </a:lnTo>
                  <a:lnTo>
                    <a:pt x="1045" y="12249"/>
                  </a:lnTo>
                  <a:lnTo>
                    <a:pt x="1510" y="12771"/>
                  </a:lnTo>
                  <a:lnTo>
                    <a:pt x="1626" y="12887"/>
                  </a:lnTo>
                  <a:lnTo>
                    <a:pt x="2438" y="13700"/>
                  </a:lnTo>
                  <a:lnTo>
                    <a:pt x="2496" y="13816"/>
                  </a:lnTo>
                  <a:lnTo>
                    <a:pt x="3077" y="14280"/>
                  </a:lnTo>
                  <a:lnTo>
                    <a:pt x="3367" y="14513"/>
                  </a:lnTo>
                  <a:lnTo>
                    <a:pt x="4354" y="15267"/>
                  </a:lnTo>
                  <a:lnTo>
                    <a:pt x="4702" y="15557"/>
                  </a:lnTo>
                  <a:lnTo>
                    <a:pt x="4818" y="15616"/>
                  </a:lnTo>
                  <a:lnTo>
                    <a:pt x="4876" y="15674"/>
                  </a:lnTo>
                  <a:lnTo>
                    <a:pt x="6385" y="16602"/>
                  </a:lnTo>
                  <a:lnTo>
                    <a:pt x="6618" y="16718"/>
                  </a:lnTo>
                  <a:lnTo>
                    <a:pt x="7140" y="17009"/>
                  </a:lnTo>
                  <a:lnTo>
                    <a:pt x="7314" y="17067"/>
                  </a:lnTo>
                  <a:lnTo>
                    <a:pt x="8127" y="17473"/>
                  </a:lnTo>
                  <a:lnTo>
                    <a:pt x="8185" y="17531"/>
                  </a:lnTo>
                  <a:lnTo>
                    <a:pt x="9636" y="18170"/>
                  </a:lnTo>
                  <a:lnTo>
                    <a:pt x="9926" y="18344"/>
                  </a:lnTo>
                  <a:lnTo>
                    <a:pt x="10565" y="18576"/>
                  </a:lnTo>
                  <a:lnTo>
                    <a:pt x="11261" y="18866"/>
                  </a:lnTo>
                  <a:lnTo>
                    <a:pt x="11436" y="18924"/>
                  </a:lnTo>
                  <a:lnTo>
                    <a:pt x="11552" y="18924"/>
                  </a:lnTo>
                  <a:lnTo>
                    <a:pt x="13003" y="19447"/>
                  </a:lnTo>
                  <a:lnTo>
                    <a:pt x="13293" y="19505"/>
                  </a:lnTo>
                  <a:lnTo>
                    <a:pt x="14744" y="19969"/>
                  </a:lnTo>
                  <a:lnTo>
                    <a:pt x="14860" y="19969"/>
                  </a:lnTo>
                  <a:lnTo>
                    <a:pt x="15789" y="20259"/>
                  </a:lnTo>
                  <a:lnTo>
                    <a:pt x="16137" y="20375"/>
                  </a:lnTo>
                  <a:lnTo>
                    <a:pt x="16312" y="20375"/>
                  </a:lnTo>
                  <a:lnTo>
                    <a:pt x="16602" y="20491"/>
                  </a:lnTo>
                  <a:lnTo>
                    <a:pt x="18053" y="20840"/>
                  </a:lnTo>
                  <a:lnTo>
                    <a:pt x="18169" y="20840"/>
                  </a:lnTo>
                  <a:lnTo>
                    <a:pt x="19620" y="21130"/>
                  </a:lnTo>
                  <a:lnTo>
                    <a:pt x="19910" y="21188"/>
                  </a:lnTo>
                  <a:lnTo>
                    <a:pt x="21362" y="21478"/>
                  </a:lnTo>
                  <a:lnTo>
                    <a:pt x="21478" y="21478"/>
                  </a:lnTo>
                  <a:lnTo>
                    <a:pt x="22929" y="21652"/>
                  </a:lnTo>
                  <a:lnTo>
                    <a:pt x="23045" y="21710"/>
                  </a:lnTo>
                  <a:lnTo>
                    <a:pt x="23219" y="21710"/>
                  </a:lnTo>
                  <a:lnTo>
                    <a:pt x="23858" y="21769"/>
                  </a:lnTo>
                  <a:lnTo>
                    <a:pt x="24670" y="21885"/>
                  </a:lnTo>
                  <a:lnTo>
                    <a:pt x="24728" y="21885"/>
                  </a:lnTo>
                  <a:lnTo>
                    <a:pt x="25483" y="21943"/>
                  </a:lnTo>
                  <a:lnTo>
                    <a:pt x="28095" y="21943"/>
                  </a:lnTo>
                  <a:lnTo>
                    <a:pt x="29546" y="21885"/>
                  </a:lnTo>
                  <a:lnTo>
                    <a:pt x="29836" y="21885"/>
                  </a:lnTo>
                  <a:lnTo>
                    <a:pt x="30997" y="21769"/>
                  </a:lnTo>
                  <a:lnTo>
                    <a:pt x="31288" y="21710"/>
                  </a:lnTo>
                  <a:lnTo>
                    <a:pt x="31346" y="21710"/>
                  </a:lnTo>
                  <a:lnTo>
                    <a:pt x="32100" y="21594"/>
                  </a:lnTo>
                  <a:lnTo>
                    <a:pt x="32855" y="21420"/>
                  </a:lnTo>
                  <a:lnTo>
                    <a:pt x="33029" y="21420"/>
                  </a:lnTo>
                  <a:lnTo>
                    <a:pt x="33145" y="21362"/>
                  </a:lnTo>
                  <a:lnTo>
                    <a:pt x="33900" y="21072"/>
                  </a:lnTo>
                  <a:lnTo>
                    <a:pt x="34596" y="20724"/>
                  </a:lnTo>
                  <a:lnTo>
                    <a:pt x="34654" y="20666"/>
                  </a:lnTo>
                  <a:lnTo>
                    <a:pt x="35235" y="20317"/>
                  </a:lnTo>
                  <a:lnTo>
                    <a:pt x="35351" y="20259"/>
                  </a:lnTo>
                  <a:lnTo>
                    <a:pt x="36164" y="19621"/>
                  </a:lnTo>
                  <a:lnTo>
                    <a:pt x="36454" y="19331"/>
                  </a:lnTo>
                  <a:lnTo>
                    <a:pt x="37034" y="18750"/>
                  </a:lnTo>
                  <a:lnTo>
                    <a:pt x="37266" y="18460"/>
                  </a:lnTo>
                  <a:lnTo>
                    <a:pt x="37905" y="17763"/>
                  </a:lnTo>
                  <a:lnTo>
                    <a:pt x="38021" y="17647"/>
                  </a:lnTo>
                  <a:lnTo>
                    <a:pt x="38485" y="17009"/>
                  </a:lnTo>
                  <a:lnTo>
                    <a:pt x="38544" y="16951"/>
                  </a:lnTo>
                  <a:lnTo>
                    <a:pt x="39472" y="15616"/>
                  </a:lnTo>
                  <a:lnTo>
                    <a:pt x="39530" y="15499"/>
                  </a:lnTo>
                  <a:lnTo>
                    <a:pt x="39763" y="15209"/>
                  </a:lnTo>
                  <a:lnTo>
                    <a:pt x="40575" y="13758"/>
                  </a:lnTo>
                  <a:lnTo>
                    <a:pt x="40633" y="13642"/>
                  </a:lnTo>
                  <a:lnTo>
                    <a:pt x="41214" y="12597"/>
                  </a:lnTo>
                  <a:lnTo>
                    <a:pt x="41272" y="12539"/>
                  </a:lnTo>
                  <a:lnTo>
                    <a:pt x="41272" y="12423"/>
                  </a:lnTo>
                  <a:lnTo>
                    <a:pt x="41388" y="12191"/>
                  </a:lnTo>
                  <a:lnTo>
                    <a:pt x="41562" y="11901"/>
                  </a:lnTo>
                  <a:lnTo>
                    <a:pt x="42259" y="10449"/>
                  </a:lnTo>
                  <a:lnTo>
                    <a:pt x="42317" y="10333"/>
                  </a:lnTo>
                  <a:lnTo>
                    <a:pt x="42781" y="9288"/>
                  </a:lnTo>
                  <a:lnTo>
                    <a:pt x="42955" y="8882"/>
                  </a:lnTo>
                  <a:lnTo>
                    <a:pt x="43013" y="8650"/>
                  </a:lnTo>
                  <a:lnTo>
                    <a:pt x="43652" y="7141"/>
                  </a:lnTo>
                  <a:lnTo>
                    <a:pt x="43652" y="7083"/>
                  </a:lnTo>
                  <a:lnTo>
                    <a:pt x="44232" y="5631"/>
                  </a:lnTo>
                  <a:lnTo>
                    <a:pt x="44348" y="5341"/>
                  </a:lnTo>
                  <a:lnTo>
                    <a:pt x="44522" y="4819"/>
                  </a:lnTo>
                  <a:lnTo>
                    <a:pt x="44580" y="4645"/>
                  </a:lnTo>
                  <a:lnTo>
                    <a:pt x="44813" y="3832"/>
                  </a:lnTo>
                  <a:lnTo>
                    <a:pt x="44813" y="3774"/>
                  </a:lnTo>
                  <a:lnTo>
                    <a:pt x="45335" y="2323"/>
                  </a:lnTo>
                  <a:lnTo>
                    <a:pt x="45393" y="2032"/>
                  </a:lnTo>
                  <a:lnTo>
                    <a:pt x="45683" y="1162"/>
                  </a:lnTo>
                  <a:lnTo>
                    <a:pt x="44580" y="988"/>
                  </a:lnTo>
                  <a:lnTo>
                    <a:pt x="44522" y="988"/>
                  </a:lnTo>
                  <a:lnTo>
                    <a:pt x="43013" y="872"/>
                  </a:lnTo>
                  <a:lnTo>
                    <a:pt x="42723" y="872"/>
                  </a:lnTo>
                  <a:lnTo>
                    <a:pt x="41272" y="814"/>
                  </a:lnTo>
                  <a:lnTo>
                    <a:pt x="41214" y="814"/>
                  </a:lnTo>
                  <a:lnTo>
                    <a:pt x="39704" y="697"/>
                  </a:lnTo>
                  <a:lnTo>
                    <a:pt x="39414" y="697"/>
                  </a:lnTo>
                  <a:lnTo>
                    <a:pt x="37963" y="581"/>
                  </a:lnTo>
                  <a:lnTo>
                    <a:pt x="37905" y="581"/>
                  </a:lnTo>
                  <a:lnTo>
                    <a:pt x="36396" y="523"/>
                  </a:lnTo>
                  <a:lnTo>
                    <a:pt x="36106" y="523"/>
                  </a:lnTo>
                  <a:lnTo>
                    <a:pt x="35061" y="407"/>
                  </a:lnTo>
                  <a:lnTo>
                    <a:pt x="34596" y="407"/>
                  </a:lnTo>
                  <a:lnTo>
                    <a:pt x="33087" y="349"/>
                  </a:lnTo>
                  <a:lnTo>
                    <a:pt x="32855" y="349"/>
                  </a:lnTo>
                  <a:lnTo>
                    <a:pt x="31288" y="175"/>
                  </a:lnTo>
                  <a:lnTo>
                    <a:pt x="31172" y="175"/>
                  </a:lnTo>
                  <a:lnTo>
                    <a:pt x="29720" y="59"/>
                  </a:lnTo>
                  <a:lnTo>
                    <a:pt x="29430" y="59"/>
                  </a:lnTo>
                  <a:lnTo>
                    <a:pt x="28269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1166675" y="963700"/>
              <a:ext cx="339600" cy="316375"/>
            </a:xfrm>
            <a:custGeom>
              <a:avLst/>
              <a:gdLst/>
              <a:ahLst/>
              <a:cxnLst/>
              <a:rect l="l" t="t" r="r" b="b"/>
              <a:pathLst>
                <a:path w="13584" h="12655" extrusionOk="0">
                  <a:moveTo>
                    <a:pt x="3425" y="1"/>
                  </a:moveTo>
                  <a:lnTo>
                    <a:pt x="2554" y="175"/>
                  </a:lnTo>
                  <a:lnTo>
                    <a:pt x="1800" y="407"/>
                  </a:lnTo>
                  <a:lnTo>
                    <a:pt x="1161" y="697"/>
                  </a:lnTo>
                  <a:lnTo>
                    <a:pt x="697" y="1045"/>
                  </a:lnTo>
                  <a:lnTo>
                    <a:pt x="349" y="1452"/>
                  </a:lnTo>
                  <a:lnTo>
                    <a:pt x="58" y="1916"/>
                  </a:lnTo>
                  <a:lnTo>
                    <a:pt x="0" y="2439"/>
                  </a:lnTo>
                  <a:lnTo>
                    <a:pt x="0" y="3019"/>
                  </a:lnTo>
                  <a:lnTo>
                    <a:pt x="116" y="3599"/>
                  </a:lnTo>
                  <a:lnTo>
                    <a:pt x="407" y="4238"/>
                  </a:lnTo>
                  <a:lnTo>
                    <a:pt x="813" y="4877"/>
                  </a:lnTo>
                  <a:lnTo>
                    <a:pt x="1335" y="5573"/>
                  </a:lnTo>
                  <a:lnTo>
                    <a:pt x="1974" y="6270"/>
                  </a:lnTo>
                  <a:lnTo>
                    <a:pt x="2787" y="7024"/>
                  </a:lnTo>
                  <a:lnTo>
                    <a:pt x="3657" y="7779"/>
                  </a:lnTo>
                  <a:lnTo>
                    <a:pt x="4702" y="8533"/>
                  </a:lnTo>
                  <a:lnTo>
                    <a:pt x="5747" y="9172"/>
                  </a:lnTo>
                  <a:lnTo>
                    <a:pt x="6792" y="9752"/>
                  </a:lnTo>
                  <a:lnTo>
                    <a:pt x="7895" y="10333"/>
                  </a:lnTo>
                  <a:lnTo>
                    <a:pt x="8998" y="10913"/>
                  </a:lnTo>
                  <a:lnTo>
                    <a:pt x="10100" y="11378"/>
                  </a:lnTo>
                  <a:lnTo>
                    <a:pt x="11261" y="11842"/>
                  </a:lnTo>
                  <a:lnTo>
                    <a:pt x="12422" y="12248"/>
                  </a:lnTo>
                  <a:lnTo>
                    <a:pt x="13583" y="12655"/>
                  </a:lnTo>
                  <a:lnTo>
                    <a:pt x="13583" y="12655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1867600" y="863575"/>
              <a:ext cx="406350" cy="31950"/>
            </a:xfrm>
            <a:custGeom>
              <a:avLst/>
              <a:gdLst/>
              <a:ahLst/>
              <a:cxnLst/>
              <a:rect l="l" t="t" r="r" b="b"/>
              <a:pathLst>
                <a:path w="16254" h="1278" extrusionOk="0">
                  <a:moveTo>
                    <a:pt x="0" y="0"/>
                  </a:moveTo>
                  <a:lnTo>
                    <a:pt x="0" y="58"/>
                  </a:lnTo>
                  <a:lnTo>
                    <a:pt x="522" y="174"/>
                  </a:lnTo>
                  <a:lnTo>
                    <a:pt x="1045" y="232"/>
                  </a:lnTo>
                  <a:lnTo>
                    <a:pt x="2090" y="349"/>
                  </a:lnTo>
                  <a:lnTo>
                    <a:pt x="4121" y="523"/>
                  </a:lnTo>
                  <a:lnTo>
                    <a:pt x="8127" y="813"/>
                  </a:lnTo>
                  <a:lnTo>
                    <a:pt x="12074" y="1045"/>
                  </a:lnTo>
                  <a:lnTo>
                    <a:pt x="14163" y="1219"/>
                  </a:lnTo>
                  <a:lnTo>
                    <a:pt x="15208" y="1277"/>
                  </a:lnTo>
                  <a:lnTo>
                    <a:pt x="16253" y="1277"/>
                  </a:lnTo>
                  <a:lnTo>
                    <a:pt x="16253" y="1219"/>
                  </a:lnTo>
                  <a:lnTo>
                    <a:pt x="16253" y="1161"/>
                  </a:lnTo>
                  <a:lnTo>
                    <a:pt x="15208" y="1045"/>
                  </a:lnTo>
                  <a:lnTo>
                    <a:pt x="14163" y="929"/>
                  </a:lnTo>
                  <a:lnTo>
                    <a:pt x="12132" y="755"/>
                  </a:lnTo>
                  <a:lnTo>
                    <a:pt x="8069" y="407"/>
                  </a:lnTo>
                  <a:lnTo>
                    <a:pt x="4005" y="116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696500" y="934675"/>
              <a:ext cx="967950" cy="1253850"/>
            </a:xfrm>
            <a:custGeom>
              <a:avLst/>
              <a:gdLst/>
              <a:ahLst/>
              <a:cxnLst/>
              <a:rect l="l" t="t" r="r" b="b"/>
              <a:pathLst>
                <a:path w="38718" h="50154" extrusionOk="0">
                  <a:moveTo>
                    <a:pt x="19910" y="1"/>
                  </a:moveTo>
                  <a:lnTo>
                    <a:pt x="19039" y="59"/>
                  </a:lnTo>
                  <a:lnTo>
                    <a:pt x="18111" y="117"/>
                  </a:lnTo>
                  <a:lnTo>
                    <a:pt x="17240" y="291"/>
                  </a:lnTo>
                  <a:lnTo>
                    <a:pt x="16311" y="523"/>
                  </a:lnTo>
                  <a:lnTo>
                    <a:pt x="15441" y="813"/>
                  </a:lnTo>
                  <a:lnTo>
                    <a:pt x="15383" y="813"/>
                  </a:lnTo>
                  <a:lnTo>
                    <a:pt x="14686" y="1104"/>
                  </a:lnTo>
                  <a:lnTo>
                    <a:pt x="14105" y="1510"/>
                  </a:lnTo>
                  <a:lnTo>
                    <a:pt x="13525" y="2090"/>
                  </a:lnTo>
                  <a:lnTo>
                    <a:pt x="13003" y="2729"/>
                  </a:lnTo>
                  <a:lnTo>
                    <a:pt x="12422" y="3483"/>
                  </a:lnTo>
                  <a:lnTo>
                    <a:pt x="11900" y="4238"/>
                  </a:lnTo>
                  <a:lnTo>
                    <a:pt x="11377" y="5051"/>
                  </a:lnTo>
                  <a:lnTo>
                    <a:pt x="10855" y="5921"/>
                  </a:lnTo>
                  <a:lnTo>
                    <a:pt x="9868" y="7837"/>
                  </a:lnTo>
                  <a:lnTo>
                    <a:pt x="8939" y="9869"/>
                  </a:lnTo>
                  <a:lnTo>
                    <a:pt x="8069" y="12016"/>
                  </a:lnTo>
                  <a:lnTo>
                    <a:pt x="7256" y="14280"/>
                  </a:lnTo>
                  <a:lnTo>
                    <a:pt x="6501" y="16544"/>
                  </a:lnTo>
                  <a:lnTo>
                    <a:pt x="5805" y="18808"/>
                  </a:lnTo>
                  <a:lnTo>
                    <a:pt x="5166" y="21072"/>
                  </a:lnTo>
                  <a:lnTo>
                    <a:pt x="4586" y="23219"/>
                  </a:lnTo>
                  <a:lnTo>
                    <a:pt x="4121" y="25251"/>
                  </a:lnTo>
                  <a:lnTo>
                    <a:pt x="3309" y="28850"/>
                  </a:lnTo>
                  <a:lnTo>
                    <a:pt x="2844" y="31462"/>
                  </a:lnTo>
                  <a:lnTo>
                    <a:pt x="755" y="44116"/>
                  </a:lnTo>
                  <a:lnTo>
                    <a:pt x="406" y="46496"/>
                  </a:lnTo>
                  <a:lnTo>
                    <a:pt x="116" y="48354"/>
                  </a:lnTo>
                  <a:lnTo>
                    <a:pt x="0" y="49631"/>
                  </a:lnTo>
                  <a:lnTo>
                    <a:pt x="0" y="49979"/>
                  </a:lnTo>
                  <a:lnTo>
                    <a:pt x="58" y="50153"/>
                  </a:lnTo>
                  <a:lnTo>
                    <a:pt x="1741" y="50037"/>
                  </a:lnTo>
                  <a:lnTo>
                    <a:pt x="6095" y="49747"/>
                  </a:lnTo>
                  <a:lnTo>
                    <a:pt x="19272" y="48818"/>
                  </a:lnTo>
                  <a:lnTo>
                    <a:pt x="26353" y="48296"/>
                  </a:lnTo>
                  <a:lnTo>
                    <a:pt x="32564" y="47831"/>
                  </a:lnTo>
                  <a:lnTo>
                    <a:pt x="36976" y="47425"/>
                  </a:lnTo>
                  <a:lnTo>
                    <a:pt x="38195" y="47309"/>
                  </a:lnTo>
                  <a:lnTo>
                    <a:pt x="38717" y="47193"/>
                  </a:lnTo>
                  <a:lnTo>
                    <a:pt x="38717" y="47019"/>
                  </a:lnTo>
                  <a:lnTo>
                    <a:pt x="38659" y="46612"/>
                  </a:lnTo>
                  <a:lnTo>
                    <a:pt x="38369" y="45219"/>
                  </a:lnTo>
                  <a:lnTo>
                    <a:pt x="37789" y="43130"/>
                  </a:lnTo>
                  <a:lnTo>
                    <a:pt x="37092" y="40401"/>
                  </a:lnTo>
                  <a:lnTo>
                    <a:pt x="35177" y="33552"/>
                  </a:lnTo>
                  <a:lnTo>
                    <a:pt x="34016" y="29721"/>
                  </a:lnTo>
                  <a:lnTo>
                    <a:pt x="32739" y="25657"/>
                  </a:lnTo>
                  <a:lnTo>
                    <a:pt x="31462" y="21594"/>
                  </a:lnTo>
                  <a:lnTo>
                    <a:pt x="30126" y="17531"/>
                  </a:lnTo>
                  <a:lnTo>
                    <a:pt x="28849" y="13700"/>
                  </a:lnTo>
                  <a:lnTo>
                    <a:pt x="27572" y="10159"/>
                  </a:lnTo>
                  <a:lnTo>
                    <a:pt x="26295" y="6966"/>
                  </a:lnTo>
                  <a:lnTo>
                    <a:pt x="25192" y="4296"/>
                  </a:lnTo>
                  <a:lnTo>
                    <a:pt x="24670" y="3193"/>
                  </a:lnTo>
                  <a:lnTo>
                    <a:pt x="24148" y="2264"/>
                  </a:lnTo>
                  <a:lnTo>
                    <a:pt x="23683" y="1510"/>
                  </a:lnTo>
                  <a:lnTo>
                    <a:pt x="23277" y="987"/>
                  </a:lnTo>
                  <a:lnTo>
                    <a:pt x="23045" y="813"/>
                  </a:lnTo>
                  <a:lnTo>
                    <a:pt x="22813" y="639"/>
                  </a:lnTo>
                  <a:lnTo>
                    <a:pt x="22290" y="349"/>
                  </a:lnTo>
                  <a:lnTo>
                    <a:pt x="21594" y="175"/>
                  </a:lnTo>
                  <a:lnTo>
                    <a:pt x="20781" y="59"/>
                  </a:lnTo>
                  <a:lnTo>
                    <a:pt x="19910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696500" y="985475"/>
              <a:ext cx="343950" cy="1203050"/>
            </a:xfrm>
            <a:custGeom>
              <a:avLst/>
              <a:gdLst/>
              <a:ahLst/>
              <a:cxnLst/>
              <a:rect l="l" t="t" r="r" b="b"/>
              <a:pathLst>
                <a:path w="13758" h="48122" extrusionOk="0">
                  <a:moveTo>
                    <a:pt x="13583" y="0"/>
                  </a:moveTo>
                  <a:lnTo>
                    <a:pt x="13061" y="581"/>
                  </a:lnTo>
                  <a:lnTo>
                    <a:pt x="12480" y="1277"/>
                  </a:lnTo>
                  <a:lnTo>
                    <a:pt x="11958" y="2032"/>
                  </a:lnTo>
                  <a:lnTo>
                    <a:pt x="11435" y="2845"/>
                  </a:lnTo>
                  <a:lnTo>
                    <a:pt x="10449" y="4528"/>
                  </a:lnTo>
                  <a:lnTo>
                    <a:pt x="9520" y="6443"/>
                  </a:lnTo>
                  <a:lnTo>
                    <a:pt x="8649" y="8475"/>
                  </a:lnTo>
                  <a:lnTo>
                    <a:pt x="7836" y="10623"/>
                  </a:lnTo>
                  <a:lnTo>
                    <a:pt x="7024" y="12771"/>
                  </a:lnTo>
                  <a:lnTo>
                    <a:pt x="6327" y="15034"/>
                  </a:lnTo>
                  <a:lnTo>
                    <a:pt x="5631" y="17240"/>
                  </a:lnTo>
                  <a:lnTo>
                    <a:pt x="5050" y="19388"/>
                  </a:lnTo>
                  <a:lnTo>
                    <a:pt x="4528" y="21478"/>
                  </a:lnTo>
                  <a:lnTo>
                    <a:pt x="4063" y="23451"/>
                  </a:lnTo>
                  <a:lnTo>
                    <a:pt x="3309" y="26876"/>
                  </a:lnTo>
                  <a:lnTo>
                    <a:pt x="2844" y="29430"/>
                  </a:lnTo>
                  <a:lnTo>
                    <a:pt x="755" y="42084"/>
                  </a:lnTo>
                  <a:lnTo>
                    <a:pt x="348" y="44464"/>
                  </a:lnTo>
                  <a:lnTo>
                    <a:pt x="116" y="46322"/>
                  </a:lnTo>
                  <a:lnTo>
                    <a:pt x="0" y="47599"/>
                  </a:lnTo>
                  <a:lnTo>
                    <a:pt x="0" y="47947"/>
                  </a:lnTo>
                  <a:lnTo>
                    <a:pt x="58" y="48121"/>
                  </a:lnTo>
                  <a:lnTo>
                    <a:pt x="4121" y="47889"/>
                  </a:lnTo>
                  <a:lnTo>
                    <a:pt x="13757" y="47193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1052025" y="985475"/>
              <a:ext cx="258325" cy="168350"/>
            </a:xfrm>
            <a:custGeom>
              <a:avLst/>
              <a:gdLst/>
              <a:ahLst/>
              <a:cxnLst/>
              <a:rect l="l" t="t" r="r" b="b"/>
              <a:pathLst>
                <a:path w="10333" h="6734" extrusionOk="0">
                  <a:moveTo>
                    <a:pt x="1" y="0"/>
                  </a:moveTo>
                  <a:lnTo>
                    <a:pt x="1" y="58"/>
                  </a:lnTo>
                  <a:lnTo>
                    <a:pt x="1045" y="1626"/>
                  </a:lnTo>
                  <a:lnTo>
                    <a:pt x="1568" y="2380"/>
                  </a:lnTo>
                  <a:lnTo>
                    <a:pt x="2148" y="3135"/>
                  </a:lnTo>
                  <a:lnTo>
                    <a:pt x="2729" y="3773"/>
                  </a:lnTo>
                  <a:lnTo>
                    <a:pt x="3425" y="4412"/>
                  </a:lnTo>
                  <a:lnTo>
                    <a:pt x="4064" y="4992"/>
                  </a:lnTo>
                  <a:lnTo>
                    <a:pt x="4818" y="5515"/>
                  </a:lnTo>
                  <a:lnTo>
                    <a:pt x="5573" y="6037"/>
                  </a:lnTo>
                  <a:lnTo>
                    <a:pt x="6328" y="6385"/>
                  </a:lnTo>
                  <a:lnTo>
                    <a:pt x="7140" y="6618"/>
                  </a:lnTo>
                  <a:lnTo>
                    <a:pt x="8011" y="6734"/>
                  </a:lnTo>
                  <a:lnTo>
                    <a:pt x="8417" y="6676"/>
                  </a:lnTo>
                  <a:lnTo>
                    <a:pt x="8766" y="6618"/>
                  </a:lnTo>
                  <a:lnTo>
                    <a:pt x="9114" y="6443"/>
                  </a:lnTo>
                  <a:lnTo>
                    <a:pt x="9404" y="6211"/>
                  </a:lnTo>
                  <a:lnTo>
                    <a:pt x="9694" y="5921"/>
                  </a:lnTo>
                  <a:lnTo>
                    <a:pt x="9869" y="5631"/>
                  </a:lnTo>
                  <a:lnTo>
                    <a:pt x="10043" y="5283"/>
                  </a:lnTo>
                  <a:lnTo>
                    <a:pt x="10159" y="4934"/>
                  </a:lnTo>
                  <a:lnTo>
                    <a:pt x="10275" y="3831"/>
                  </a:lnTo>
                  <a:lnTo>
                    <a:pt x="10333" y="2787"/>
                  </a:lnTo>
                  <a:lnTo>
                    <a:pt x="10217" y="1684"/>
                  </a:lnTo>
                  <a:lnTo>
                    <a:pt x="10043" y="581"/>
                  </a:lnTo>
                  <a:lnTo>
                    <a:pt x="10101" y="1335"/>
                  </a:lnTo>
                  <a:lnTo>
                    <a:pt x="10159" y="2206"/>
                  </a:lnTo>
                  <a:lnTo>
                    <a:pt x="10159" y="3193"/>
                  </a:lnTo>
                  <a:lnTo>
                    <a:pt x="10101" y="4122"/>
                  </a:lnTo>
                  <a:lnTo>
                    <a:pt x="9985" y="4586"/>
                  </a:lnTo>
                  <a:lnTo>
                    <a:pt x="9869" y="4992"/>
                  </a:lnTo>
                  <a:lnTo>
                    <a:pt x="9694" y="5341"/>
                  </a:lnTo>
                  <a:lnTo>
                    <a:pt x="9462" y="5689"/>
                  </a:lnTo>
                  <a:lnTo>
                    <a:pt x="9172" y="5921"/>
                  </a:lnTo>
                  <a:lnTo>
                    <a:pt x="8824" y="6153"/>
                  </a:lnTo>
                  <a:lnTo>
                    <a:pt x="8417" y="6269"/>
                  </a:lnTo>
                  <a:lnTo>
                    <a:pt x="7953" y="6327"/>
                  </a:lnTo>
                  <a:lnTo>
                    <a:pt x="7082" y="6153"/>
                  </a:lnTo>
                  <a:lnTo>
                    <a:pt x="6328" y="5863"/>
                  </a:lnTo>
                  <a:lnTo>
                    <a:pt x="5573" y="5515"/>
                  </a:lnTo>
                  <a:lnTo>
                    <a:pt x="4877" y="5050"/>
                  </a:lnTo>
                  <a:lnTo>
                    <a:pt x="4238" y="4528"/>
                  </a:lnTo>
                  <a:lnTo>
                    <a:pt x="3599" y="4006"/>
                  </a:lnTo>
                  <a:lnTo>
                    <a:pt x="3019" y="3425"/>
                  </a:lnTo>
                  <a:lnTo>
                    <a:pt x="2439" y="2845"/>
                  </a:lnTo>
                  <a:lnTo>
                    <a:pt x="1800" y="2206"/>
                  </a:lnTo>
                  <a:lnTo>
                    <a:pt x="1162" y="1509"/>
                  </a:lnTo>
                  <a:lnTo>
                    <a:pt x="581" y="755"/>
                  </a:lnTo>
                  <a:lnTo>
                    <a:pt x="5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1469975" y="1534025"/>
              <a:ext cx="772050" cy="837350"/>
            </a:xfrm>
            <a:custGeom>
              <a:avLst/>
              <a:gdLst/>
              <a:ahLst/>
              <a:cxnLst/>
              <a:rect l="l" t="t" r="r" b="b"/>
              <a:pathLst>
                <a:path w="30882" h="33494" extrusionOk="0">
                  <a:moveTo>
                    <a:pt x="9288" y="0"/>
                  </a:moveTo>
                  <a:lnTo>
                    <a:pt x="0" y="29836"/>
                  </a:lnTo>
                  <a:lnTo>
                    <a:pt x="21594" y="33493"/>
                  </a:lnTo>
                  <a:lnTo>
                    <a:pt x="30881" y="3715"/>
                  </a:lnTo>
                  <a:lnTo>
                    <a:pt x="92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1497550" y="1539825"/>
              <a:ext cx="770575" cy="837350"/>
            </a:xfrm>
            <a:custGeom>
              <a:avLst/>
              <a:gdLst/>
              <a:ahLst/>
              <a:cxnLst/>
              <a:rect l="l" t="t" r="r" b="b"/>
              <a:pathLst>
                <a:path w="30823" h="33494" extrusionOk="0">
                  <a:moveTo>
                    <a:pt x="9288" y="0"/>
                  </a:moveTo>
                  <a:lnTo>
                    <a:pt x="0" y="29778"/>
                  </a:lnTo>
                  <a:lnTo>
                    <a:pt x="21535" y="33493"/>
                  </a:lnTo>
                  <a:lnTo>
                    <a:pt x="30823" y="3657"/>
                  </a:lnTo>
                  <a:lnTo>
                    <a:pt x="928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1853075" y="1875050"/>
              <a:ext cx="107425" cy="104500"/>
            </a:xfrm>
            <a:custGeom>
              <a:avLst/>
              <a:gdLst/>
              <a:ahLst/>
              <a:cxnLst/>
              <a:rect l="l" t="t" r="r" b="b"/>
              <a:pathLst>
                <a:path w="4297" h="4180" extrusionOk="0">
                  <a:moveTo>
                    <a:pt x="2264" y="0"/>
                  </a:moveTo>
                  <a:lnTo>
                    <a:pt x="1800" y="58"/>
                  </a:lnTo>
                  <a:lnTo>
                    <a:pt x="1394" y="174"/>
                  </a:lnTo>
                  <a:lnTo>
                    <a:pt x="1045" y="348"/>
                  </a:lnTo>
                  <a:lnTo>
                    <a:pt x="697" y="639"/>
                  </a:lnTo>
                  <a:lnTo>
                    <a:pt x="407" y="929"/>
                  </a:lnTo>
                  <a:lnTo>
                    <a:pt x="233" y="1335"/>
                  </a:lnTo>
                  <a:lnTo>
                    <a:pt x="59" y="1742"/>
                  </a:lnTo>
                  <a:lnTo>
                    <a:pt x="1" y="1974"/>
                  </a:lnTo>
                  <a:lnTo>
                    <a:pt x="1" y="2380"/>
                  </a:lnTo>
                  <a:lnTo>
                    <a:pt x="59" y="2728"/>
                  </a:lnTo>
                  <a:lnTo>
                    <a:pt x="175" y="3077"/>
                  </a:lnTo>
                  <a:lnTo>
                    <a:pt x="349" y="3425"/>
                  </a:lnTo>
                  <a:lnTo>
                    <a:pt x="581" y="3657"/>
                  </a:lnTo>
                  <a:lnTo>
                    <a:pt x="871" y="3889"/>
                  </a:lnTo>
                  <a:lnTo>
                    <a:pt x="1220" y="4063"/>
                  </a:lnTo>
                  <a:lnTo>
                    <a:pt x="1626" y="4121"/>
                  </a:lnTo>
                  <a:lnTo>
                    <a:pt x="2032" y="4180"/>
                  </a:lnTo>
                  <a:lnTo>
                    <a:pt x="2497" y="4121"/>
                  </a:lnTo>
                  <a:lnTo>
                    <a:pt x="2903" y="4005"/>
                  </a:lnTo>
                  <a:lnTo>
                    <a:pt x="3251" y="3773"/>
                  </a:lnTo>
                  <a:lnTo>
                    <a:pt x="3599" y="3541"/>
                  </a:lnTo>
                  <a:lnTo>
                    <a:pt x="3890" y="3193"/>
                  </a:lnTo>
                  <a:lnTo>
                    <a:pt x="4064" y="2844"/>
                  </a:lnTo>
                  <a:lnTo>
                    <a:pt x="4238" y="2438"/>
                  </a:lnTo>
                  <a:lnTo>
                    <a:pt x="4296" y="2148"/>
                  </a:lnTo>
                  <a:lnTo>
                    <a:pt x="4296" y="1800"/>
                  </a:lnTo>
                  <a:lnTo>
                    <a:pt x="4238" y="1393"/>
                  </a:lnTo>
                  <a:lnTo>
                    <a:pt x="4122" y="1045"/>
                  </a:lnTo>
                  <a:lnTo>
                    <a:pt x="3948" y="755"/>
                  </a:lnTo>
                  <a:lnTo>
                    <a:pt x="3716" y="464"/>
                  </a:lnTo>
                  <a:lnTo>
                    <a:pt x="3425" y="290"/>
                  </a:lnTo>
                  <a:lnTo>
                    <a:pt x="3077" y="116"/>
                  </a:lnTo>
                  <a:lnTo>
                    <a:pt x="2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25250" y="999975"/>
              <a:ext cx="905550" cy="1317700"/>
            </a:xfrm>
            <a:custGeom>
              <a:avLst/>
              <a:gdLst/>
              <a:ahLst/>
              <a:cxnLst/>
              <a:rect l="l" t="t" r="r" b="b"/>
              <a:pathLst>
                <a:path w="36222" h="52708" extrusionOk="0">
                  <a:moveTo>
                    <a:pt x="20259" y="1"/>
                  </a:moveTo>
                  <a:lnTo>
                    <a:pt x="19853" y="117"/>
                  </a:lnTo>
                  <a:lnTo>
                    <a:pt x="19388" y="291"/>
                  </a:lnTo>
                  <a:lnTo>
                    <a:pt x="18982" y="639"/>
                  </a:lnTo>
                  <a:lnTo>
                    <a:pt x="18517" y="1046"/>
                  </a:lnTo>
                  <a:lnTo>
                    <a:pt x="18111" y="1568"/>
                  </a:lnTo>
                  <a:lnTo>
                    <a:pt x="16776" y="3309"/>
                  </a:lnTo>
                  <a:lnTo>
                    <a:pt x="15325" y="5341"/>
                  </a:lnTo>
                  <a:lnTo>
                    <a:pt x="13700" y="7605"/>
                  </a:lnTo>
                  <a:lnTo>
                    <a:pt x="12074" y="10043"/>
                  </a:lnTo>
                  <a:lnTo>
                    <a:pt x="10333" y="12597"/>
                  </a:lnTo>
                  <a:lnTo>
                    <a:pt x="8649" y="15267"/>
                  </a:lnTo>
                  <a:lnTo>
                    <a:pt x="7024" y="17995"/>
                  </a:lnTo>
                  <a:lnTo>
                    <a:pt x="5457" y="20724"/>
                  </a:lnTo>
                  <a:lnTo>
                    <a:pt x="4006" y="23394"/>
                  </a:lnTo>
                  <a:lnTo>
                    <a:pt x="2729" y="26006"/>
                  </a:lnTo>
                  <a:lnTo>
                    <a:pt x="2148" y="27283"/>
                  </a:lnTo>
                  <a:lnTo>
                    <a:pt x="1626" y="28444"/>
                  </a:lnTo>
                  <a:lnTo>
                    <a:pt x="1161" y="29605"/>
                  </a:lnTo>
                  <a:lnTo>
                    <a:pt x="813" y="30708"/>
                  </a:lnTo>
                  <a:lnTo>
                    <a:pt x="465" y="31752"/>
                  </a:lnTo>
                  <a:lnTo>
                    <a:pt x="233" y="32739"/>
                  </a:lnTo>
                  <a:lnTo>
                    <a:pt x="59" y="33668"/>
                  </a:lnTo>
                  <a:lnTo>
                    <a:pt x="0" y="34539"/>
                  </a:lnTo>
                  <a:lnTo>
                    <a:pt x="0" y="35293"/>
                  </a:lnTo>
                  <a:lnTo>
                    <a:pt x="117" y="35932"/>
                  </a:lnTo>
                  <a:lnTo>
                    <a:pt x="349" y="36512"/>
                  </a:lnTo>
                  <a:lnTo>
                    <a:pt x="465" y="36803"/>
                  </a:lnTo>
                  <a:lnTo>
                    <a:pt x="639" y="36977"/>
                  </a:lnTo>
                  <a:lnTo>
                    <a:pt x="1278" y="37731"/>
                  </a:lnTo>
                  <a:lnTo>
                    <a:pt x="1974" y="38428"/>
                  </a:lnTo>
                  <a:lnTo>
                    <a:pt x="2729" y="39124"/>
                  </a:lnTo>
                  <a:lnTo>
                    <a:pt x="3483" y="39763"/>
                  </a:lnTo>
                  <a:lnTo>
                    <a:pt x="5167" y="41156"/>
                  </a:lnTo>
                  <a:lnTo>
                    <a:pt x="7024" y="42433"/>
                  </a:lnTo>
                  <a:lnTo>
                    <a:pt x="8940" y="43710"/>
                  </a:lnTo>
                  <a:lnTo>
                    <a:pt x="10913" y="44871"/>
                  </a:lnTo>
                  <a:lnTo>
                    <a:pt x="12945" y="46032"/>
                  </a:lnTo>
                  <a:lnTo>
                    <a:pt x="14977" y="47135"/>
                  </a:lnTo>
                  <a:lnTo>
                    <a:pt x="17008" y="48122"/>
                  </a:lnTo>
                  <a:lnTo>
                    <a:pt x="18982" y="49051"/>
                  </a:lnTo>
                  <a:lnTo>
                    <a:pt x="20839" y="49921"/>
                  </a:lnTo>
                  <a:lnTo>
                    <a:pt x="22639" y="50676"/>
                  </a:lnTo>
                  <a:lnTo>
                    <a:pt x="24264" y="51314"/>
                  </a:lnTo>
                  <a:lnTo>
                    <a:pt x="25773" y="51895"/>
                  </a:lnTo>
                  <a:lnTo>
                    <a:pt x="27050" y="52359"/>
                  </a:lnTo>
                  <a:lnTo>
                    <a:pt x="28095" y="52707"/>
                  </a:lnTo>
                  <a:lnTo>
                    <a:pt x="28327" y="52707"/>
                  </a:lnTo>
                  <a:lnTo>
                    <a:pt x="28560" y="52649"/>
                  </a:lnTo>
                  <a:lnTo>
                    <a:pt x="28850" y="52475"/>
                  </a:lnTo>
                  <a:lnTo>
                    <a:pt x="29140" y="52243"/>
                  </a:lnTo>
                  <a:lnTo>
                    <a:pt x="29779" y="51547"/>
                  </a:lnTo>
                  <a:lnTo>
                    <a:pt x="30475" y="50618"/>
                  </a:lnTo>
                  <a:lnTo>
                    <a:pt x="31288" y="49457"/>
                  </a:lnTo>
                  <a:lnTo>
                    <a:pt x="32042" y="48122"/>
                  </a:lnTo>
                  <a:lnTo>
                    <a:pt x="32797" y="46729"/>
                  </a:lnTo>
                  <a:lnTo>
                    <a:pt x="33552" y="45277"/>
                  </a:lnTo>
                  <a:lnTo>
                    <a:pt x="34248" y="43768"/>
                  </a:lnTo>
                  <a:lnTo>
                    <a:pt x="34887" y="42259"/>
                  </a:lnTo>
                  <a:lnTo>
                    <a:pt x="35409" y="40866"/>
                  </a:lnTo>
                  <a:lnTo>
                    <a:pt x="35816" y="39589"/>
                  </a:lnTo>
                  <a:lnTo>
                    <a:pt x="36106" y="38428"/>
                  </a:lnTo>
                  <a:lnTo>
                    <a:pt x="36164" y="37905"/>
                  </a:lnTo>
                  <a:lnTo>
                    <a:pt x="36222" y="37499"/>
                  </a:lnTo>
                  <a:lnTo>
                    <a:pt x="36222" y="37093"/>
                  </a:lnTo>
                  <a:lnTo>
                    <a:pt x="36164" y="36803"/>
                  </a:lnTo>
                  <a:lnTo>
                    <a:pt x="36048" y="36570"/>
                  </a:lnTo>
                  <a:lnTo>
                    <a:pt x="35874" y="36396"/>
                  </a:lnTo>
                  <a:lnTo>
                    <a:pt x="35235" y="36048"/>
                  </a:lnTo>
                  <a:lnTo>
                    <a:pt x="34364" y="35642"/>
                  </a:lnTo>
                  <a:lnTo>
                    <a:pt x="31926" y="34655"/>
                  </a:lnTo>
                  <a:lnTo>
                    <a:pt x="25715" y="32217"/>
                  </a:lnTo>
                  <a:lnTo>
                    <a:pt x="22581" y="30998"/>
                  </a:lnTo>
                  <a:lnTo>
                    <a:pt x="21188" y="30417"/>
                  </a:lnTo>
                  <a:lnTo>
                    <a:pt x="19969" y="29837"/>
                  </a:lnTo>
                  <a:lnTo>
                    <a:pt x="18924" y="29315"/>
                  </a:lnTo>
                  <a:lnTo>
                    <a:pt x="18111" y="28850"/>
                  </a:lnTo>
                  <a:lnTo>
                    <a:pt x="17821" y="28676"/>
                  </a:lnTo>
                  <a:lnTo>
                    <a:pt x="17647" y="28502"/>
                  </a:lnTo>
                  <a:lnTo>
                    <a:pt x="17473" y="28328"/>
                  </a:lnTo>
                  <a:lnTo>
                    <a:pt x="17473" y="28154"/>
                  </a:lnTo>
                  <a:lnTo>
                    <a:pt x="17589" y="27457"/>
                  </a:lnTo>
                  <a:lnTo>
                    <a:pt x="17821" y="26122"/>
                  </a:lnTo>
                  <a:lnTo>
                    <a:pt x="18750" y="21826"/>
                  </a:lnTo>
                  <a:lnTo>
                    <a:pt x="20027" y="16022"/>
                  </a:lnTo>
                  <a:lnTo>
                    <a:pt x="21304" y="9462"/>
                  </a:lnTo>
                  <a:lnTo>
                    <a:pt x="21652" y="7605"/>
                  </a:lnTo>
                  <a:lnTo>
                    <a:pt x="21826" y="5980"/>
                  </a:lnTo>
                  <a:lnTo>
                    <a:pt x="21942" y="4644"/>
                  </a:lnTo>
                  <a:lnTo>
                    <a:pt x="22000" y="3426"/>
                  </a:lnTo>
                  <a:lnTo>
                    <a:pt x="21884" y="2439"/>
                  </a:lnTo>
                  <a:lnTo>
                    <a:pt x="21768" y="1626"/>
                  </a:lnTo>
                  <a:lnTo>
                    <a:pt x="21536" y="988"/>
                  </a:lnTo>
                  <a:lnTo>
                    <a:pt x="21304" y="523"/>
                  </a:lnTo>
                  <a:lnTo>
                    <a:pt x="21130" y="349"/>
                  </a:lnTo>
                  <a:lnTo>
                    <a:pt x="20955" y="233"/>
                  </a:lnTo>
                  <a:lnTo>
                    <a:pt x="20781" y="117"/>
                  </a:lnTo>
                  <a:lnTo>
                    <a:pt x="20607" y="59"/>
                  </a:lnTo>
                  <a:lnTo>
                    <a:pt x="2025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1218900" y="1783625"/>
              <a:ext cx="847525" cy="532600"/>
            </a:xfrm>
            <a:custGeom>
              <a:avLst/>
              <a:gdLst/>
              <a:ahLst/>
              <a:cxnLst/>
              <a:rect l="l" t="t" r="r" b="b"/>
              <a:pathLst>
                <a:path w="33901" h="21304" extrusionOk="0">
                  <a:moveTo>
                    <a:pt x="17996" y="0"/>
                  </a:moveTo>
                  <a:lnTo>
                    <a:pt x="16893" y="58"/>
                  </a:lnTo>
                  <a:lnTo>
                    <a:pt x="15674" y="174"/>
                  </a:lnTo>
                  <a:lnTo>
                    <a:pt x="14455" y="348"/>
                  </a:lnTo>
                  <a:lnTo>
                    <a:pt x="13294" y="523"/>
                  </a:lnTo>
                  <a:lnTo>
                    <a:pt x="11204" y="987"/>
                  </a:lnTo>
                  <a:lnTo>
                    <a:pt x="7663" y="1916"/>
                  </a:lnTo>
                  <a:lnTo>
                    <a:pt x="4122" y="2844"/>
                  </a:lnTo>
                  <a:lnTo>
                    <a:pt x="291" y="3947"/>
                  </a:lnTo>
                  <a:lnTo>
                    <a:pt x="175" y="6676"/>
                  </a:lnTo>
                  <a:lnTo>
                    <a:pt x="1" y="12596"/>
                  </a:lnTo>
                  <a:lnTo>
                    <a:pt x="1" y="15789"/>
                  </a:lnTo>
                  <a:lnTo>
                    <a:pt x="1" y="18575"/>
                  </a:lnTo>
                  <a:lnTo>
                    <a:pt x="1" y="19678"/>
                  </a:lnTo>
                  <a:lnTo>
                    <a:pt x="117" y="20549"/>
                  </a:lnTo>
                  <a:lnTo>
                    <a:pt x="175" y="21071"/>
                  </a:lnTo>
                  <a:lnTo>
                    <a:pt x="233" y="21245"/>
                  </a:lnTo>
                  <a:lnTo>
                    <a:pt x="291" y="21303"/>
                  </a:lnTo>
                  <a:lnTo>
                    <a:pt x="1568" y="21303"/>
                  </a:lnTo>
                  <a:lnTo>
                    <a:pt x="2961" y="21245"/>
                  </a:lnTo>
                  <a:lnTo>
                    <a:pt x="3716" y="21129"/>
                  </a:lnTo>
                  <a:lnTo>
                    <a:pt x="4471" y="21013"/>
                  </a:lnTo>
                  <a:lnTo>
                    <a:pt x="5225" y="20839"/>
                  </a:lnTo>
                  <a:lnTo>
                    <a:pt x="6038" y="20607"/>
                  </a:lnTo>
                  <a:lnTo>
                    <a:pt x="6851" y="20317"/>
                  </a:lnTo>
                  <a:lnTo>
                    <a:pt x="7663" y="19910"/>
                  </a:lnTo>
                  <a:lnTo>
                    <a:pt x="8534" y="19504"/>
                  </a:lnTo>
                  <a:lnTo>
                    <a:pt x="9405" y="18982"/>
                  </a:lnTo>
                  <a:lnTo>
                    <a:pt x="10333" y="18343"/>
                  </a:lnTo>
                  <a:lnTo>
                    <a:pt x="11204" y="17705"/>
                  </a:lnTo>
                  <a:lnTo>
                    <a:pt x="12133" y="16892"/>
                  </a:lnTo>
                  <a:lnTo>
                    <a:pt x="13120" y="15963"/>
                  </a:lnTo>
                  <a:lnTo>
                    <a:pt x="14571" y="16718"/>
                  </a:lnTo>
                  <a:lnTo>
                    <a:pt x="16138" y="17414"/>
                  </a:lnTo>
                  <a:lnTo>
                    <a:pt x="17996" y="18111"/>
                  </a:lnTo>
                  <a:lnTo>
                    <a:pt x="18982" y="18459"/>
                  </a:lnTo>
                  <a:lnTo>
                    <a:pt x="19911" y="18749"/>
                  </a:lnTo>
                  <a:lnTo>
                    <a:pt x="20840" y="18924"/>
                  </a:lnTo>
                  <a:lnTo>
                    <a:pt x="21769" y="19040"/>
                  </a:lnTo>
                  <a:lnTo>
                    <a:pt x="22523" y="19098"/>
                  </a:lnTo>
                  <a:lnTo>
                    <a:pt x="22930" y="19040"/>
                  </a:lnTo>
                  <a:lnTo>
                    <a:pt x="23220" y="18982"/>
                  </a:lnTo>
                  <a:lnTo>
                    <a:pt x="23568" y="18924"/>
                  </a:lnTo>
                  <a:lnTo>
                    <a:pt x="23800" y="18749"/>
                  </a:lnTo>
                  <a:lnTo>
                    <a:pt x="24032" y="18575"/>
                  </a:lnTo>
                  <a:lnTo>
                    <a:pt x="24207" y="18343"/>
                  </a:lnTo>
                  <a:lnTo>
                    <a:pt x="24381" y="18169"/>
                  </a:lnTo>
                  <a:lnTo>
                    <a:pt x="24439" y="17937"/>
                  </a:lnTo>
                  <a:lnTo>
                    <a:pt x="24439" y="17705"/>
                  </a:lnTo>
                  <a:lnTo>
                    <a:pt x="24381" y="17472"/>
                  </a:lnTo>
                  <a:lnTo>
                    <a:pt x="24265" y="17182"/>
                  </a:lnTo>
                  <a:lnTo>
                    <a:pt x="24149" y="16950"/>
                  </a:lnTo>
                  <a:lnTo>
                    <a:pt x="23742" y="16427"/>
                  </a:lnTo>
                  <a:lnTo>
                    <a:pt x="23220" y="15905"/>
                  </a:lnTo>
                  <a:lnTo>
                    <a:pt x="22581" y="15383"/>
                  </a:lnTo>
                  <a:lnTo>
                    <a:pt x="21885" y="14918"/>
                  </a:lnTo>
                  <a:lnTo>
                    <a:pt x="21605" y="14725"/>
                  </a:lnTo>
                  <a:lnTo>
                    <a:pt x="21605" y="14725"/>
                  </a:lnTo>
                  <a:lnTo>
                    <a:pt x="21885" y="14860"/>
                  </a:lnTo>
                  <a:lnTo>
                    <a:pt x="22872" y="15325"/>
                  </a:lnTo>
                  <a:lnTo>
                    <a:pt x="23858" y="15673"/>
                  </a:lnTo>
                  <a:lnTo>
                    <a:pt x="24787" y="16021"/>
                  </a:lnTo>
                  <a:lnTo>
                    <a:pt x="25716" y="16253"/>
                  </a:lnTo>
                  <a:lnTo>
                    <a:pt x="26528" y="16427"/>
                  </a:lnTo>
                  <a:lnTo>
                    <a:pt x="27225" y="16427"/>
                  </a:lnTo>
                  <a:lnTo>
                    <a:pt x="27515" y="16369"/>
                  </a:lnTo>
                  <a:lnTo>
                    <a:pt x="27747" y="16253"/>
                  </a:lnTo>
                  <a:lnTo>
                    <a:pt x="27980" y="16137"/>
                  </a:lnTo>
                  <a:lnTo>
                    <a:pt x="28154" y="15963"/>
                  </a:lnTo>
                  <a:lnTo>
                    <a:pt x="28328" y="15673"/>
                  </a:lnTo>
                  <a:lnTo>
                    <a:pt x="28444" y="15441"/>
                  </a:lnTo>
                  <a:lnTo>
                    <a:pt x="28502" y="15150"/>
                  </a:lnTo>
                  <a:lnTo>
                    <a:pt x="28444" y="14860"/>
                  </a:lnTo>
                  <a:lnTo>
                    <a:pt x="28386" y="14512"/>
                  </a:lnTo>
                  <a:lnTo>
                    <a:pt x="28212" y="14222"/>
                  </a:lnTo>
                  <a:lnTo>
                    <a:pt x="28038" y="13931"/>
                  </a:lnTo>
                  <a:lnTo>
                    <a:pt x="27806" y="13641"/>
                  </a:lnTo>
                  <a:lnTo>
                    <a:pt x="27225" y="13003"/>
                  </a:lnTo>
                  <a:lnTo>
                    <a:pt x="26470" y="12422"/>
                  </a:lnTo>
                  <a:lnTo>
                    <a:pt x="26433" y="12393"/>
                  </a:lnTo>
                  <a:lnTo>
                    <a:pt x="26433" y="12393"/>
                  </a:lnTo>
                  <a:lnTo>
                    <a:pt x="27283" y="12771"/>
                  </a:lnTo>
                  <a:lnTo>
                    <a:pt x="28328" y="13119"/>
                  </a:lnTo>
                  <a:lnTo>
                    <a:pt x="29257" y="13351"/>
                  </a:lnTo>
                  <a:lnTo>
                    <a:pt x="30127" y="13467"/>
                  </a:lnTo>
                  <a:lnTo>
                    <a:pt x="30476" y="13467"/>
                  </a:lnTo>
                  <a:lnTo>
                    <a:pt x="30824" y="13409"/>
                  </a:lnTo>
                  <a:lnTo>
                    <a:pt x="31172" y="13351"/>
                  </a:lnTo>
                  <a:lnTo>
                    <a:pt x="31404" y="13177"/>
                  </a:lnTo>
                  <a:lnTo>
                    <a:pt x="31637" y="13003"/>
                  </a:lnTo>
                  <a:lnTo>
                    <a:pt x="31811" y="12712"/>
                  </a:lnTo>
                  <a:lnTo>
                    <a:pt x="31927" y="12422"/>
                  </a:lnTo>
                  <a:lnTo>
                    <a:pt x="31985" y="12132"/>
                  </a:lnTo>
                  <a:lnTo>
                    <a:pt x="31985" y="11842"/>
                  </a:lnTo>
                  <a:lnTo>
                    <a:pt x="31927" y="11552"/>
                  </a:lnTo>
                  <a:lnTo>
                    <a:pt x="31811" y="11261"/>
                  </a:lnTo>
                  <a:lnTo>
                    <a:pt x="31637" y="10971"/>
                  </a:lnTo>
                  <a:lnTo>
                    <a:pt x="31172" y="10333"/>
                  </a:lnTo>
                  <a:lnTo>
                    <a:pt x="30534" y="9752"/>
                  </a:lnTo>
                  <a:lnTo>
                    <a:pt x="29779" y="9172"/>
                  </a:lnTo>
                  <a:lnTo>
                    <a:pt x="28966" y="8591"/>
                  </a:lnTo>
                  <a:lnTo>
                    <a:pt x="28096" y="8011"/>
                  </a:lnTo>
                  <a:lnTo>
                    <a:pt x="26296" y="7082"/>
                  </a:lnTo>
                  <a:lnTo>
                    <a:pt x="25716" y="6792"/>
                  </a:lnTo>
                  <a:lnTo>
                    <a:pt x="25716" y="6792"/>
                  </a:lnTo>
                  <a:lnTo>
                    <a:pt x="26238" y="7024"/>
                  </a:lnTo>
                  <a:lnTo>
                    <a:pt x="28154" y="7720"/>
                  </a:lnTo>
                  <a:lnTo>
                    <a:pt x="29083" y="8069"/>
                  </a:lnTo>
                  <a:lnTo>
                    <a:pt x="30069" y="8359"/>
                  </a:lnTo>
                  <a:lnTo>
                    <a:pt x="30940" y="8533"/>
                  </a:lnTo>
                  <a:lnTo>
                    <a:pt x="31811" y="8649"/>
                  </a:lnTo>
                  <a:lnTo>
                    <a:pt x="32507" y="8707"/>
                  </a:lnTo>
                  <a:lnTo>
                    <a:pt x="32856" y="8649"/>
                  </a:lnTo>
                  <a:lnTo>
                    <a:pt x="33146" y="8591"/>
                  </a:lnTo>
                  <a:lnTo>
                    <a:pt x="33378" y="8475"/>
                  </a:lnTo>
                  <a:lnTo>
                    <a:pt x="33610" y="8301"/>
                  </a:lnTo>
                  <a:lnTo>
                    <a:pt x="33726" y="8127"/>
                  </a:lnTo>
                  <a:lnTo>
                    <a:pt x="33842" y="7895"/>
                  </a:lnTo>
                  <a:lnTo>
                    <a:pt x="33900" y="7604"/>
                  </a:lnTo>
                  <a:lnTo>
                    <a:pt x="33900" y="7372"/>
                  </a:lnTo>
                  <a:lnTo>
                    <a:pt x="33784" y="7082"/>
                  </a:lnTo>
                  <a:lnTo>
                    <a:pt x="33668" y="6734"/>
                  </a:lnTo>
                  <a:lnTo>
                    <a:pt x="33436" y="6443"/>
                  </a:lnTo>
                  <a:lnTo>
                    <a:pt x="33146" y="6153"/>
                  </a:lnTo>
                  <a:lnTo>
                    <a:pt x="32507" y="5515"/>
                  </a:lnTo>
                  <a:lnTo>
                    <a:pt x="31637" y="4934"/>
                  </a:lnTo>
                  <a:lnTo>
                    <a:pt x="30650" y="4296"/>
                  </a:lnTo>
                  <a:lnTo>
                    <a:pt x="29489" y="3715"/>
                  </a:lnTo>
                  <a:lnTo>
                    <a:pt x="28328" y="3135"/>
                  </a:lnTo>
                  <a:lnTo>
                    <a:pt x="27109" y="2554"/>
                  </a:lnTo>
                  <a:lnTo>
                    <a:pt x="25832" y="2090"/>
                  </a:lnTo>
                  <a:lnTo>
                    <a:pt x="23452" y="1161"/>
                  </a:lnTo>
                  <a:lnTo>
                    <a:pt x="21362" y="523"/>
                  </a:lnTo>
                  <a:lnTo>
                    <a:pt x="19853" y="116"/>
                  </a:lnTo>
                  <a:lnTo>
                    <a:pt x="1898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1721025" y="1886650"/>
              <a:ext cx="272850" cy="150950"/>
            </a:xfrm>
            <a:custGeom>
              <a:avLst/>
              <a:gdLst/>
              <a:ahLst/>
              <a:cxnLst/>
              <a:rect l="l" t="t" r="r" b="b"/>
              <a:pathLst>
                <a:path w="10914" h="6038" extrusionOk="0">
                  <a:moveTo>
                    <a:pt x="0" y="0"/>
                  </a:moveTo>
                  <a:lnTo>
                    <a:pt x="0" y="59"/>
                  </a:lnTo>
                  <a:lnTo>
                    <a:pt x="1509" y="813"/>
                  </a:lnTo>
                  <a:lnTo>
                    <a:pt x="3077" y="1568"/>
                  </a:lnTo>
                  <a:lnTo>
                    <a:pt x="4470" y="2206"/>
                  </a:lnTo>
                  <a:lnTo>
                    <a:pt x="6502" y="3309"/>
                  </a:lnTo>
                  <a:lnTo>
                    <a:pt x="7662" y="3948"/>
                  </a:lnTo>
                  <a:lnTo>
                    <a:pt x="8823" y="4586"/>
                  </a:lnTo>
                  <a:lnTo>
                    <a:pt x="9926" y="5341"/>
                  </a:lnTo>
                  <a:lnTo>
                    <a:pt x="10913" y="6037"/>
                  </a:lnTo>
                  <a:lnTo>
                    <a:pt x="10797" y="5921"/>
                  </a:lnTo>
                  <a:lnTo>
                    <a:pt x="10333" y="5457"/>
                  </a:lnTo>
                  <a:lnTo>
                    <a:pt x="9578" y="4818"/>
                  </a:lnTo>
                  <a:lnTo>
                    <a:pt x="8475" y="3948"/>
                  </a:lnTo>
                  <a:lnTo>
                    <a:pt x="6966" y="3019"/>
                  </a:lnTo>
                  <a:lnTo>
                    <a:pt x="6037" y="2497"/>
                  </a:lnTo>
                  <a:lnTo>
                    <a:pt x="5050" y="1974"/>
                  </a:lnTo>
                  <a:lnTo>
                    <a:pt x="3947" y="1510"/>
                  </a:lnTo>
                  <a:lnTo>
                    <a:pt x="2728" y="987"/>
                  </a:lnTo>
                  <a:lnTo>
                    <a:pt x="1451" y="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1657175" y="1988225"/>
              <a:ext cx="226400" cy="107425"/>
            </a:xfrm>
            <a:custGeom>
              <a:avLst/>
              <a:gdLst/>
              <a:ahLst/>
              <a:cxnLst/>
              <a:rect l="l" t="t" r="r" b="b"/>
              <a:pathLst>
                <a:path w="9056" h="4297" extrusionOk="0">
                  <a:moveTo>
                    <a:pt x="0" y="1"/>
                  </a:moveTo>
                  <a:lnTo>
                    <a:pt x="0" y="59"/>
                  </a:lnTo>
                  <a:lnTo>
                    <a:pt x="4470" y="2149"/>
                  </a:lnTo>
                  <a:lnTo>
                    <a:pt x="8939" y="4296"/>
                  </a:lnTo>
                  <a:lnTo>
                    <a:pt x="9056" y="4296"/>
                  </a:lnTo>
                  <a:lnTo>
                    <a:pt x="9056" y="4238"/>
                  </a:lnTo>
                  <a:lnTo>
                    <a:pt x="8011" y="3542"/>
                  </a:lnTo>
                  <a:lnTo>
                    <a:pt x="6908" y="2903"/>
                  </a:lnTo>
                  <a:lnTo>
                    <a:pt x="5805" y="2265"/>
                  </a:lnTo>
                  <a:lnTo>
                    <a:pt x="4702" y="1742"/>
                  </a:lnTo>
                  <a:lnTo>
                    <a:pt x="3541" y="1220"/>
                  </a:lnTo>
                  <a:lnTo>
                    <a:pt x="2380" y="755"/>
                  </a:lnTo>
                  <a:lnTo>
                    <a:pt x="1219" y="3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1594775" y="2072400"/>
              <a:ext cx="175600" cy="88550"/>
            </a:xfrm>
            <a:custGeom>
              <a:avLst/>
              <a:gdLst/>
              <a:ahLst/>
              <a:cxnLst/>
              <a:rect l="l" t="t" r="r" b="b"/>
              <a:pathLst>
                <a:path w="7024" h="3542" extrusionOk="0">
                  <a:moveTo>
                    <a:pt x="0" y="1"/>
                  </a:moveTo>
                  <a:lnTo>
                    <a:pt x="58" y="59"/>
                  </a:lnTo>
                  <a:lnTo>
                    <a:pt x="1974" y="987"/>
                  </a:lnTo>
                  <a:lnTo>
                    <a:pt x="3657" y="1800"/>
                  </a:lnTo>
                  <a:lnTo>
                    <a:pt x="6850" y="3483"/>
                  </a:lnTo>
                  <a:lnTo>
                    <a:pt x="6966" y="3541"/>
                  </a:lnTo>
                  <a:lnTo>
                    <a:pt x="7024" y="3483"/>
                  </a:lnTo>
                  <a:lnTo>
                    <a:pt x="6966" y="3483"/>
                  </a:lnTo>
                  <a:lnTo>
                    <a:pt x="6153" y="2903"/>
                  </a:lnTo>
                  <a:lnTo>
                    <a:pt x="5340" y="2380"/>
                  </a:lnTo>
                  <a:lnTo>
                    <a:pt x="4528" y="1858"/>
                  </a:lnTo>
                  <a:lnTo>
                    <a:pt x="3657" y="1394"/>
                  </a:lnTo>
                  <a:lnTo>
                    <a:pt x="2786" y="987"/>
                  </a:lnTo>
                  <a:lnTo>
                    <a:pt x="1916" y="639"/>
                  </a:lnTo>
                  <a:lnTo>
                    <a:pt x="987" y="29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09275" y="979675"/>
              <a:ext cx="674825" cy="1268350"/>
            </a:xfrm>
            <a:custGeom>
              <a:avLst/>
              <a:gdLst/>
              <a:ahLst/>
              <a:cxnLst/>
              <a:rect l="l" t="t" r="r" b="b"/>
              <a:pathLst>
                <a:path w="26993" h="50734" extrusionOk="0">
                  <a:moveTo>
                    <a:pt x="21711" y="0"/>
                  </a:moveTo>
                  <a:lnTo>
                    <a:pt x="21478" y="58"/>
                  </a:lnTo>
                  <a:lnTo>
                    <a:pt x="21188" y="174"/>
                  </a:lnTo>
                  <a:lnTo>
                    <a:pt x="20898" y="290"/>
                  </a:lnTo>
                  <a:lnTo>
                    <a:pt x="20317" y="639"/>
                  </a:lnTo>
                  <a:lnTo>
                    <a:pt x="19679" y="1161"/>
                  </a:lnTo>
                  <a:lnTo>
                    <a:pt x="19040" y="1683"/>
                  </a:lnTo>
                  <a:lnTo>
                    <a:pt x="18518" y="2264"/>
                  </a:lnTo>
                  <a:lnTo>
                    <a:pt x="17647" y="3193"/>
                  </a:lnTo>
                  <a:lnTo>
                    <a:pt x="15964" y="5398"/>
                  </a:lnTo>
                  <a:lnTo>
                    <a:pt x="13468" y="8997"/>
                  </a:lnTo>
                  <a:lnTo>
                    <a:pt x="11959" y="11145"/>
                  </a:lnTo>
                  <a:lnTo>
                    <a:pt x="10449" y="13525"/>
                  </a:lnTo>
                  <a:lnTo>
                    <a:pt x="8824" y="16021"/>
                  </a:lnTo>
                  <a:lnTo>
                    <a:pt x="7257" y="18575"/>
                  </a:lnTo>
                  <a:lnTo>
                    <a:pt x="5748" y="21187"/>
                  </a:lnTo>
                  <a:lnTo>
                    <a:pt x="4296" y="23741"/>
                  </a:lnTo>
                  <a:lnTo>
                    <a:pt x="3019" y="26295"/>
                  </a:lnTo>
                  <a:lnTo>
                    <a:pt x="1858" y="28675"/>
                  </a:lnTo>
                  <a:lnTo>
                    <a:pt x="1394" y="29836"/>
                  </a:lnTo>
                  <a:lnTo>
                    <a:pt x="988" y="30881"/>
                  </a:lnTo>
                  <a:lnTo>
                    <a:pt x="639" y="31926"/>
                  </a:lnTo>
                  <a:lnTo>
                    <a:pt x="349" y="32913"/>
                  </a:lnTo>
                  <a:lnTo>
                    <a:pt x="117" y="33783"/>
                  </a:lnTo>
                  <a:lnTo>
                    <a:pt x="1" y="34596"/>
                  </a:lnTo>
                  <a:lnTo>
                    <a:pt x="1" y="35351"/>
                  </a:lnTo>
                  <a:lnTo>
                    <a:pt x="59" y="35989"/>
                  </a:lnTo>
                  <a:lnTo>
                    <a:pt x="233" y="36570"/>
                  </a:lnTo>
                  <a:lnTo>
                    <a:pt x="465" y="37208"/>
                  </a:lnTo>
                  <a:lnTo>
                    <a:pt x="814" y="37847"/>
                  </a:lnTo>
                  <a:lnTo>
                    <a:pt x="1220" y="38485"/>
                  </a:lnTo>
                  <a:lnTo>
                    <a:pt x="1684" y="39124"/>
                  </a:lnTo>
                  <a:lnTo>
                    <a:pt x="2265" y="39704"/>
                  </a:lnTo>
                  <a:lnTo>
                    <a:pt x="2845" y="40343"/>
                  </a:lnTo>
                  <a:lnTo>
                    <a:pt x="3484" y="40981"/>
                  </a:lnTo>
                  <a:lnTo>
                    <a:pt x="4935" y="42258"/>
                  </a:lnTo>
                  <a:lnTo>
                    <a:pt x="6502" y="43477"/>
                  </a:lnTo>
                  <a:lnTo>
                    <a:pt x="8186" y="44638"/>
                  </a:lnTo>
                  <a:lnTo>
                    <a:pt x="9869" y="45799"/>
                  </a:lnTo>
                  <a:lnTo>
                    <a:pt x="11552" y="46844"/>
                  </a:lnTo>
                  <a:lnTo>
                    <a:pt x="13178" y="47773"/>
                  </a:lnTo>
                  <a:lnTo>
                    <a:pt x="15964" y="49340"/>
                  </a:lnTo>
                  <a:lnTo>
                    <a:pt x="17996" y="50385"/>
                  </a:lnTo>
                  <a:lnTo>
                    <a:pt x="18750" y="50733"/>
                  </a:lnTo>
                  <a:lnTo>
                    <a:pt x="26993" y="32855"/>
                  </a:lnTo>
                  <a:lnTo>
                    <a:pt x="25716" y="32274"/>
                  </a:lnTo>
                  <a:lnTo>
                    <a:pt x="22988" y="31113"/>
                  </a:lnTo>
                  <a:lnTo>
                    <a:pt x="21536" y="30417"/>
                  </a:lnTo>
                  <a:lnTo>
                    <a:pt x="20201" y="29778"/>
                  </a:lnTo>
                  <a:lnTo>
                    <a:pt x="19215" y="29198"/>
                  </a:lnTo>
                  <a:lnTo>
                    <a:pt x="18924" y="29024"/>
                  </a:lnTo>
                  <a:lnTo>
                    <a:pt x="18750" y="28849"/>
                  </a:lnTo>
                  <a:lnTo>
                    <a:pt x="18750" y="28559"/>
                  </a:lnTo>
                  <a:lnTo>
                    <a:pt x="18866" y="27979"/>
                  </a:lnTo>
                  <a:lnTo>
                    <a:pt x="19273" y="25889"/>
                  </a:lnTo>
                  <a:lnTo>
                    <a:pt x="20724" y="19620"/>
                  </a:lnTo>
                  <a:lnTo>
                    <a:pt x="21536" y="15963"/>
                  </a:lnTo>
                  <a:lnTo>
                    <a:pt x="22291" y="12364"/>
                  </a:lnTo>
                  <a:lnTo>
                    <a:pt x="22581" y="10681"/>
                  </a:lnTo>
                  <a:lnTo>
                    <a:pt x="22813" y="9172"/>
                  </a:lnTo>
                  <a:lnTo>
                    <a:pt x="22930" y="7778"/>
                  </a:lnTo>
                  <a:lnTo>
                    <a:pt x="23046" y="6559"/>
                  </a:lnTo>
                  <a:lnTo>
                    <a:pt x="23046" y="3773"/>
                  </a:lnTo>
                  <a:lnTo>
                    <a:pt x="23046" y="2670"/>
                  </a:lnTo>
                  <a:lnTo>
                    <a:pt x="22988" y="1800"/>
                  </a:lnTo>
                  <a:lnTo>
                    <a:pt x="22872" y="1103"/>
                  </a:lnTo>
                  <a:lnTo>
                    <a:pt x="22755" y="813"/>
                  </a:lnTo>
                  <a:lnTo>
                    <a:pt x="22639" y="581"/>
                  </a:lnTo>
                  <a:lnTo>
                    <a:pt x="22523" y="406"/>
                  </a:lnTo>
                  <a:lnTo>
                    <a:pt x="22349" y="232"/>
                  </a:lnTo>
                  <a:lnTo>
                    <a:pt x="22175" y="116"/>
                  </a:lnTo>
                  <a:lnTo>
                    <a:pt x="21943" y="58"/>
                  </a:lnTo>
                  <a:lnTo>
                    <a:pt x="21711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928675" y="1790875"/>
              <a:ext cx="175625" cy="370075"/>
            </a:xfrm>
            <a:custGeom>
              <a:avLst/>
              <a:gdLst/>
              <a:ahLst/>
              <a:cxnLst/>
              <a:rect l="l" t="t" r="r" b="b"/>
              <a:pathLst>
                <a:path w="7025" h="14803" extrusionOk="0">
                  <a:moveTo>
                    <a:pt x="6908" y="0"/>
                  </a:moveTo>
                  <a:lnTo>
                    <a:pt x="6444" y="929"/>
                  </a:lnTo>
                  <a:lnTo>
                    <a:pt x="5921" y="1858"/>
                  </a:lnTo>
                  <a:lnTo>
                    <a:pt x="5051" y="3715"/>
                  </a:lnTo>
                  <a:lnTo>
                    <a:pt x="3309" y="7372"/>
                  </a:lnTo>
                  <a:lnTo>
                    <a:pt x="1568" y="11029"/>
                  </a:lnTo>
                  <a:lnTo>
                    <a:pt x="755" y="12887"/>
                  </a:lnTo>
                  <a:lnTo>
                    <a:pt x="349" y="13758"/>
                  </a:lnTo>
                  <a:lnTo>
                    <a:pt x="175" y="14222"/>
                  </a:lnTo>
                  <a:lnTo>
                    <a:pt x="1" y="14744"/>
                  </a:lnTo>
                  <a:lnTo>
                    <a:pt x="1" y="14802"/>
                  </a:lnTo>
                  <a:lnTo>
                    <a:pt x="59" y="14744"/>
                  </a:lnTo>
                  <a:lnTo>
                    <a:pt x="349" y="14338"/>
                  </a:lnTo>
                  <a:lnTo>
                    <a:pt x="581" y="13874"/>
                  </a:lnTo>
                  <a:lnTo>
                    <a:pt x="1045" y="12945"/>
                  </a:lnTo>
                  <a:lnTo>
                    <a:pt x="1510" y="12016"/>
                  </a:lnTo>
                  <a:lnTo>
                    <a:pt x="1974" y="11087"/>
                  </a:lnTo>
                  <a:lnTo>
                    <a:pt x="3658" y="7488"/>
                  </a:lnTo>
                  <a:lnTo>
                    <a:pt x="5341" y="3831"/>
                  </a:lnTo>
                  <a:lnTo>
                    <a:pt x="6212" y="1974"/>
                  </a:lnTo>
                  <a:lnTo>
                    <a:pt x="6618" y="1045"/>
                  </a:lnTo>
                  <a:lnTo>
                    <a:pt x="7024" y="58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979475" y="1703800"/>
              <a:ext cx="203175" cy="98700"/>
            </a:xfrm>
            <a:custGeom>
              <a:avLst/>
              <a:gdLst/>
              <a:ahLst/>
              <a:cxnLst/>
              <a:rect l="l" t="t" r="r" b="b"/>
              <a:pathLst>
                <a:path w="8127" h="3948" extrusionOk="0">
                  <a:moveTo>
                    <a:pt x="0" y="1"/>
                  </a:moveTo>
                  <a:lnTo>
                    <a:pt x="0" y="59"/>
                  </a:lnTo>
                  <a:lnTo>
                    <a:pt x="871" y="639"/>
                  </a:lnTo>
                  <a:lnTo>
                    <a:pt x="2032" y="1278"/>
                  </a:lnTo>
                  <a:lnTo>
                    <a:pt x="3251" y="1858"/>
                  </a:lnTo>
                  <a:lnTo>
                    <a:pt x="4528" y="2497"/>
                  </a:lnTo>
                  <a:lnTo>
                    <a:pt x="6792" y="3483"/>
                  </a:lnTo>
                  <a:lnTo>
                    <a:pt x="8069" y="3948"/>
                  </a:lnTo>
                  <a:lnTo>
                    <a:pt x="8127" y="3948"/>
                  </a:lnTo>
                  <a:lnTo>
                    <a:pt x="8069" y="3890"/>
                  </a:lnTo>
                  <a:lnTo>
                    <a:pt x="6850" y="3193"/>
                  </a:lnTo>
                  <a:lnTo>
                    <a:pt x="4644" y="1974"/>
                  </a:lnTo>
                  <a:lnTo>
                    <a:pt x="3367" y="1336"/>
                  </a:lnTo>
                  <a:lnTo>
                    <a:pt x="2090" y="755"/>
                  </a:lnTo>
                  <a:lnTo>
                    <a:pt x="987" y="29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1085400" y="759075"/>
              <a:ext cx="229325" cy="338150"/>
            </a:xfrm>
            <a:custGeom>
              <a:avLst/>
              <a:gdLst/>
              <a:ahLst/>
              <a:cxnLst/>
              <a:rect l="l" t="t" r="r" b="b"/>
              <a:pathLst>
                <a:path w="9173" h="13526" extrusionOk="0">
                  <a:moveTo>
                    <a:pt x="1162" y="1"/>
                  </a:moveTo>
                  <a:lnTo>
                    <a:pt x="1104" y="59"/>
                  </a:lnTo>
                  <a:lnTo>
                    <a:pt x="929" y="2033"/>
                  </a:lnTo>
                  <a:lnTo>
                    <a:pt x="639" y="4006"/>
                  </a:lnTo>
                  <a:lnTo>
                    <a:pt x="175" y="6676"/>
                  </a:lnTo>
                  <a:lnTo>
                    <a:pt x="1" y="7547"/>
                  </a:lnTo>
                  <a:lnTo>
                    <a:pt x="1" y="7953"/>
                  </a:lnTo>
                  <a:lnTo>
                    <a:pt x="233" y="8418"/>
                  </a:lnTo>
                  <a:lnTo>
                    <a:pt x="523" y="8940"/>
                  </a:lnTo>
                  <a:lnTo>
                    <a:pt x="1220" y="9927"/>
                  </a:lnTo>
                  <a:lnTo>
                    <a:pt x="2090" y="10914"/>
                  </a:lnTo>
                  <a:lnTo>
                    <a:pt x="2961" y="11784"/>
                  </a:lnTo>
                  <a:lnTo>
                    <a:pt x="3948" y="12539"/>
                  </a:lnTo>
                  <a:lnTo>
                    <a:pt x="4412" y="12887"/>
                  </a:lnTo>
                  <a:lnTo>
                    <a:pt x="4877" y="13120"/>
                  </a:lnTo>
                  <a:lnTo>
                    <a:pt x="5341" y="13352"/>
                  </a:lnTo>
                  <a:lnTo>
                    <a:pt x="5805" y="13468"/>
                  </a:lnTo>
                  <a:lnTo>
                    <a:pt x="6212" y="13526"/>
                  </a:lnTo>
                  <a:lnTo>
                    <a:pt x="6560" y="13526"/>
                  </a:lnTo>
                  <a:lnTo>
                    <a:pt x="6908" y="13410"/>
                  </a:lnTo>
                  <a:lnTo>
                    <a:pt x="7198" y="13236"/>
                  </a:lnTo>
                  <a:lnTo>
                    <a:pt x="7431" y="13003"/>
                  </a:lnTo>
                  <a:lnTo>
                    <a:pt x="7605" y="12655"/>
                  </a:lnTo>
                  <a:lnTo>
                    <a:pt x="7779" y="12307"/>
                  </a:lnTo>
                  <a:lnTo>
                    <a:pt x="7895" y="11959"/>
                  </a:lnTo>
                  <a:lnTo>
                    <a:pt x="8069" y="11088"/>
                  </a:lnTo>
                  <a:lnTo>
                    <a:pt x="8127" y="10217"/>
                  </a:lnTo>
                  <a:lnTo>
                    <a:pt x="8127" y="9346"/>
                  </a:lnTo>
                  <a:lnTo>
                    <a:pt x="8011" y="8128"/>
                  </a:lnTo>
                  <a:lnTo>
                    <a:pt x="8011" y="8069"/>
                  </a:lnTo>
                  <a:lnTo>
                    <a:pt x="8011" y="7489"/>
                  </a:lnTo>
                  <a:lnTo>
                    <a:pt x="8185" y="6270"/>
                  </a:lnTo>
                  <a:lnTo>
                    <a:pt x="8417" y="4993"/>
                  </a:lnTo>
                  <a:lnTo>
                    <a:pt x="8766" y="3774"/>
                  </a:lnTo>
                  <a:lnTo>
                    <a:pt x="9172" y="2555"/>
                  </a:lnTo>
                  <a:lnTo>
                    <a:pt x="3658" y="872"/>
                  </a:lnTo>
                  <a:lnTo>
                    <a:pt x="2032" y="349"/>
                  </a:lnTo>
                  <a:lnTo>
                    <a:pt x="1568" y="59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123125" y="773600"/>
              <a:ext cx="191600" cy="188675"/>
            </a:xfrm>
            <a:custGeom>
              <a:avLst/>
              <a:gdLst/>
              <a:ahLst/>
              <a:cxnLst/>
              <a:rect l="l" t="t" r="r" b="b"/>
              <a:pathLst>
                <a:path w="7664" h="7547" extrusionOk="0">
                  <a:moveTo>
                    <a:pt x="1" y="0"/>
                  </a:moveTo>
                  <a:lnTo>
                    <a:pt x="1" y="349"/>
                  </a:lnTo>
                  <a:lnTo>
                    <a:pt x="117" y="1103"/>
                  </a:lnTo>
                  <a:lnTo>
                    <a:pt x="349" y="2264"/>
                  </a:lnTo>
                  <a:lnTo>
                    <a:pt x="523" y="2903"/>
                  </a:lnTo>
                  <a:lnTo>
                    <a:pt x="814" y="3599"/>
                  </a:lnTo>
                  <a:lnTo>
                    <a:pt x="1104" y="4296"/>
                  </a:lnTo>
                  <a:lnTo>
                    <a:pt x="1510" y="4934"/>
                  </a:lnTo>
                  <a:lnTo>
                    <a:pt x="1916" y="5573"/>
                  </a:lnTo>
                  <a:lnTo>
                    <a:pt x="2497" y="6153"/>
                  </a:lnTo>
                  <a:lnTo>
                    <a:pt x="3135" y="6676"/>
                  </a:lnTo>
                  <a:lnTo>
                    <a:pt x="3484" y="6908"/>
                  </a:lnTo>
                  <a:lnTo>
                    <a:pt x="3890" y="7082"/>
                  </a:lnTo>
                  <a:lnTo>
                    <a:pt x="4296" y="7256"/>
                  </a:lnTo>
                  <a:lnTo>
                    <a:pt x="4703" y="7372"/>
                  </a:lnTo>
                  <a:lnTo>
                    <a:pt x="5225" y="7488"/>
                  </a:lnTo>
                  <a:lnTo>
                    <a:pt x="5689" y="7547"/>
                  </a:lnTo>
                  <a:lnTo>
                    <a:pt x="6560" y="7547"/>
                  </a:lnTo>
                  <a:lnTo>
                    <a:pt x="6560" y="7430"/>
                  </a:lnTo>
                  <a:lnTo>
                    <a:pt x="6560" y="6908"/>
                  </a:lnTo>
                  <a:lnTo>
                    <a:pt x="6676" y="5689"/>
                  </a:lnTo>
                  <a:lnTo>
                    <a:pt x="6967" y="4412"/>
                  </a:lnTo>
                  <a:lnTo>
                    <a:pt x="7257" y="3193"/>
                  </a:lnTo>
                  <a:lnTo>
                    <a:pt x="7663" y="1974"/>
                  </a:lnTo>
                  <a:lnTo>
                    <a:pt x="2149" y="2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1329200" y="452875"/>
              <a:ext cx="92900" cy="213350"/>
            </a:xfrm>
            <a:custGeom>
              <a:avLst/>
              <a:gdLst/>
              <a:ahLst/>
              <a:cxnLst/>
              <a:rect l="l" t="t" r="r" b="b"/>
              <a:pathLst>
                <a:path w="3716" h="8534" extrusionOk="0">
                  <a:moveTo>
                    <a:pt x="1" y="1"/>
                  </a:moveTo>
                  <a:lnTo>
                    <a:pt x="1684" y="4355"/>
                  </a:lnTo>
                  <a:lnTo>
                    <a:pt x="2845" y="7257"/>
                  </a:lnTo>
                  <a:lnTo>
                    <a:pt x="3309" y="8244"/>
                  </a:lnTo>
                  <a:lnTo>
                    <a:pt x="3425" y="8476"/>
                  </a:lnTo>
                  <a:lnTo>
                    <a:pt x="3483" y="8534"/>
                  </a:lnTo>
                  <a:lnTo>
                    <a:pt x="3599" y="8360"/>
                  </a:lnTo>
                  <a:lnTo>
                    <a:pt x="3658" y="8011"/>
                  </a:lnTo>
                  <a:lnTo>
                    <a:pt x="3716" y="7489"/>
                  </a:lnTo>
                  <a:lnTo>
                    <a:pt x="3716" y="6792"/>
                  </a:lnTo>
                  <a:lnTo>
                    <a:pt x="3716" y="5980"/>
                  </a:lnTo>
                  <a:lnTo>
                    <a:pt x="3658" y="5109"/>
                  </a:lnTo>
                  <a:lnTo>
                    <a:pt x="3483" y="4180"/>
                  </a:lnTo>
                  <a:lnTo>
                    <a:pt x="3309" y="3252"/>
                  </a:lnTo>
                  <a:lnTo>
                    <a:pt x="3135" y="2787"/>
                  </a:lnTo>
                  <a:lnTo>
                    <a:pt x="2961" y="2381"/>
                  </a:lnTo>
                  <a:lnTo>
                    <a:pt x="2729" y="2033"/>
                  </a:lnTo>
                  <a:lnTo>
                    <a:pt x="2497" y="1684"/>
                  </a:lnTo>
                  <a:lnTo>
                    <a:pt x="1916" y="1162"/>
                  </a:lnTo>
                  <a:lnTo>
                    <a:pt x="1394" y="698"/>
                  </a:lnTo>
                  <a:lnTo>
                    <a:pt x="871" y="407"/>
                  </a:lnTo>
                  <a:lnTo>
                    <a:pt x="407" y="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1062175" y="422400"/>
              <a:ext cx="371525" cy="494900"/>
            </a:xfrm>
            <a:custGeom>
              <a:avLst/>
              <a:gdLst/>
              <a:ahLst/>
              <a:cxnLst/>
              <a:rect l="l" t="t" r="r" b="b"/>
              <a:pathLst>
                <a:path w="14861" h="19796" extrusionOk="0">
                  <a:moveTo>
                    <a:pt x="7199" y="1"/>
                  </a:moveTo>
                  <a:lnTo>
                    <a:pt x="6444" y="59"/>
                  </a:lnTo>
                  <a:lnTo>
                    <a:pt x="5631" y="175"/>
                  </a:lnTo>
                  <a:lnTo>
                    <a:pt x="4819" y="407"/>
                  </a:lnTo>
                  <a:lnTo>
                    <a:pt x="4064" y="698"/>
                  </a:lnTo>
                  <a:lnTo>
                    <a:pt x="3368" y="1104"/>
                  </a:lnTo>
                  <a:lnTo>
                    <a:pt x="2671" y="1568"/>
                  </a:lnTo>
                  <a:lnTo>
                    <a:pt x="2033" y="2091"/>
                  </a:lnTo>
                  <a:lnTo>
                    <a:pt x="1510" y="2671"/>
                  </a:lnTo>
                  <a:lnTo>
                    <a:pt x="988" y="3310"/>
                  </a:lnTo>
                  <a:lnTo>
                    <a:pt x="581" y="4006"/>
                  </a:lnTo>
                  <a:lnTo>
                    <a:pt x="291" y="4761"/>
                  </a:lnTo>
                  <a:lnTo>
                    <a:pt x="59" y="5574"/>
                  </a:lnTo>
                  <a:lnTo>
                    <a:pt x="1" y="6154"/>
                  </a:lnTo>
                  <a:lnTo>
                    <a:pt x="1" y="6909"/>
                  </a:lnTo>
                  <a:lnTo>
                    <a:pt x="59" y="7721"/>
                  </a:lnTo>
                  <a:lnTo>
                    <a:pt x="175" y="8592"/>
                  </a:lnTo>
                  <a:lnTo>
                    <a:pt x="349" y="9521"/>
                  </a:lnTo>
                  <a:lnTo>
                    <a:pt x="581" y="10449"/>
                  </a:lnTo>
                  <a:lnTo>
                    <a:pt x="872" y="11436"/>
                  </a:lnTo>
                  <a:lnTo>
                    <a:pt x="1162" y="12423"/>
                  </a:lnTo>
                  <a:lnTo>
                    <a:pt x="1510" y="13410"/>
                  </a:lnTo>
                  <a:lnTo>
                    <a:pt x="1858" y="14339"/>
                  </a:lnTo>
                  <a:lnTo>
                    <a:pt x="2207" y="15209"/>
                  </a:lnTo>
                  <a:lnTo>
                    <a:pt x="2613" y="16080"/>
                  </a:lnTo>
                  <a:lnTo>
                    <a:pt x="3077" y="16777"/>
                  </a:lnTo>
                  <a:lnTo>
                    <a:pt x="3484" y="17415"/>
                  </a:lnTo>
                  <a:lnTo>
                    <a:pt x="3890" y="17938"/>
                  </a:lnTo>
                  <a:lnTo>
                    <a:pt x="4354" y="18286"/>
                  </a:lnTo>
                  <a:lnTo>
                    <a:pt x="4993" y="18692"/>
                  </a:lnTo>
                  <a:lnTo>
                    <a:pt x="5631" y="19040"/>
                  </a:lnTo>
                  <a:lnTo>
                    <a:pt x="6328" y="19331"/>
                  </a:lnTo>
                  <a:lnTo>
                    <a:pt x="7025" y="19563"/>
                  </a:lnTo>
                  <a:lnTo>
                    <a:pt x="7721" y="19679"/>
                  </a:lnTo>
                  <a:lnTo>
                    <a:pt x="8476" y="19795"/>
                  </a:lnTo>
                  <a:lnTo>
                    <a:pt x="9172" y="19795"/>
                  </a:lnTo>
                  <a:lnTo>
                    <a:pt x="9869" y="19737"/>
                  </a:lnTo>
                  <a:lnTo>
                    <a:pt x="10565" y="19563"/>
                  </a:lnTo>
                  <a:lnTo>
                    <a:pt x="11262" y="19389"/>
                  </a:lnTo>
                  <a:lnTo>
                    <a:pt x="11901" y="19098"/>
                  </a:lnTo>
                  <a:lnTo>
                    <a:pt x="12481" y="18692"/>
                  </a:lnTo>
                  <a:lnTo>
                    <a:pt x="13061" y="18286"/>
                  </a:lnTo>
                  <a:lnTo>
                    <a:pt x="13584" y="17763"/>
                  </a:lnTo>
                  <a:lnTo>
                    <a:pt x="13990" y="17183"/>
                  </a:lnTo>
                  <a:lnTo>
                    <a:pt x="14397" y="16486"/>
                  </a:lnTo>
                  <a:lnTo>
                    <a:pt x="14571" y="16080"/>
                  </a:lnTo>
                  <a:lnTo>
                    <a:pt x="14687" y="15674"/>
                  </a:lnTo>
                  <a:lnTo>
                    <a:pt x="14803" y="14803"/>
                  </a:lnTo>
                  <a:lnTo>
                    <a:pt x="14861" y="13758"/>
                  </a:lnTo>
                  <a:lnTo>
                    <a:pt x="14861" y="12655"/>
                  </a:lnTo>
                  <a:lnTo>
                    <a:pt x="14745" y="11494"/>
                  </a:lnTo>
                  <a:lnTo>
                    <a:pt x="14513" y="10217"/>
                  </a:lnTo>
                  <a:lnTo>
                    <a:pt x="14280" y="8998"/>
                  </a:lnTo>
                  <a:lnTo>
                    <a:pt x="13932" y="7779"/>
                  </a:lnTo>
                  <a:lnTo>
                    <a:pt x="13526" y="6560"/>
                  </a:lnTo>
                  <a:lnTo>
                    <a:pt x="13120" y="5399"/>
                  </a:lnTo>
                  <a:lnTo>
                    <a:pt x="12655" y="4296"/>
                  </a:lnTo>
                  <a:lnTo>
                    <a:pt x="12191" y="3310"/>
                  </a:lnTo>
                  <a:lnTo>
                    <a:pt x="11726" y="2439"/>
                  </a:lnTo>
                  <a:lnTo>
                    <a:pt x="11204" y="1684"/>
                  </a:lnTo>
                  <a:lnTo>
                    <a:pt x="10740" y="1162"/>
                  </a:lnTo>
                  <a:lnTo>
                    <a:pt x="10449" y="930"/>
                  </a:lnTo>
                  <a:lnTo>
                    <a:pt x="10217" y="756"/>
                  </a:lnTo>
                  <a:lnTo>
                    <a:pt x="9521" y="407"/>
                  </a:lnTo>
                  <a:lnTo>
                    <a:pt x="8766" y="175"/>
                  </a:lnTo>
                  <a:lnTo>
                    <a:pt x="8011" y="59"/>
                  </a:lnTo>
                  <a:lnTo>
                    <a:pt x="719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1275500" y="673475"/>
              <a:ext cx="8750" cy="40650"/>
            </a:xfrm>
            <a:custGeom>
              <a:avLst/>
              <a:gdLst/>
              <a:ahLst/>
              <a:cxnLst/>
              <a:rect l="l" t="t" r="r" b="b"/>
              <a:pathLst>
                <a:path w="350" h="1626" extrusionOk="0">
                  <a:moveTo>
                    <a:pt x="117" y="0"/>
                  </a:moveTo>
                  <a:lnTo>
                    <a:pt x="117" y="58"/>
                  </a:lnTo>
                  <a:lnTo>
                    <a:pt x="233" y="465"/>
                  </a:lnTo>
                  <a:lnTo>
                    <a:pt x="291" y="871"/>
                  </a:lnTo>
                  <a:lnTo>
                    <a:pt x="291" y="1103"/>
                  </a:lnTo>
                  <a:lnTo>
                    <a:pt x="233" y="1277"/>
                  </a:lnTo>
                  <a:lnTo>
                    <a:pt x="117" y="1451"/>
                  </a:lnTo>
                  <a:lnTo>
                    <a:pt x="1" y="1567"/>
                  </a:lnTo>
                  <a:lnTo>
                    <a:pt x="1" y="1625"/>
                  </a:lnTo>
                  <a:lnTo>
                    <a:pt x="175" y="1451"/>
                  </a:lnTo>
                  <a:lnTo>
                    <a:pt x="291" y="1277"/>
                  </a:lnTo>
                  <a:lnTo>
                    <a:pt x="349" y="1103"/>
                  </a:lnTo>
                  <a:lnTo>
                    <a:pt x="349" y="871"/>
                  </a:lnTo>
                  <a:lnTo>
                    <a:pt x="291" y="40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1249375" y="661850"/>
              <a:ext cx="33425" cy="46475"/>
            </a:xfrm>
            <a:custGeom>
              <a:avLst/>
              <a:gdLst/>
              <a:ahLst/>
              <a:cxnLst/>
              <a:rect l="l" t="t" r="r" b="b"/>
              <a:pathLst>
                <a:path w="1337" h="1859" extrusionOk="0">
                  <a:moveTo>
                    <a:pt x="523" y="1"/>
                  </a:moveTo>
                  <a:lnTo>
                    <a:pt x="349" y="59"/>
                  </a:lnTo>
                  <a:lnTo>
                    <a:pt x="233" y="175"/>
                  </a:lnTo>
                  <a:lnTo>
                    <a:pt x="175" y="291"/>
                  </a:lnTo>
                  <a:lnTo>
                    <a:pt x="59" y="407"/>
                  </a:lnTo>
                  <a:lnTo>
                    <a:pt x="1" y="755"/>
                  </a:lnTo>
                  <a:lnTo>
                    <a:pt x="59" y="1046"/>
                  </a:lnTo>
                  <a:lnTo>
                    <a:pt x="175" y="1394"/>
                  </a:lnTo>
                  <a:lnTo>
                    <a:pt x="349" y="1626"/>
                  </a:lnTo>
                  <a:lnTo>
                    <a:pt x="639" y="1800"/>
                  </a:lnTo>
                  <a:lnTo>
                    <a:pt x="756" y="1858"/>
                  </a:lnTo>
                  <a:lnTo>
                    <a:pt x="930" y="1800"/>
                  </a:lnTo>
                  <a:lnTo>
                    <a:pt x="1046" y="1800"/>
                  </a:lnTo>
                  <a:lnTo>
                    <a:pt x="1162" y="1684"/>
                  </a:lnTo>
                  <a:lnTo>
                    <a:pt x="1278" y="1568"/>
                  </a:lnTo>
                  <a:lnTo>
                    <a:pt x="1336" y="1452"/>
                  </a:lnTo>
                  <a:lnTo>
                    <a:pt x="1336" y="1104"/>
                  </a:lnTo>
                  <a:lnTo>
                    <a:pt x="1336" y="813"/>
                  </a:lnTo>
                  <a:lnTo>
                    <a:pt x="1220" y="465"/>
                  </a:lnTo>
                  <a:lnTo>
                    <a:pt x="988" y="233"/>
                  </a:lnTo>
                  <a:lnTo>
                    <a:pt x="814" y="5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1364025" y="648800"/>
              <a:ext cx="24700" cy="31950"/>
            </a:xfrm>
            <a:custGeom>
              <a:avLst/>
              <a:gdLst/>
              <a:ahLst/>
              <a:cxnLst/>
              <a:rect l="l" t="t" r="r" b="b"/>
              <a:pathLst>
                <a:path w="988" h="1278" extrusionOk="0">
                  <a:moveTo>
                    <a:pt x="1" y="0"/>
                  </a:moveTo>
                  <a:lnTo>
                    <a:pt x="59" y="465"/>
                  </a:lnTo>
                  <a:lnTo>
                    <a:pt x="233" y="871"/>
                  </a:lnTo>
                  <a:lnTo>
                    <a:pt x="407" y="1045"/>
                  </a:lnTo>
                  <a:lnTo>
                    <a:pt x="523" y="1219"/>
                  </a:lnTo>
                  <a:lnTo>
                    <a:pt x="755" y="1277"/>
                  </a:lnTo>
                  <a:lnTo>
                    <a:pt x="987" y="1277"/>
                  </a:lnTo>
                  <a:lnTo>
                    <a:pt x="755" y="1219"/>
                  </a:lnTo>
                  <a:lnTo>
                    <a:pt x="581" y="1161"/>
                  </a:lnTo>
                  <a:lnTo>
                    <a:pt x="465" y="987"/>
                  </a:lnTo>
                  <a:lnTo>
                    <a:pt x="349" y="871"/>
                  </a:lnTo>
                  <a:lnTo>
                    <a:pt x="175" y="465"/>
                  </a:lnTo>
                  <a:lnTo>
                    <a:pt x="5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1364025" y="629925"/>
              <a:ext cx="33400" cy="46475"/>
            </a:xfrm>
            <a:custGeom>
              <a:avLst/>
              <a:gdLst/>
              <a:ahLst/>
              <a:cxnLst/>
              <a:rect l="l" t="t" r="r" b="b"/>
              <a:pathLst>
                <a:path w="1336" h="1859" extrusionOk="0">
                  <a:moveTo>
                    <a:pt x="465" y="1"/>
                  </a:moveTo>
                  <a:lnTo>
                    <a:pt x="349" y="59"/>
                  </a:lnTo>
                  <a:lnTo>
                    <a:pt x="233" y="117"/>
                  </a:lnTo>
                  <a:lnTo>
                    <a:pt x="117" y="233"/>
                  </a:lnTo>
                  <a:lnTo>
                    <a:pt x="1" y="465"/>
                  </a:lnTo>
                  <a:lnTo>
                    <a:pt x="1" y="813"/>
                  </a:lnTo>
                  <a:lnTo>
                    <a:pt x="59" y="1162"/>
                  </a:lnTo>
                  <a:lnTo>
                    <a:pt x="233" y="1452"/>
                  </a:lnTo>
                  <a:lnTo>
                    <a:pt x="407" y="1684"/>
                  </a:lnTo>
                  <a:lnTo>
                    <a:pt x="697" y="1800"/>
                  </a:lnTo>
                  <a:lnTo>
                    <a:pt x="813" y="1858"/>
                  </a:lnTo>
                  <a:lnTo>
                    <a:pt x="987" y="1800"/>
                  </a:lnTo>
                  <a:lnTo>
                    <a:pt x="1104" y="1742"/>
                  </a:lnTo>
                  <a:lnTo>
                    <a:pt x="1220" y="1626"/>
                  </a:lnTo>
                  <a:lnTo>
                    <a:pt x="1336" y="1394"/>
                  </a:lnTo>
                  <a:lnTo>
                    <a:pt x="1336" y="1046"/>
                  </a:lnTo>
                  <a:lnTo>
                    <a:pt x="1278" y="697"/>
                  </a:lnTo>
                  <a:lnTo>
                    <a:pt x="1104" y="407"/>
                  </a:lnTo>
                  <a:lnTo>
                    <a:pt x="929" y="175"/>
                  </a:lnTo>
                  <a:lnTo>
                    <a:pt x="755" y="5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1224725" y="609625"/>
              <a:ext cx="45000" cy="37750"/>
            </a:xfrm>
            <a:custGeom>
              <a:avLst/>
              <a:gdLst/>
              <a:ahLst/>
              <a:cxnLst/>
              <a:rect l="l" t="t" r="r" b="b"/>
              <a:pathLst>
                <a:path w="1800" h="1510" extrusionOk="0">
                  <a:moveTo>
                    <a:pt x="1103" y="0"/>
                  </a:moveTo>
                  <a:lnTo>
                    <a:pt x="813" y="58"/>
                  </a:lnTo>
                  <a:lnTo>
                    <a:pt x="639" y="174"/>
                  </a:lnTo>
                  <a:lnTo>
                    <a:pt x="406" y="348"/>
                  </a:lnTo>
                  <a:lnTo>
                    <a:pt x="232" y="522"/>
                  </a:lnTo>
                  <a:lnTo>
                    <a:pt x="58" y="755"/>
                  </a:lnTo>
                  <a:lnTo>
                    <a:pt x="0" y="987"/>
                  </a:lnTo>
                  <a:lnTo>
                    <a:pt x="0" y="1161"/>
                  </a:lnTo>
                  <a:lnTo>
                    <a:pt x="58" y="1335"/>
                  </a:lnTo>
                  <a:lnTo>
                    <a:pt x="116" y="1451"/>
                  </a:lnTo>
                  <a:lnTo>
                    <a:pt x="290" y="1509"/>
                  </a:lnTo>
                  <a:lnTo>
                    <a:pt x="465" y="1509"/>
                  </a:lnTo>
                  <a:lnTo>
                    <a:pt x="581" y="1451"/>
                  </a:lnTo>
                  <a:lnTo>
                    <a:pt x="1219" y="1045"/>
                  </a:lnTo>
                  <a:lnTo>
                    <a:pt x="1509" y="813"/>
                  </a:lnTo>
                  <a:lnTo>
                    <a:pt x="1684" y="697"/>
                  </a:lnTo>
                  <a:lnTo>
                    <a:pt x="1742" y="464"/>
                  </a:lnTo>
                  <a:lnTo>
                    <a:pt x="1800" y="348"/>
                  </a:lnTo>
                  <a:lnTo>
                    <a:pt x="1742" y="232"/>
                  </a:lnTo>
                  <a:lnTo>
                    <a:pt x="1684" y="116"/>
                  </a:lnTo>
                  <a:lnTo>
                    <a:pt x="1567" y="58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1342250" y="577700"/>
              <a:ext cx="50825" cy="26125"/>
            </a:xfrm>
            <a:custGeom>
              <a:avLst/>
              <a:gdLst/>
              <a:ahLst/>
              <a:cxnLst/>
              <a:rect l="l" t="t" r="r" b="b"/>
              <a:pathLst>
                <a:path w="2033" h="1045" extrusionOk="0">
                  <a:moveTo>
                    <a:pt x="639" y="0"/>
                  </a:moveTo>
                  <a:lnTo>
                    <a:pt x="407" y="116"/>
                  </a:lnTo>
                  <a:lnTo>
                    <a:pt x="175" y="232"/>
                  </a:lnTo>
                  <a:lnTo>
                    <a:pt x="1" y="464"/>
                  </a:lnTo>
                  <a:lnTo>
                    <a:pt x="1" y="580"/>
                  </a:lnTo>
                  <a:lnTo>
                    <a:pt x="1" y="697"/>
                  </a:lnTo>
                  <a:lnTo>
                    <a:pt x="59" y="813"/>
                  </a:lnTo>
                  <a:lnTo>
                    <a:pt x="117" y="929"/>
                  </a:lnTo>
                  <a:lnTo>
                    <a:pt x="523" y="1045"/>
                  </a:lnTo>
                  <a:lnTo>
                    <a:pt x="1684" y="1045"/>
                  </a:lnTo>
                  <a:lnTo>
                    <a:pt x="1800" y="987"/>
                  </a:lnTo>
                  <a:lnTo>
                    <a:pt x="1917" y="929"/>
                  </a:lnTo>
                  <a:lnTo>
                    <a:pt x="2033" y="755"/>
                  </a:lnTo>
                  <a:lnTo>
                    <a:pt x="2033" y="639"/>
                  </a:lnTo>
                  <a:lnTo>
                    <a:pt x="1975" y="464"/>
                  </a:lnTo>
                  <a:lnTo>
                    <a:pt x="1917" y="348"/>
                  </a:lnTo>
                  <a:lnTo>
                    <a:pt x="1684" y="174"/>
                  </a:lnTo>
                  <a:lnTo>
                    <a:pt x="1452" y="5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297275" y="798275"/>
              <a:ext cx="30500" cy="11625"/>
            </a:xfrm>
            <a:custGeom>
              <a:avLst/>
              <a:gdLst/>
              <a:ahLst/>
              <a:cxnLst/>
              <a:rect l="l" t="t" r="r" b="b"/>
              <a:pathLst>
                <a:path w="1220" h="465" extrusionOk="0">
                  <a:moveTo>
                    <a:pt x="1220" y="0"/>
                  </a:moveTo>
                  <a:lnTo>
                    <a:pt x="929" y="174"/>
                  </a:lnTo>
                  <a:lnTo>
                    <a:pt x="639" y="290"/>
                  </a:lnTo>
                  <a:lnTo>
                    <a:pt x="465" y="290"/>
                  </a:lnTo>
                  <a:lnTo>
                    <a:pt x="349" y="232"/>
                  </a:lnTo>
                  <a:lnTo>
                    <a:pt x="117" y="116"/>
                  </a:lnTo>
                  <a:lnTo>
                    <a:pt x="1" y="116"/>
                  </a:lnTo>
                  <a:lnTo>
                    <a:pt x="117" y="232"/>
                  </a:lnTo>
                  <a:lnTo>
                    <a:pt x="233" y="407"/>
                  </a:lnTo>
                  <a:lnTo>
                    <a:pt x="407" y="465"/>
                  </a:lnTo>
                  <a:lnTo>
                    <a:pt x="581" y="465"/>
                  </a:lnTo>
                  <a:lnTo>
                    <a:pt x="755" y="407"/>
                  </a:lnTo>
                  <a:lnTo>
                    <a:pt x="929" y="348"/>
                  </a:lnTo>
                  <a:lnTo>
                    <a:pt x="1103" y="174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303075" y="589300"/>
              <a:ext cx="79850" cy="178525"/>
            </a:xfrm>
            <a:custGeom>
              <a:avLst/>
              <a:gdLst/>
              <a:ahLst/>
              <a:cxnLst/>
              <a:rect l="l" t="t" r="r" b="b"/>
              <a:pathLst>
                <a:path w="3194" h="7141" extrusionOk="0">
                  <a:moveTo>
                    <a:pt x="929" y="0"/>
                  </a:moveTo>
                  <a:lnTo>
                    <a:pt x="871" y="58"/>
                  </a:lnTo>
                  <a:lnTo>
                    <a:pt x="1278" y="1394"/>
                  </a:lnTo>
                  <a:lnTo>
                    <a:pt x="1800" y="2671"/>
                  </a:lnTo>
                  <a:lnTo>
                    <a:pt x="2265" y="4006"/>
                  </a:lnTo>
                  <a:lnTo>
                    <a:pt x="2729" y="5283"/>
                  </a:lnTo>
                  <a:lnTo>
                    <a:pt x="2206" y="5225"/>
                  </a:lnTo>
                  <a:lnTo>
                    <a:pt x="1742" y="5283"/>
                  </a:lnTo>
                  <a:lnTo>
                    <a:pt x="1800" y="5457"/>
                  </a:lnTo>
                  <a:lnTo>
                    <a:pt x="1916" y="5921"/>
                  </a:lnTo>
                  <a:lnTo>
                    <a:pt x="2206" y="6676"/>
                  </a:lnTo>
                  <a:lnTo>
                    <a:pt x="1684" y="6850"/>
                  </a:lnTo>
                  <a:lnTo>
                    <a:pt x="1162" y="6850"/>
                  </a:lnTo>
                  <a:lnTo>
                    <a:pt x="581" y="6792"/>
                  </a:lnTo>
                  <a:lnTo>
                    <a:pt x="59" y="6560"/>
                  </a:lnTo>
                  <a:lnTo>
                    <a:pt x="1" y="6560"/>
                  </a:lnTo>
                  <a:lnTo>
                    <a:pt x="1" y="6618"/>
                  </a:lnTo>
                  <a:lnTo>
                    <a:pt x="349" y="6850"/>
                  </a:lnTo>
                  <a:lnTo>
                    <a:pt x="697" y="7024"/>
                  </a:lnTo>
                  <a:lnTo>
                    <a:pt x="1104" y="7140"/>
                  </a:lnTo>
                  <a:lnTo>
                    <a:pt x="1510" y="7140"/>
                  </a:lnTo>
                  <a:lnTo>
                    <a:pt x="1858" y="7082"/>
                  </a:lnTo>
                  <a:lnTo>
                    <a:pt x="2206" y="7024"/>
                  </a:lnTo>
                  <a:lnTo>
                    <a:pt x="2323" y="6966"/>
                  </a:lnTo>
                  <a:lnTo>
                    <a:pt x="2439" y="6908"/>
                  </a:lnTo>
                  <a:lnTo>
                    <a:pt x="2497" y="6850"/>
                  </a:lnTo>
                  <a:lnTo>
                    <a:pt x="2497" y="6734"/>
                  </a:lnTo>
                  <a:lnTo>
                    <a:pt x="2497" y="6676"/>
                  </a:lnTo>
                  <a:lnTo>
                    <a:pt x="2497" y="6618"/>
                  </a:lnTo>
                  <a:lnTo>
                    <a:pt x="2206" y="5573"/>
                  </a:lnTo>
                  <a:lnTo>
                    <a:pt x="2787" y="5631"/>
                  </a:lnTo>
                  <a:lnTo>
                    <a:pt x="3193" y="5631"/>
                  </a:lnTo>
                  <a:lnTo>
                    <a:pt x="3193" y="5573"/>
                  </a:lnTo>
                  <a:lnTo>
                    <a:pt x="2729" y="4122"/>
                  </a:lnTo>
                  <a:lnTo>
                    <a:pt x="2206" y="2729"/>
                  </a:lnTo>
                  <a:lnTo>
                    <a:pt x="1626" y="1394"/>
                  </a:lnTo>
                  <a:lnTo>
                    <a:pt x="988" y="5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1301625" y="754725"/>
              <a:ext cx="47925" cy="33400"/>
            </a:xfrm>
            <a:custGeom>
              <a:avLst/>
              <a:gdLst/>
              <a:ahLst/>
              <a:cxnLst/>
              <a:rect l="l" t="t" r="r" b="b"/>
              <a:pathLst>
                <a:path w="1917" h="1336" extrusionOk="0">
                  <a:moveTo>
                    <a:pt x="59" y="1"/>
                  </a:moveTo>
                  <a:lnTo>
                    <a:pt x="1" y="581"/>
                  </a:lnTo>
                  <a:lnTo>
                    <a:pt x="1" y="871"/>
                  </a:lnTo>
                  <a:lnTo>
                    <a:pt x="117" y="1104"/>
                  </a:lnTo>
                  <a:lnTo>
                    <a:pt x="175" y="1220"/>
                  </a:lnTo>
                  <a:lnTo>
                    <a:pt x="291" y="1278"/>
                  </a:lnTo>
                  <a:lnTo>
                    <a:pt x="407" y="1336"/>
                  </a:lnTo>
                  <a:lnTo>
                    <a:pt x="929" y="1336"/>
                  </a:lnTo>
                  <a:lnTo>
                    <a:pt x="1220" y="1162"/>
                  </a:lnTo>
                  <a:lnTo>
                    <a:pt x="1452" y="988"/>
                  </a:lnTo>
                  <a:lnTo>
                    <a:pt x="1626" y="755"/>
                  </a:lnTo>
                  <a:lnTo>
                    <a:pt x="1800" y="465"/>
                  </a:lnTo>
                  <a:lnTo>
                    <a:pt x="1916" y="233"/>
                  </a:lnTo>
                  <a:lnTo>
                    <a:pt x="1452" y="291"/>
                  </a:lnTo>
                  <a:lnTo>
                    <a:pt x="987" y="291"/>
                  </a:lnTo>
                  <a:lnTo>
                    <a:pt x="523" y="175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1301625" y="769250"/>
              <a:ext cx="30500" cy="18875"/>
            </a:xfrm>
            <a:custGeom>
              <a:avLst/>
              <a:gdLst/>
              <a:ahLst/>
              <a:cxnLst/>
              <a:rect l="l" t="t" r="r" b="b"/>
              <a:pathLst>
                <a:path w="1220" h="755" extrusionOk="0">
                  <a:moveTo>
                    <a:pt x="1" y="0"/>
                  </a:moveTo>
                  <a:lnTo>
                    <a:pt x="1" y="290"/>
                  </a:lnTo>
                  <a:lnTo>
                    <a:pt x="117" y="523"/>
                  </a:lnTo>
                  <a:lnTo>
                    <a:pt x="175" y="639"/>
                  </a:lnTo>
                  <a:lnTo>
                    <a:pt x="291" y="697"/>
                  </a:lnTo>
                  <a:lnTo>
                    <a:pt x="407" y="755"/>
                  </a:lnTo>
                  <a:lnTo>
                    <a:pt x="929" y="755"/>
                  </a:lnTo>
                  <a:lnTo>
                    <a:pt x="1220" y="581"/>
                  </a:lnTo>
                  <a:lnTo>
                    <a:pt x="987" y="290"/>
                  </a:lnTo>
                  <a:lnTo>
                    <a:pt x="697" y="5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1028800" y="355650"/>
              <a:ext cx="328000" cy="381700"/>
            </a:xfrm>
            <a:custGeom>
              <a:avLst/>
              <a:gdLst/>
              <a:ahLst/>
              <a:cxnLst/>
              <a:rect l="l" t="t" r="r" b="b"/>
              <a:pathLst>
                <a:path w="13120" h="15268" extrusionOk="0">
                  <a:moveTo>
                    <a:pt x="7663" y="1"/>
                  </a:moveTo>
                  <a:lnTo>
                    <a:pt x="7199" y="59"/>
                  </a:lnTo>
                  <a:lnTo>
                    <a:pt x="6734" y="175"/>
                  </a:lnTo>
                  <a:lnTo>
                    <a:pt x="6270" y="349"/>
                  </a:lnTo>
                  <a:lnTo>
                    <a:pt x="5806" y="581"/>
                  </a:lnTo>
                  <a:lnTo>
                    <a:pt x="5399" y="872"/>
                  </a:lnTo>
                  <a:lnTo>
                    <a:pt x="4935" y="1220"/>
                  </a:lnTo>
                  <a:lnTo>
                    <a:pt x="4180" y="2032"/>
                  </a:lnTo>
                  <a:lnTo>
                    <a:pt x="3484" y="2903"/>
                  </a:lnTo>
                  <a:lnTo>
                    <a:pt x="2903" y="3716"/>
                  </a:lnTo>
                  <a:lnTo>
                    <a:pt x="2439" y="4412"/>
                  </a:lnTo>
                  <a:lnTo>
                    <a:pt x="2091" y="5051"/>
                  </a:lnTo>
                  <a:lnTo>
                    <a:pt x="2381" y="4180"/>
                  </a:lnTo>
                  <a:lnTo>
                    <a:pt x="2671" y="3251"/>
                  </a:lnTo>
                  <a:lnTo>
                    <a:pt x="2381" y="3484"/>
                  </a:lnTo>
                  <a:lnTo>
                    <a:pt x="2091" y="3716"/>
                  </a:lnTo>
                  <a:lnTo>
                    <a:pt x="1916" y="3948"/>
                  </a:lnTo>
                  <a:lnTo>
                    <a:pt x="1684" y="4238"/>
                  </a:lnTo>
                  <a:lnTo>
                    <a:pt x="1568" y="4528"/>
                  </a:lnTo>
                  <a:lnTo>
                    <a:pt x="1452" y="4819"/>
                  </a:lnTo>
                  <a:lnTo>
                    <a:pt x="1394" y="5167"/>
                  </a:lnTo>
                  <a:lnTo>
                    <a:pt x="1336" y="5515"/>
                  </a:lnTo>
                  <a:lnTo>
                    <a:pt x="1220" y="4761"/>
                  </a:lnTo>
                  <a:lnTo>
                    <a:pt x="1162" y="4296"/>
                  </a:lnTo>
                  <a:lnTo>
                    <a:pt x="1104" y="4122"/>
                  </a:lnTo>
                  <a:lnTo>
                    <a:pt x="1046" y="4064"/>
                  </a:lnTo>
                  <a:lnTo>
                    <a:pt x="988" y="4122"/>
                  </a:lnTo>
                  <a:lnTo>
                    <a:pt x="872" y="4296"/>
                  </a:lnTo>
                  <a:lnTo>
                    <a:pt x="697" y="4587"/>
                  </a:lnTo>
                  <a:lnTo>
                    <a:pt x="581" y="4935"/>
                  </a:lnTo>
                  <a:lnTo>
                    <a:pt x="523" y="5341"/>
                  </a:lnTo>
                  <a:lnTo>
                    <a:pt x="465" y="5747"/>
                  </a:lnTo>
                  <a:lnTo>
                    <a:pt x="523" y="6154"/>
                  </a:lnTo>
                  <a:lnTo>
                    <a:pt x="697" y="6444"/>
                  </a:lnTo>
                  <a:lnTo>
                    <a:pt x="523" y="6734"/>
                  </a:lnTo>
                  <a:lnTo>
                    <a:pt x="233" y="7489"/>
                  </a:lnTo>
                  <a:lnTo>
                    <a:pt x="117" y="7953"/>
                  </a:lnTo>
                  <a:lnTo>
                    <a:pt x="1" y="8476"/>
                  </a:lnTo>
                  <a:lnTo>
                    <a:pt x="1" y="8998"/>
                  </a:lnTo>
                  <a:lnTo>
                    <a:pt x="59" y="9521"/>
                  </a:lnTo>
                  <a:lnTo>
                    <a:pt x="233" y="10159"/>
                  </a:lnTo>
                  <a:lnTo>
                    <a:pt x="581" y="11030"/>
                  </a:lnTo>
                  <a:lnTo>
                    <a:pt x="988" y="11959"/>
                  </a:lnTo>
                  <a:lnTo>
                    <a:pt x="1452" y="12945"/>
                  </a:lnTo>
                  <a:lnTo>
                    <a:pt x="1974" y="13816"/>
                  </a:lnTo>
                  <a:lnTo>
                    <a:pt x="2555" y="14571"/>
                  </a:lnTo>
                  <a:lnTo>
                    <a:pt x="2787" y="14861"/>
                  </a:lnTo>
                  <a:lnTo>
                    <a:pt x="3077" y="15093"/>
                  </a:lnTo>
                  <a:lnTo>
                    <a:pt x="3309" y="15267"/>
                  </a:lnTo>
                  <a:lnTo>
                    <a:pt x="3716" y="15267"/>
                  </a:lnTo>
                  <a:lnTo>
                    <a:pt x="3832" y="15151"/>
                  </a:lnTo>
                  <a:lnTo>
                    <a:pt x="4006" y="14977"/>
                  </a:lnTo>
                  <a:lnTo>
                    <a:pt x="4122" y="14803"/>
                  </a:lnTo>
                  <a:lnTo>
                    <a:pt x="4296" y="14222"/>
                  </a:lnTo>
                  <a:lnTo>
                    <a:pt x="4412" y="13584"/>
                  </a:lnTo>
                  <a:lnTo>
                    <a:pt x="4528" y="12945"/>
                  </a:lnTo>
                  <a:lnTo>
                    <a:pt x="4528" y="12249"/>
                  </a:lnTo>
                  <a:lnTo>
                    <a:pt x="4528" y="11088"/>
                  </a:lnTo>
                  <a:lnTo>
                    <a:pt x="4412" y="10101"/>
                  </a:lnTo>
                  <a:lnTo>
                    <a:pt x="4122" y="8766"/>
                  </a:lnTo>
                  <a:lnTo>
                    <a:pt x="3774" y="6966"/>
                  </a:lnTo>
                  <a:lnTo>
                    <a:pt x="3832" y="6908"/>
                  </a:lnTo>
                  <a:lnTo>
                    <a:pt x="3948" y="6908"/>
                  </a:lnTo>
                  <a:lnTo>
                    <a:pt x="4528" y="7025"/>
                  </a:lnTo>
                  <a:lnTo>
                    <a:pt x="5341" y="7141"/>
                  </a:lnTo>
                  <a:lnTo>
                    <a:pt x="6386" y="7315"/>
                  </a:lnTo>
                  <a:lnTo>
                    <a:pt x="7489" y="7373"/>
                  </a:lnTo>
                  <a:lnTo>
                    <a:pt x="8069" y="7373"/>
                  </a:lnTo>
                  <a:lnTo>
                    <a:pt x="8592" y="7315"/>
                  </a:lnTo>
                  <a:lnTo>
                    <a:pt x="9114" y="7257"/>
                  </a:lnTo>
                  <a:lnTo>
                    <a:pt x="9637" y="7141"/>
                  </a:lnTo>
                  <a:lnTo>
                    <a:pt x="10101" y="6966"/>
                  </a:lnTo>
                  <a:lnTo>
                    <a:pt x="10507" y="6734"/>
                  </a:lnTo>
                  <a:lnTo>
                    <a:pt x="10856" y="6444"/>
                  </a:lnTo>
                  <a:lnTo>
                    <a:pt x="11204" y="6154"/>
                  </a:lnTo>
                  <a:lnTo>
                    <a:pt x="11784" y="5515"/>
                  </a:lnTo>
                  <a:lnTo>
                    <a:pt x="12249" y="4819"/>
                  </a:lnTo>
                  <a:lnTo>
                    <a:pt x="12655" y="4122"/>
                  </a:lnTo>
                  <a:lnTo>
                    <a:pt x="12887" y="3426"/>
                  </a:lnTo>
                  <a:lnTo>
                    <a:pt x="13061" y="2787"/>
                  </a:lnTo>
                  <a:lnTo>
                    <a:pt x="13119" y="2265"/>
                  </a:lnTo>
                  <a:lnTo>
                    <a:pt x="13061" y="1858"/>
                  </a:lnTo>
                  <a:lnTo>
                    <a:pt x="12945" y="1684"/>
                  </a:lnTo>
                  <a:lnTo>
                    <a:pt x="12771" y="1452"/>
                  </a:lnTo>
                  <a:lnTo>
                    <a:pt x="12539" y="1278"/>
                  </a:lnTo>
                  <a:lnTo>
                    <a:pt x="12307" y="1104"/>
                  </a:lnTo>
                  <a:lnTo>
                    <a:pt x="11552" y="697"/>
                  </a:lnTo>
                  <a:lnTo>
                    <a:pt x="10681" y="407"/>
                  </a:lnTo>
                  <a:lnTo>
                    <a:pt x="9695" y="175"/>
                  </a:lnTo>
                  <a:lnTo>
                    <a:pt x="87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095550" y="499325"/>
              <a:ext cx="230775" cy="60975"/>
            </a:xfrm>
            <a:custGeom>
              <a:avLst/>
              <a:gdLst/>
              <a:ahLst/>
              <a:cxnLst/>
              <a:rect l="l" t="t" r="r" b="b"/>
              <a:pathLst>
                <a:path w="9231" h="2439" extrusionOk="0">
                  <a:moveTo>
                    <a:pt x="9230" y="0"/>
                  </a:moveTo>
                  <a:lnTo>
                    <a:pt x="8824" y="407"/>
                  </a:lnTo>
                  <a:lnTo>
                    <a:pt x="8360" y="755"/>
                  </a:lnTo>
                  <a:lnTo>
                    <a:pt x="7895" y="1161"/>
                  </a:lnTo>
                  <a:lnTo>
                    <a:pt x="7373" y="1452"/>
                  </a:lnTo>
                  <a:lnTo>
                    <a:pt x="6792" y="1684"/>
                  </a:lnTo>
                  <a:lnTo>
                    <a:pt x="6154" y="1858"/>
                  </a:lnTo>
                  <a:lnTo>
                    <a:pt x="5515" y="1916"/>
                  </a:lnTo>
                  <a:lnTo>
                    <a:pt x="4877" y="1916"/>
                  </a:lnTo>
                  <a:lnTo>
                    <a:pt x="4180" y="1858"/>
                  </a:lnTo>
                  <a:lnTo>
                    <a:pt x="3542" y="1742"/>
                  </a:lnTo>
                  <a:lnTo>
                    <a:pt x="2961" y="1568"/>
                  </a:lnTo>
                  <a:lnTo>
                    <a:pt x="2323" y="1394"/>
                  </a:lnTo>
                  <a:lnTo>
                    <a:pt x="1278" y="929"/>
                  </a:lnTo>
                  <a:lnTo>
                    <a:pt x="698" y="697"/>
                  </a:lnTo>
                  <a:lnTo>
                    <a:pt x="175" y="523"/>
                  </a:lnTo>
                  <a:lnTo>
                    <a:pt x="59" y="523"/>
                  </a:lnTo>
                  <a:lnTo>
                    <a:pt x="1" y="639"/>
                  </a:lnTo>
                  <a:lnTo>
                    <a:pt x="1" y="755"/>
                  </a:lnTo>
                  <a:lnTo>
                    <a:pt x="59" y="871"/>
                  </a:lnTo>
                  <a:lnTo>
                    <a:pt x="581" y="1219"/>
                  </a:lnTo>
                  <a:lnTo>
                    <a:pt x="1220" y="1568"/>
                  </a:lnTo>
                  <a:lnTo>
                    <a:pt x="1800" y="1800"/>
                  </a:lnTo>
                  <a:lnTo>
                    <a:pt x="2439" y="2032"/>
                  </a:lnTo>
                  <a:lnTo>
                    <a:pt x="3077" y="2206"/>
                  </a:lnTo>
                  <a:lnTo>
                    <a:pt x="3774" y="2322"/>
                  </a:lnTo>
                  <a:lnTo>
                    <a:pt x="4413" y="2438"/>
                  </a:lnTo>
                  <a:lnTo>
                    <a:pt x="5109" y="2438"/>
                  </a:lnTo>
                  <a:lnTo>
                    <a:pt x="5748" y="2380"/>
                  </a:lnTo>
                  <a:lnTo>
                    <a:pt x="6328" y="2264"/>
                  </a:lnTo>
                  <a:lnTo>
                    <a:pt x="6967" y="2032"/>
                  </a:lnTo>
                  <a:lnTo>
                    <a:pt x="7489" y="1742"/>
                  </a:lnTo>
                  <a:lnTo>
                    <a:pt x="8011" y="1394"/>
                  </a:lnTo>
                  <a:lnTo>
                    <a:pt x="8476" y="987"/>
                  </a:lnTo>
                  <a:lnTo>
                    <a:pt x="8882" y="523"/>
                  </a:lnTo>
                  <a:lnTo>
                    <a:pt x="92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1036075" y="682175"/>
              <a:ext cx="111750" cy="126275"/>
            </a:xfrm>
            <a:custGeom>
              <a:avLst/>
              <a:gdLst/>
              <a:ahLst/>
              <a:cxnLst/>
              <a:rect l="l" t="t" r="r" b="b"/>
              <a:pathLst>
                <a:path w="4470" h="5051" extrusionOk="0">
                  <a:moveTo>
                    <a:pt x="813" y="0"/>
                  </a:moveTo>
                  <a:lnTo>
                    <a:pt x="581" y="58"/>
                  </a:lnTo>
                  <a:lnTo>
                    <a:pt x="348" y="175"/>
                  </a:lnTo>
                  <a:lnTo>
                    <a:pt x="174" y="349"/>
                  </a:lnTo>
                  <a:lnTo>
                    <a:pt x="58" y="581"/>
                  </a:lnTo>
                  <a:lnTo>
                    <a:pt x="0" y="871"/>
                  </a:lnTo>
                  <a:lnTo>
                    <a:pt x="0" y="1219"/>
                  </a:lnTo>
                  <a:lnTo>
                    <a:pt x="58" y="1568"/>
                  </a:lnTo>
                  <a:lnTo>
                    <a:pt x="174" y="1974"/>
                  </a:lnTo>
                  <a:lnTo>
                    <a:pt x="522" y="2787"/>
                  </a:lnTo>
                  <a:lnTo>
                    <a:pt x="987" y="3541"/>
                  </a:lnTo>
                  <a:lnTo>
                    <a:pt x="1509" y="4238"/>
                  </a:lnTo>
                  <a:lnTo>
                    <a:pt x="1800" y="4528"/>
                  </a:lnTo>
                  <a:lnTo>
                    <a:pt x="2090" y="4760"/>
                  </a:lnTo>
                  <a:lnTo>
                    <a:pt x="2380" y="4934"/>
                  </a:lnTo>
                  <a:lnTo>
                    <a:pt x="2670" y="5051"/>
                  </a:lnTo>
                  <a:lnTo>
                    <a:pt x="3251" y="5051"/>
                  </a:lnTo>
                  <a:lnTo>
                    <a:pt x="3541" y="4992"/>
                  </a:lnTo>
                  <a:lnTo>
                    <a:pt x="3773" y="4876"/>
                  </a:lnTo>
                  <a:lnTo>
                    <a:pt x="4005" y="4760"/>
                  </a:lnTo>
                  <a:lnTo>
                    <a:pt x="4237" y="4528"/>
                  </a:lnTo>
                  <a:lnTo>
                    <a:pt x="4354" y="4296"/>
                  </a:lnTo>
                  <a:lnTo>
                    <a:pt x="4470" y="4006"/>
                  </a:lnTo>
                  <a:lnTo>
                    <a:pt x="4470" y="3948"/>
                  </a:lnTo>
                  <a:lnTo>
                    <a:pt x="3715" y="1742"/>
                  </a:lnTo>
                  <a:lnTo>
                    <a:pt x="3367" y="1394"/>
                  </a:lnTo>
                  <a:lnTo>
                    <a:pt x="2960" y="987"/>
                  </a:lnTo>
                  <a:lnTo>
                    <a:pt x="2438" y="639"/>
                  </a:lnTo>
                  <a:lnTo>
                    <a:pt x="1916" y="291"/>
                  </a:lnTo>
                  <a:lnTo>
                    <a:pt x="1335" y="58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059275" y="712650"/>
              <a:ext cx="69700" cy="75475"/>
            </a:xfrm>
            <a:custGeom>
              <a:avLst/>
              <a:gdLst/>
              <a:ahLst/>
              <a:cxnLst/>
              <a:rect l="l" t="t" r="r" b="b"/>
              <a:pathLst>
                <a:path w="2788" h="3019" extrusionOk="0">
                  <a:moveTo>
                    <a:pt x="1" y="0"/>
                  </a:moveTo>
                  <a:lnTo>
                    <a:pt x="349" y="175"/>
                  </a:lnTo>
                  <a:lnTo>
                    <a:pt x="697" y="349"/>
                  </a:lnTo>
                  <a:lnTo>
                    <a:pt x="1046" y="581"/>
                  </a:lnTo>
                  <a:lnTo>
                    <a:pt x="1336" y="813"/>
                  </a:lnTo>
                  <a:lnTo>
                    <a:pt x="1568" y="1103"/>
                  </a:lnTo>
                  <a:lnTo>
                    <a:pt x="1858" y="1394"/>
                  </a:lnTo>
                  <a:lnTo>
                    <a:pt x="2032" y="1742"/>
                  </a:lnTo>
                  <a:lnTo>
                    <a:pt x="2207" y="2090"/>
                  </a:lnTo>
                  <a:lnTo>
                    <a:pt x="1974" y="1858"/>
                  </a:lnTo>
                  <a:lnTo>
                    <a:pt x="1684" y="1800"/>
                  </a:lnTo>
                  <a:lnTo>
                    <a:pt x="1394" y="1800"/>
                  </a:lnTo>
                  <a:lnTo>
                    <a:pt x="1104" y="1916"/>
                  </a:lnTo>
                  <a:lnTo>
                    <a:pt x="988" y="2032"/>
                  </a:lnTo>
                  <a:lnTo>
                    <a:pt x="988" y="2090"/>
                  </a:lnTo>
                  <a:lnTo>
                    <a:pt x="1278" y="1974"/>
                  </a:lnTo>
                  <a:lnTo>
                    <a:pt x="1510" y="2032"/>
                  </a:lnTo>
                  <a:lnTo>
                    <a:pt x="1800" y="2090"/>
                  </a:lnTo>
                  <a:lnTo>
                    <a:pt x="2032" y="2264"/>
                  </a:lnTo>
                  <a:lnTo>
                    <a:pt x="2323" y="2613"/>
                  </a:lnTo>
                  <a:lnTo>
                    <a:pt x="2613" y="2961"/>
                  </a:lnTo>
                  <a:lnTo>
                    <a:pt x="2671" y="3019"/>
                  </a:lnTo>
                  <a:lnTo>
                    <a:pt x="2729" y="3019"/>
                  </a:lnTo>
                  <a:lnTo>
                    <a:pt x="2787" y="2961"/>
                  </a:lnTo>
                  <a:lnTo>
                    <a:pt x="2787" y="2903"/>
                  </a:lnTo>
                  <a:lnTo>
                    <a:pt x="2671" y="2380"/>
                  </a:lnTo>
                  <a:lnTo>
                    <a:pt x="2497" y="1858"/>
                  </a:lnTo>
                  <a:lnTo>
                    <a:pt x="2207" y="1394"/>
                  </a:lnTo>
                  <a:lnTo>
                    <a:pt x="1858" y="929"/>
                  </a:lnTo>
                  <a:lnTo>
                    <a:pt x="1452" y="523"/>
                  </a:lnTo>
                  <a:lnTo>
                    <a:pt x="988" y="233"/>
                  </a:lnTo>
                  <a:lnTo>
                    <a:pt x="523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046225" y="924525"/>
              <a:ext cx="267050" cy="281550"/>
            </a:xfrm>
            <a:custGeom>
              <a:avLst/>
              <a:gdLst/>
              <a:ahLst/>
              <a:cxnLst/>
              <a:rect l="l" t="t" r="r" b="b"/>
              <a:pathLst>
                <a:path w="10682" h="11262" extrusionOk="0">
                  <a:moveTo>
                    <a:pt x="1742" y="0"/>
                  </a:moveTo>
                  <a:lnTo>
                    <a:pt x="0" y="1916"/>
                  </a:lnTo>
                  <a:lnTo>
                    <a:pt x="2903" y="6792"/>
                  </a:lnTo>
                  <a:lnTo>
                    <a:pt x="4876" y="9984"/>
                  </a:lnTo>
                  <a:lnTo>
                    <a:pt x="5573" y="10971"/>
                  </a:lnTo>
                  <a:lnTo>
                    <a:pt x="5747" y="11261"/>
                  </a:lnTo>
                  <a:lnTo>
                    <a:pt x="5805" y="11261"/>
                  </a:lnTo>
                  <a:lnTo>
                    <a:pt x="7837" y="7140"/>
                  </a:lnTo>
                  <a:lnTo>
                    <a:pt x="10681" y="10042"/>
                  </a:lnTo>
                  <a:lnTo>
                    <a:pt x="10565" y="2787"/>
                  </a:lnTo>
                  <a:lnTo>
                    <a:pt x="9636" y="1335"/>
                  </a:lnTo>
                  <a:lnTo>
                    <a:pt x="7663" y="6153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052025" y="985475"/>
              <a:ext cx="267050" cy="230750"/>
            </a:xfrm>
            <a:custGeom>
              <a:avLst/>
              <a:gdLst/>
              <a:ahLst/>
              <a:cxnLst/>
              <a:rect l="l" t="t" r="r" b="b"/>
              <a:pathLst>
                <a:path w="10682" h="9230" extrusionOk="0">
                  <a:moveTo>
                    <a:pt x="59" y="0"/>
                  </a:moveTo>
                  <a:lnTo>
                    <a:pt x="1" y="58"/>
                  </a:lnTo>
                  <a:lnTo>
                    <a:pt x="465" y="929"/>
                  </a:lnTo>
                  <a:lnTo>
                    <a:pt x="1220" y="2148"/>
                  </a:lnTo>
                  <a:lnTo>
                    <a:pt x="3077" y="5283"/>
                  </a:lnTo>
                  <a:lnTo>
                    <a:pt x="4760" y="8069"/>
                  </a:lnTo>
                  <a:lnTo>
                    <a:pt x="5515" y="9230"/>
                  </a:lnTo>
                  <a:lnTo>
                    <a:pt x="6676" y="7082"/>
                  </a:lnTo>
                  <a:lnTo>
                    <a:pt x="7663" y="4876"/>
                  </a:lnTo>
                  <a:lnTo>
                    <a:pt x="9288" y="6676"/>
                  </a:lnTo>
                  <a:lnTo>
                    <a:pt x="10217" y="7604"/>
                  </a:lnTo>
                  <a:lnTo>
                    <a:pt x="10507" y="7895"/>
                  </a:lnTo>
                  <a:lnTo>
                    <a:pt x="10623" y="7953"/>
                  </a:lnTo>
                  <a:lnTo>
                    <a:pt x="10681" y="5979"/>
                  </a:lnTo>
                  <a:lnTo>
                    <a:pt x="10565" y="4006"/>
                  </a:lnTo>
                  <a:lnTo>
                    <a:pt x="10507" y="2206"/>
                  </a:lnTo>
                  <a:lnTo>
                    <a:pt x="10391" y="407"/>
                  </a:lnTo>
                  <a:lnTo>
                    <a:pt x="10275" y="407"/>
                  </a:lnTo>
                  <a:lnTo>
                    <a:pt x="10217" y="987"/>
                  </a:lnTo>
                  <a:lnTo>
                    <a:pt x="10159" y="1800"/>
                  </a:lnTo>
                  <a:lnTo>
                    <a:pt x="10217" y="3831"/>
                  </a:lnTo>
                  <a:lnTo>
                    <a:pt x="10275" y="7256"/>
                  </a:lnTo>
                  <a:lnTo>
                    <a:pt x="10275" y="7256"/>
                  </a:lnTo>
                  <a:lnTo>
                    <a:pt x="8940" y="5921"/>
                  </a:lnTo>
                  <a:lnTo>
                    <a:pt x="8011" y="5108"/>
                  </a:lnTo>
                  <a:lnTo>
                    <a:pt x="7605" y="4702"/>
                  </a:lnTo>
                  <a:lnTo>
                    <a:pt x="7140" y="5573"/>
                  </a:lnTo>
                  <a:lnTo>
                    <a:pt x="6502" y="6850"/>
                  </a:lnTo>
                  <a:lnTo>
                    <a:pt x="5573" y="8649"/>
                  </a:lnTo>
                  <a:lnTo>
                    <a:pt x="2903" y="4296"/>
                  </a:lnTo>
                  <a:lnTo>
                    <a:pt x="1278" y="174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Insights from New Jersey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6849" y="1377353"/>
            <a:ext cx="3355738" cy="273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027679"/>
            <a:ext cx="42672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17725"/>
            <a:ext cx="4267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Candidate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620644"/>
            <a:ext cx="7488447" cy="1030296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Only Phil Murphy (D – NJ) did not have his opponent in his top 15 interactions.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There is </a:t>
            </a:r>
            <a:r>
              <a:rPr lang="en-US" b="1" u="sng" dirty="0" smtClean="0">
                <a:solidFill>
                  <a:srgbClr val="FF0000"/>
                </a:solidFill>
              </a:rPr>
              <a:t>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overlap in the top interactions among the candidates.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1" y="1110165"/>
            <a:ext cx="6237617" cy="24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Engagement Modeling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Benefits from this type of Analysis?</a:t>
            </a:r>
            <a:endParaRPr lang="en-US" dirty="0"/>
          </a:p>
        </p:txBody>
      </p:sp>
      <p:sp>
        <p:nvSpPr>
          <p:cNvPr id="293" name="Subtitle 292"/>
          <p:cNvSpPr>
            <a:spLocks noGrp="1"/>
          </p:cNvSpPr>
          <p:nvPr>
            <p:ph type="subTitle" idx="1"/>
          </p:nvPr>
        </p:nvSpPr>
        <p:spPr>
          <a:xfrm>
            <a:off x="723068" y="1246462"/>
            <a:ext cx="2489350" cy="17408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Campaigns!</a:t>
            </a:r>
          </a:p>
          <a:p>
            <a:pPr marL="576263" lvl="1" indent="-284163">
              <a:lnSpc>
                <a:spcPct val="150000"/>
              </a:lnSpc>
              <a:buSzPct val="100000"/>
            </a:pPr>
            <a:r>
              <a:rPr lang="en-US" sz="1400" dirty="0" smtClean="0"/>
              <a:t>Integrate workflow into overall messaging strategy </a:t>
            </a:r>
            <a:endParaRPr lang="en-US" sz="1400" dirty="0"/>
          </a:p>
        </p:txBody>
      </p:sp>
      <p:grpSp>
        <p:nvGrpSpPr>
          <p:cNvPr id="3" name="Google Shape;3849;p54"/>
          <p:cNvGrpSpPr/>
          <p:nvPr/>
        </p:nvGrpSpPr>
        <p:grpSpPr>
          <a:xfrm>
            <a:off x="255450" y="3114205"/>
            <a:ext cx="2720834" cy="1849321"/>
            <a:chOff x="288500" y="689825"/>
            <a:chExt cx="7043000" cy="4787050"/>
          </a:xfrm>
        </p:grpSpPr>
        <p:sp>
          <p:nvSpPr>
            <p:cNvPr id="4" name="Google Shape;3850;p54"/>
            <p:cNvSpPr/>
            <p:nvPr/>
          </p:nvSpPr>
          <p:spPr>
            <a:xfrm>
              <a:off x="332000" y="4751325"/>
              <a:ext cx="6954725" cy="725550"/>
            </a:xfrm>
            <a:custGeom>
              <a:avLst/>
              <a:gdLst/>
              <a:ahLst/>
              <a:cxnLst/>
              <a:rect l="l" t="t" r="r" b="b"/>
              <a:pathLst>
                <a:path w="278189" h="29022" extrusionOk="0">
                  <a:moveTo>
                    <a:pt x="139069" y="0"/>
                  </a:moveTo>
                  <a:lnTo>
                    <a:pt x="131903" y="51"/>
                  </a:lnTo>
                  <a:lnTo>
                    <a:pt x="124840" y="103"/>
                  </a:lnTo>
                  <a:lnTo>
                    <a:pt x="117878" y="205"/>
                  </a:lnTo>
                  <a:lnTo>
                    <a:pt x="111071" y="307"/>
                  </a:lnTo>
                  <a:lnTo>
                    <a:pt x="104314" y="461"/>
                  </a:lnTo>
                  <a:lnTo>
                    <a:pt x="97712" y="666"/>
                  </a:lnTo>
                  <a:lnTo>
                    <a:pt x="91262" y="922"/>
                  </a:lnTo>
                  <a:lnTo>
                    <a:pt x="84967" y="1178"/>
                  </a:lnTo>
                  <a:lnTo>
                    <a:pt x="78773" y="1433"/>
                  </a:lnTo>
                  <a:lnTo>
                    <a:pt x="72785" y="1792"/>
                  </a:lnTo>
                  <a:lnTo>
                    <a:pt x="66950" y="2099"/>
                  </a:lnTo>
                  <a:lnTo>
                    <a:pt x="61319" y="2508"/>
                  </a:lnTo>
                  <a:lnTo>
                    <a:pt x="55894" y="2918"/>
                  </a:lnTo>
                  <a:lnTo>
                    <a:pt x="50622" y="3327"/>
                  </a:lnTo>
                  <a:lnTo>
                    <a:pt x="45555" y="3788"/>
                  </a:lnTo>
                  <a:lnTo>
                    <a:pt x="40743" y="4249"/>
                  </a:lnTo>
                  <a:lnTo>
                    <a:pt x="36137" y="4760"/>
                  </a:lnTo>
                  <a:lnTo>
                    <a:pt x="31786" y="5272"/>
                  </a:lnTo>
                  <a:lnTo>
                    <a:pt x="27640" y="5835"/>
                  </a:lnTo>
                  <a:lnTo>
                    <a:pt x="23750" y="6398"/>
                  </a:lnTo>
                  <a:lnTo>
                    <a:pt x="20116" y="7013"/>
                  </a:lnTo>
                  <a:lnTo>
                    <a:pt x="16789" y="7627"/>
                  </a:lnTo>
                  <a:lnTo>
                    <a:pt x="13718" y="8241"/>
                  </a:lnTo>
                  <a:lnTo>
                    <a:pt x="10954" y="8855"/>
                  </a:lnTo>
                  <a:lnTo>
                    <a:pt x="8446" y="9521"/>
                  </a:lnTo>
                  <a:lnTo>
                    <a:pt x="6245" y="10237"/>
                  </a:lnTo>
                  <a:lnTo>
                    <a:pt x="4402" y="10903"/>
                  </a:lnTo>
                  <a:lnTo>
                    <a:pt x="3583" y="11261"/>
                  </a:lnTo>
                  <a:lnTo>
                    <a:pt x="2815" y="11619"/>
                  </a:lnTo>
                  <a:lnTo>
                    <a:pt x="2150" y="11978"/>
                  </a:lnTo>
                  <a:lnTo>
                    <a:pt x="1587" y="12336"/>
                  </a:lnTo>
                  <a:lnTo>
                    <a:pt x="1126" y="12694"/>
                  </a:lnTo>
                  <a:lnTo>
                    <a:pt x="717" y="13052"/>
                  </a:lnTo>
                  <a:lnTo>
                    <a:pt x="410" y="13411"/>
                  </a:lnTo>
                  <a:lnTo>
                    <a:pt x="205" y="13769"/>
                  </a:lnTo>
                  <a:lnTo>
                    <a:pt x="51" y="14178"/>
                  </a:lnTo>
                  <a:lnTo>
                    <a:pt x="0" y="14537"/>
                  </a:lnTo>
                  <a:lnTo>
                    <a:pt x="51" y="14895"/>
                  </a:lnTo>
                  <a:lnTo>
                    <a:pt x="205" y="15253"/>
                  </a:lnTo>
                  <a:lnTo>
                    <a:pt x="410" y="15663"/>
                  </a:lnTo>
                  <a:lnTo>
                    <a:pt x="717" y="16021"/>
                  </a:lnTo>
                  <a:lnTo>
                    <a:pt x="1126" y="16379"/>
                  </a:lnTo>
                  <a:lnTo>
                    <a:pt x="1587" y="16738"/>
                  </a:lnTo>
                  <a:lnTo>
                    <a:pt x="2150" y="17096"/>
                  </a:lnTo>
                  <a:lnTo>
                    <a:pt x="2815" y="17454"/>
                  </a:lnTo>
                  <a:lnTo>
                    <a:pt x="3583" y="17813"/>
                  </a:lnTo>
                  <a:lnTo>
                    <a:pt x="4402" y="18171"/>
                  </a:lnTo>
                  <a:lnTo>
                    <a:pt x="6245" y="18836"/>
                  </a:lnTo>
                  <a:lnTo>
                    <a:pt x="8446" y="19502"/>
                  </a:lnTo>
                  <a:lnTo>
                    <a:pt x="10954" y="20167"/>
                  </a:lnTo>
                  <a:lnTo>
                    <a:pt x="13718" y="20832"/>
                  </a:lnTo>
                  <a:lnTo>
                    <a:pt x="16789" y="21447"/>
                  </a:lnTo>
                  <a:lnTo>
                    <a:pt x="20116" y="22061"/>
                  </a:lnTo>
                  <a:lnTo>
                    <a:pt x="23750" y="22624"/>
                  </a:lnTo>
                  <a:lnTo>
                    <a:pt x="27640" y="23187"/>
                  </a:lnTo>
                  <a:lnTo>
                    <a:pt x="31786" y="23750"/>
                  </a:lnTo>
                  <a:lnTo>
                    <a:pt x="36137" y="24262"/>
                  </a:lnTo>
                  <a:lnTo>
                    <a:pt x="40743" y="24774"/>
                  </a:lnTo>
                  <a:lnTo>
                    <a:pt x="45555" y="25286"/>
                  </a:lnTo>
                  <a:lnTo>
                    <a:pt x="50622" y="25746"/>
                  </a:lnTo>
                  <a:lnTo>
                    <a:pt x="55894" y="26156"/>
                  </a:lnTo>
                  <a:lnTo>
                    <a:pt x="61319" y="26565"/>
                  </a:lnTo>
                  <a:lnTo>
                    <a:pt x="66950" y="26923"/>
                  </a:lnTo>
                  <a:lnTo>
                    <a:pt x="72785" y="27282"/>
                  </a:lnTo>
                  <a:lnTo>
                    <a:pt x="78773" y="27589"/>
                  </a:lnTo>
                  <a:lnTo>
                    <a:pt x="84967" y="27896"/>
                  </a:lnTo>
                  <a:lnTo>
                    <a:pt x="91262" y="28152"/>
                  </a:lnTo>
                  <a:lnTo>
                    <a:pt x="97712" y="28408"/>
                  </a:lnTo>
                  <a:lnTo>
                    <a:pt x="104314" y="28561"/>
                  </a:lnTo>
                  <a:lnTo>
                    <a:pt x="111071" y="28766"/>
                  </a:lnTo>
                  <a:lnTo>
                    <a:pt x="117878" y="28868"/>
                  </a:lnTo>
                  <a:lnTo>
                    <a:pt x="124840" y="28971"/>
                  </a:lnTo>
                  <a:lnTo>
                    <a:pt x="131903" y="29022"/>
                  </a:lnTo>
                  <a:lnTo>
                    <a:pt x="146235" y="29022"/>
                  </a:lnTo>
                  <a:lnTo>
                    <a:pt x="153298" y="28971"/>
                  </a:lnTo>
                  <a:lnTo>
                    <a:pt x="160259" y="28868"/>
                  </a:lnTo>
                  <a:lnTo>
                    <a:pt x="167118" y="28766"/>
                  </a:lnTo>
                  <a:lnTo>
                    <a:pt x="173823" y="28561"/>
                  </a:lnTo>
                  <a:lnTo>
                    <a:pt x="180426" y="28408"/>
                  </a:lnTo>
                  <a:lnTo>
                    <a:pt x="186926" y="28152"/>
                  </a:lnTo>
                  <a:lnTo>
                    <a:pt x="193222" y="27896"/>
                  </a:lnTo>
                  <a:lnTo>
                    <a:pt x="199364" y="27589"/>
                  </a:lnTo>
                  <a:lnTo>
                    <a:pt x="205353" y="27282"/>
                  </a:lnTo>
                  <a:lnTo>
                    <a:pt x="211188" y="26923"/>
                  </a:lnTo>
                  <a:lnTo>
                    <a:pt x="216869" y="26565"/>
                  </a:lnTo>
                  <a:lnTo>
                    <a:pt x="222295" y="26156"/>
                  </a:lnTo>
                  <a:lnTo>
                    <a:pt x="227567" y="25746"/>
                  </a:lnTo>
                  <a:lnTo>
                    <a:pt x="232583" y="25286"/>
                  </a:lnTo>
                  <a:lnTo>
                    <a:pt x="237446" y="24774"/>
                  </a:lnTo>
                  <a:lnTo>
                    <a:pt x="242052" y="24262"/>
                  </a:lnTo>
                  <a:lnTo>
                    <a:pt x="246403" y="23750"/>
                  </a:lnTo>
                  <a:lnTo>
                    <a:pt x="250549" y="23187"/>
                  </a:lnTo>
                  <a:lnTo>
                    <a:pt x="254388" y="22624"/>
                  </a:lnTo>
                  <a:lnTo>
                    <a:pt x="258022" y="22061"/>
                  </a:lnTo>
                  <a:lnTo>
                    <a:pt x="261400" y="21447"/>
                  </a:lnTo>
                  <a:lnTo>
                    <a:pt x="264471" y="20832"/>
                  </a:lnTo>
                  <a:lnTo>
                    <a:pt x="267235" y="20167"/>
                  </a:lnTo>
                  <a:lnTo>
                    <a:pt x="269743" y="19502"/>
                  </a:lnTo>
                  <a:lnTo>
                    <a:pt x="271893" y="18836"/>
                  </a:lnTo>
                  <a:lnTo>
                    <a:pt x="273787" y="18171"/>
                  </a:lnTo>
                  <a:lnTo>
                    <a:pt x="274606" y="17813"/>
                  </a:lnTo>
                  <a:lnTo>
                    <a:pt x="275322" y="17454"/>
                  </a:lnTo>
                  <a:lnTo>
                    <a:pt x="275988" y="17096"/>
                  </a:lnTo>
                  <a:lnTo>
                    <a:pt x="276551" y="16738"/>
                  </a:lnTo>
                  <a:lnTo>
                    <a:pt x="277062" y="16379"/>
                  </a:lnTo>
                  <a:lnTo>
                    <a:pt x="277472" y="16021"/>
                  </a:lnTo>
                  <a:lnTo>
                    <a:pt x="277779" y="15663"/>
                  </a:lnTo>
                  <a:lnTo>
                    <a:pt x="277984" y="15253"/>
                  </a:lnTo>
                  <a:lnTo>
                    <a:pt x="278137" y="14895"/>
                  </a:lnTo>
                  <a:lnTo>
                    <a:pt x="278189" y="14537"/>
                  </a:lnTo>
                  <a:lnTo>
                    <a:pt x="278137" y="14178"/>
                  </a:lnTo>
                  <a:lnTo>
                    <a:pt x="277984" y="13769"/>
                  </a:lnTo>
                  <a:lnTo>
                    <a:pt x="277779" y="13411"/>
                  </a:lnTo>
                  <a:lnTo>
                    <a:pt x="277472" y="13052"/>
                  </a:lnTo>
                  <a:lnTo>
                    <a:pt x="277062" y="12694"/>
                  </a:lnTo>
                  <a:lnTo>
                    <a:pt x="276551" y="12336"/>
                  </a:lnTo>
                  <a:lnTo>
                    <a:pt x="275988" y="11978"/>
                  </a:lnTo>
                  <a:lnTo>
                    <a:pt x="275322" y="11619"/>
                  </a:lnTo>
                  <a:lnTo>
                    <a:pt x="274606" y="11261"/>
                  </a:lnTo>
                  <a:lnTo>
                    <a:pt x="273787" y="10903"/>
                  </a:lnTo>
                  <a:lnTo>
                    <a:pt x="271893" y="10237"/>
                  </a:lnTo>
                  <a:lnTo>
                    <a:pt x="269743" y="9521"/>
                  </a:lnTo>
                  <a:lnTo>
                    <a:pt x="267235" y="8855"/>
                  </a:lnTo>
                  <a:lnTo>
                    <a:pt x="264471" y="8241"/>
                  </a:lnTo>
                  <a:lnTo>
                    <a:pt x="261400" y="7627"/>
                  </a:lnTo>
                  <a:lnTo>
                    <a:pt x="258022" y="7013"/>
                  </a:lnTo>
                  <a:lnTo>
                    <a:pt x="254388" y="6398"/>
                  </a:lnTo>
                  <a:lnTo>
                    <a:pt x="250549" y="5835"/>
                  </a:lnTo>
                  <a:lnTo>
                    <a:pt x="246403" y="5272"/>
                  </a:lnTo>
                  <a:lnTo>
                    <a:pt x="242052" y="4760"/>
                  </a:lnTo>
                  <a:lnTo>
                    <a:pt x="237446" y="4249"/>
                  </a:lnTo>
                  <a:lnTo>
                    <a:pt x="232583" y="3788"/>
                  </a:lnTo>
                  <a:lnTo>
                    <a:pt x="227567" y="3327"/>
                  </a:lnTo>
                  <a:lnTo>
                    <a:pt x="222295" y="2918"/>
                  </a:lnTo>
                  <a:lnTo>
                    <a:pt x="216869" y="2508"/>
                  </a:lnTo>
                  <a:lnTo>
                    <a:pt x="211188" y="2099"/>
                  </a:lnTo>
                  <a:lnTo>
                    <a:pt x="205353" y="1792"/>
                  </a:lnTo>
                  <a:lnTo>
                    <a:pt x="199364" y="1433"/>
                  </a:lnTo>
                  <a:lnTo>
                    <a:pt x="193222" y="1178"/>
                  </a:lnTo>
                  <a:lnTo>
                    <a:pt x="186926" y="922"/>
                  </a:lnTo>
                  <a:lnTo>
                    <a:pt x="180426" y="666"/>
                  </a:lnTo>
                  <a:lnTo>
                    <a:pt x="173823" y="461"/>
                  </a:lnTo>
                  <a:lnTo>
                    <a:pt x="167118" y="307"/>
                  </a:lnTo>
                  <a:lnTo>
                    <a:pt x="160259" y="205"/>
                  </a:lnTo>
                  <a:lnTo>
                    <a:pt x="153298" y="103"/>
                  </a:lnTo>
                  <a:lnTo>
                    <a:pt x="146235" y="51"/>
                  </a:lnTo>
                  <a:lnTo>
                    <a:pt x="13906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51;p54"/>
            <p:cNvSpPr/>
            <p:nvPr/>
          </p:nvSpPr>
          <p:spPr>
            <a:xfrm>
              <a:off x="927025" y="2918900"/>
              <a:ext cx="541300" cy="363450"/>
            </a:xfrm>
            <a:custGeom>
              <a:avLst/>
              <a:gdLst/>
              <a:ahLst/>
              <a:cxnLst/>
              <a:rect l="l" t="t" r="r" b="b"/>
              <a:pathLst>
                <a:path w="21652" h="14538" extrusionOk="0">
                  <a:moveTo>
                    <a:pt x="12233" y="1"/>
                  </a:moveTo>
                  <a:lnTo>
                    <a:pt x="11056" y="52"/>
                  </a:lnTo>
                  <a:lnTo>
                    <a:pt x="9930" y="257"/>
                  </a:lnTo>
                  <a:lnTo>
                    <a:pt x="8855" y="513"/>
                  </a:lnTo>
                  <a:lnTo>
                    <a:pt x="7780" y="922"/>
                  </a:lnTo>
                  <a:lnTo>
                    <a:pt x="6705" y="1434"/>
                  </a:lnTo>
                  <a:lnTo>
                    <a:pt x="5733" y="2048"/>
                  </a:lnTo>
                  <a:lnTo>
                    <a:pt x="4760" y="2765"/>
                  </a:lnTo>
                  <a:lnTo>
                    <a:pt x="3839" y="3584"/>
                  </a:lnTo>
                  <a:lnTo>
                    <a:pt x="2969" y="4505"/>
                  </a:lnTo>
                  <a:lnTo>
                    <a:pt x="2150" y="5529"/>
                  </a:lnTo>
                  <a:lnTo>
                    <a:pt x="1382" y="6604"/>
                  </a:lnTo>
                  <a:lnTo>
                    <a:pt x="666" y="7781"/>
                  </a:lnTo>
                  <a:lnTo>
                    <a:pt x="0" y="9009"/>
                  </a:lnTo>
                  <a:lnTo>
                    <a:pt x="0" y="9009"/>
                  </a:lnTo>
                  <a:lnTo>
                    <a:pt x="614" y="8702"/>
                  </a:lnTo>
                  <a:lnTo>
                    <a:pt x="1229" y="8344"/>
                  </a:lnTo>
                  <a:lnTo>
                    <a:pt x="2099" y="8037"/>
                  </a:lnTo>
                  <a:lnTo>
                    <a:pt x="2559" y="7934"/>
                  </a:lnTo>
                  <a:lnTo>
                    <a:pt x="3020" y="7781"/>
                  </a:lnTo>
                  <a:lnTo>
                    <a:pt x="3532" y="7730"/>
                  </a:lnTo>
                  <a:lnTo>
                    <a:pt x="4044" y="7679"/>
                  </a:lnTo>
                  <a:lnTo>
                    <a:pt x="4556" y="7679"/>
                  </a:lnTo>
                  <a:lnTo>
                    <a:pt x="5067" y="7781"/>
                  </a:lnTo>
                  <a:lnTo>
                    <a:pt x="5579" y="7934"/>
                  </a:lnTo>
                  <a:lnTo>
                    <a:pt x="6091" y="8139"/>
                  </a:lnTo>
                  <a:lnTo>
                    <a:pt x="6603" y="8498"/>
                  </a:lnTo>
                  <a:lnTo>
                    <a:pt x="7166" y="8907"/>
                  </a:lnTo>
                  <a:lnTo>
                    <a:pt x="8446" y="10033"/>
                  </a:lnTo>
                  <a:lnTo>
                    <a:pt x="9879" y="11261"/>
                  </a:lnTo>
                  <a:lnTo>
                    <a:pt x="10647" y="11927"/>
                  </a:lnTo>
                  <a:lnTo>
                    <a:pt x="11465" y="12541"/>
                  </a:lnTo>
                  <a:lnTo>
                    <a:pt x="12284" y="13104"/>
                  </a:lnTo>
                  <a:lnTo>
                    <a:pt x="13155" y="13616"/>
                  </a:lnTo>
                  <a:lnTo>
                    <a:pt x="14025" y="14025"/>
                  </a:lnTo>
                  <a:lnTo>
                    <a:pt x="14895" y="14333"/>
                  </a:lnTo>
                  <a:lnTo>
                    <a:pt x="15355" y="14435"/>
                  </a:lnTo>
                  <a:lnTo>
                    <a:pt x="15816" y="14537"/>
                  </a:lnTo>
                  <a:lnTo>
                    <a:pt x="16737" y="14537"/>
                  </a:lnTo>
                  <a:lnTo>
                    <a:pt x="17198" y="14486"/>
                  </a:lnTo>
                  <a:lnTo>
                    <a:pt x="17659" y="14384"/>
                  </a:lnTo>
                  <a:lnTo>
                    <a:pt x="18119" y="14230"/>
                  </a:lnTo>
                  <a:lnTo>
                    <a:pt x="18580" y="14077"/>
                  </a:lnTo>
                  <a:lnTo>
                    <a:pt x="19041" y="13821"/>
                  </a:lnTo>
                  <a:lnTo>
                    <a:pt x="19450" y="13514"/>
                  </a:lnTo>
                  <a:lnTo>
                    <a:pt x="19809" y="13207"/>
                  </a:lnTo>
                  <a:lnTo>
                    <a:pt x="20167" y="12899"/>
                  </a:lnTo>
                  <a:lnTo>
                    <a:pt x="20474" y="12490"/>
                  </a:lnTo>
                  <a:lnTo>
                    <a:pt x="20730" y="12080"/>
                  </a:lnTo>
                  <a:lnTo>
                    <a:pt x="20986" y="11671"/>
                  </a:lnTo>
                  <a:lnTo>
                    <a:pt x="21191" y="11210"/>
                  </a:lnTo>
                  <a:lnTo>
                    <a:pt x="21344" y="10750"/>
                  </a:lnTo>
                  <a:lnTo>
                    <a:pt x="21498" y="10289"/>
                  </a:lnTo>
                  <a:lnTo>
                    <a:pt x="21549" y="9777"/>
                  </a:lnTo>
                  <a:lnTo>
                    <a:pt x="21651" y="9265"/>
                  </a:lnTo>
                  <a:lnTo>
                    <a:pt x="21651" y="8753"/>
                  </a:lnTo>
                  <a:lnTo>
                    <a:pt x="21651" y="8190"/>
                  </a:lnTo>
                  <a:lnTo>
                    <a:pt x="21651" y="7679"/>
                  </a:lnTo>
                  <a:lnTo>
                    <a:pt x="21549" y="7167"/>
                  </a:lnTo>
                  <a:lnTo>
                    <a:pt x="21446" y="6604"/>
                  </a:lnTo>
                  <a:lnTo>
                    <a:pt x="21293" y="6092"/>
                  </a:lnTo>
                  <a:lnTo>
                    <a:pt x="21139" y="5580"/>
                  </a:lnTo>
                  <a:lnTo>
                    <a:pt x="20935" y="5068"/>
                  </a:lnTo>
                  <a:lnTo>
                    <a:pt x="20679" y="4556"/>
                  </a:lnTo>
                  <a:lnTo>
                    <a:pt x="20423" y="4044"/>
                  </a:lnTo>
                  <a:lnTo>
                    <a:pt x="20116" y="3584"/>
                  </a:lnTo>
                  <a:lnTo>
                    <a:pt x="19757" y="3123"/>
                  </a:lnTo>
                  <a:lnTo>
                    <a:pt x="19399" y="2714"/>
                  </a:lnTo>
                  <a:lnTo>
                    <a:pt x="18990" y="2304"/>
                  </a:lnTo>
                  <a:lnTo>
                    <a:pt x="18580" y="1946"/>
                  </a:lnTo>
                  <a:lnTo>
                    <a:pt x="18068" y="1588"/>
                  </a:lnTo>
                  <a:lnTo>
                    <a:pt x="17608" y="1280"/>
                  </a:lnTo>
                  <a:lnTo>
                    <a:pt x="17045" y="973"/>
                  </a:lnTo>
                  <a:lnTo>
                    <a:pt x="16482" y="717"/>
                  </a:lnTo>
                  <a:lnTo>
                    <a:pt x="15867" y="513"/>
                  </a:lnTo>
                  <a:lnTo>
                    <a:pt x="14639" y="206"/>
                  </a:lnTo>
                  <a:lnTo>
                    <a:pt x="13410" y="52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52;p54"/>
            <p:cNvSpPr/>
            <p:nvPr/>
          </p:nvSpPr>
          <p:spPr>
            <a:xfrm>
              <a:off x="845125" y="2961125"/>
              <a:ext cx="538750" cy="705100"/>
            </a:xfrm>
            <a:custGeom>
              <a:avLst/>
              <a:gdLst/>
              <a:ahLst/>
              <a:cxnLst/>
              <a:rect l="l" t="t" r="r" b="b"/>
              <a:pathLst>
                <a:path w="21550" h="28204" extrusionOk="0">
                  <a:moveTo>
                    <a:pt x="15714" y="1"/>
                  </a:moveTo>
                  <a:lnTo>
                    <a:pt x="14588" y="52"/>
                  </a:lnTo>
                  <a:lnTo>
                    <a:pt x="13411" y="257"/>
                  </a:lnTo>
                  <a:lnTo>
                    <a:pt x="12950" y="359"/>
                  </a:lnTo>
                  <a:lnTo>
                    <a:pt x="12489" y="513"/>
                  </a:lnTo>
                  <a:lnTo>
                    <a:pt x="12080" y="718"/>
                  </a:lnTo>
                  <a:lnTo>
                    <a:pt x="11619" y="922"/>
                  </a:lnTo>
                  <a:lnTo>
                    <a:pt x="11210" y="1178"/>
                  </a:lnTo>
                  <a:lnTo>
                    <a:pt x="10851" y="1434"/>
                  </a:lnTo>
                  <a:lnTo>
                    <a:pt x="10493" y="1741"/>
                  </a:lnTo>
                  <a:lnTo>
                    <a:pt x="10135" y="2048"/>
                  </a:lnTo>
                  <a:lnTo>
                    <a:pt x="9418" y="2304"/>
                  </a:lnTo>
                  <a:lnTo>
                    <a:pt x="8702" y="2560"/>
                  </a:lnTo>
                  <a:lnTo>
                    <a:pt x="7985" y="2867"/>
                  </a:lnTo>
                  <a:lnTo>
                    <a:pt x="7320" y="3277"/>
                  </a:lnTo>
                  <a:lnTo>
                    <a:pt x="6450" y="3840"/>
                  </a:lnTo>
                  <a:lnTo>
                    <a:pt x="5631" y="4505"/>
                  </a:lnTo>
                  <a:lnTo>
                    <a:pt x="4914" y="5171"/>
                  </a:lnTo>
                  <a:lnTo>
                    <a:pt x="4197" y="5938"/>
                  </a:lnTo>
                  <a:lnTo>
                    <a:pt x="3532" y="6706"/>
                  </a:lnTo>
                  <a:lnTo>
                    <a:pt x="2969" y="7576"/>
                  </a:lnTo>
                  <a:lnTo>
                    <a:pt x="2457" y="8446"/>
                  </a:lnTo>
                  <a:lnTo>
                    <a:pt x="1996" y="9419"/>
                  </a:lnTo>
                  <a:lnTo>
                    <a:pt x="1587" y="10443"/>
                  </a:lnTo>
                  <a:lnTo>
                    <a:pt x="1229" y="11518"/>
                  </a:lnTo>
                  <a:lnTo>
                    <a:pt x="922" y="12644"/>
                  </a:lnTo>
                  <a:lnTo>
                    <a:pt x="717" y="13718"/>
                  </a:lnTo>
                  <a:lnTo>
                    <a:pt x="563" y="14845"/>
                  </a:lnTo>
                  <a:lnTo>
                    <a:pt x="461" y="15971"/>
                  </a:lnTo>
                  <a:lnTo>
                    <a:pt x="359" y="17097"/>
                  </a:lnTo>
                  <a:lnTo>
                    <a:pt x="307" y="18223"/>
                  </a:lnTo>
                  <a:lnTo>
                    <a:pt x="103" y="23188"/>
                  </a:lnTo>
                  <a:lnTo>
                    <a:pt x="51" y="24467"/>
                  </a:lnTo>
                  <a:lnTo>
                    <a:pt x="51" y="25696"/>
                  </a:lnTo>
                  <a:lnTo>
                    <a:pt x="0" y="26873"/>
                  </a:lnTo>
                  <a:lnTo>
                    <a:pt x="103" y="28050"/>
                  </a:lnTo>
                  <a:lnTo>
                    <a:pt x="103" y="28101"/>
                  </a:lnTo>
                  <a:lnTo>
                    <a:pt x="154" y="28153"/>
                  </a:lnTo>
                  <a:lnTo>
                    <a:pt x="307" y="28204"/>
                  </a:lnTo>
                  <a:lnTo>
                    <a:pt x="461" y="28153"/>
                  </a:lnTo>
                  <a:lnTo>
                    <a:pt x="512" y="28050"/>
                  </a:lnTo>
                  <a:lnTo>
                    <a:pt x="512" y="27999"/>
                  </a:lnTo>
                  <a:lnTo>
                    <a:pt x="717" y="25337"/>
                  </a:lnTo>
                  <a:lnTo>
                    <a:pt x="870" y="22676"/>
                  </a:lnTo>
                  <a:lnTo>
                    <a:pt x="1024" y="20065"/>
                  </a:lnTo>
                  <a:lnTo>
                    <a:pt x="1126" y="17404"/>
                  </a:lnTo>
                  <a:lnTo>
                    <a:pt x="1229" y="16329"/>
                  </a:lnTo>
                  <a:lnTo>
                    <a:pt x="1331" y="15305"/>
                  </a:lnTo>
                  <a:lnTo>
                    <a:pt x="1485" y="14281"/>
                  </a:lnTo>
                  <a:lnTo>
                    <a:pt x="1689" y="13258"/>
                  </a:lnTo>
                  <a:lnTo>
                    <a:pt x="1945" y="12285"/>
                  </a:lnTo>
                  <a:lnTo>
                    <a:pt x="2304" y="11262"/>
                  </a:lnTo>
                  <a:lnTo>
                    <a:pt x="2662" y="10289"/>
                  </a:lnTo>
                  <a:lnTo>
                    <a:pt x="3071" y="9317"/>
                  </a:lnTo>
                  <a:lnTo>
                    <a:pt x="3532" y="8446"/>
                  </a:lnTo>
                  <a:lnTo>
                    <a:pt x="3993" y="7627"/>
                  </a:lnTo>
                  <a:lnTo>
                    <a:pt x="4607" y="6860"/>
                  </a:lnTo>
                  <a:lnTo>
                    <a:pt x="5221" y="6092"/>
                  </a:lnTo>
                  <a:lnTo>
                    <a:pt x="5887" y="5427"/>
                  </a:lnTo>
                  <a:lnTo>
                    <a:pt x="6654" y="4761"/>
                  </a:lnTo>
                  <a:lnTo>
                    <a:pt x="7422" y="4198"/>
                  </a:lnTo>
                  <a:lnTo>
                    <a:pt x="8241" y="3686"/>
                  </a:lnTo>
                  <a:lnTo>
                    <a:pt x="9162" y="3226"/>
                  </a:lnTo>
                  <a:lnTo>
                    <a:pt x="10135" y="2816"/>
                  </a:lnTo>
                  <a:lnTo>
                    <a:pt x="11107" y="2560"/>
                  </a:lnTo>
                  <a:lnTo>
                    <a:pt x="12131" y="2355"/>
                  </a:lnTo>
                  <a:lnTo>
                    <a:pt x="12182" y="2970"/>
                  </a:lnTo>
                  <a:lnTo>
                    <a:pt x="12336" y="3584"/>
                  </a:lnTo>
                  <a:lnTo>
                    <a:pt x="12489" y="4198"/>
                  </a:lnTo>
                  <a:lnTo>
                    <a:pt x="12694" y="4812"/>
                  </a:lnTo>
                  <a:lnTo>
                    <a:pt x="13206" y="5990"/>
                  </a:lnTo>
                  <a:lnTo>
                    <a:pt x="13820" y="7167"/>
                  </a:lnTo>
                  <a:lnTo>
                    <a:pt x="13871" y="7167"/>
                  </a:lnTo>
                  <a:lnTo>
                    <a:pt x="13923" y="7116"/>
                  </a:lnTo>
                  <a:lnTo>
                    <a:pt x="13615" y="6553"/>
                  </a:lnTo>
                  <a:lnTo>
                    <a:pt x="13359" y="5990"/>
                  </a:lnTo>
                  <a:lnTo>
                    <a:pt x="13104" y="5375"/>
                  </a:lnTo>
                  <a:lnTo>
                    <a:pt x="12899" y="4812"/>
                  </a:lnTo>
                  <a:lnTo>
                    <a:pt x="12745" y="4198"/>
                  </a:lnTo>
                  <a:lnTo>
                    <a:pt x="12592" y="3584"/>
                  </a:lnTo>
                  <a:lnTo>
                    <a:pt x="12438" y="2970"/>
                  </a:lnTo>
                  <a:lnTo>
                    <a:pt x="12387" y="2304"/>
                  </a:lnTo>
                  <a:lnTo>
                    <a:pt x="12950" y="2304"/>
                  </a:lnTo>
                  <a:lnTo>
                    <a:pt x="13564" y="2253"/>
                  </a:lnTo>
                  <a:lnTo>
                    <a:pt x="14127" y="2304"/>
                  </a:lnTo>
                  <a:lnTo>
                    <a:pt x="14741" y="2407"/>
                  </a:lnTo>
                  <a:lnTo>
                    <a:pt x="14741" y="2714"/>
                  </a:lnTo>
                  <a:lnTo>
                    <a:pt x="14793" y="3021"/>
                  </a:lnTo>
                  <a:lnTo>
                    <a:pt x="14946" y="4147"/>
                  </a:lnTo>
                  <a:lnTo>
                    <a:pt x="15202" y="5222"/>
                  </a:lnTo>
                  <a:lnTo>
                    <a:pt x="15560" y="6245"/>
                  </a:lnTo>
                  <a:lnTo>
                    <a:pt x="15970" y="7218"/>
                  </a:lnTo>
                  <a:lnTo>
                    <a:pt x="16431" y="8139"/>
                  </a:lnTo>
                  <a:lnTo>
                    <a:pt x="16738" y="8651"/>
                  </a:lnTo>
                  <a:lnTo>
                    <a:pt x="17045" y="9061"/>
                  </a:lnTo>
                  <a:lnTo>
                    <a:pt x="17659" y="9982"/>
                  </a:lnTo>
                  <a:lnTo>
                    <a:pt x="17710" y="9982"/>
                  </a:lnTo>
                  <a:lnTo>
                    <a:pt x="17761" y="9931"/>
                  </a:lnTo>
                  <a:lnTo>
                    <a:pt x="17403" y="9521"/>
                  </a:lnTo>
                  <a:lnTo>
                    <a:pt x="17147" y="9061"/>
                  </a:lnTo>
                  <a:lnTo>
                    <a:pt x="16840" y="8549"/>
                  </a:lnTo>
                  <a:lnTo>
                    <a:pt x="16635" y="8037"/>
                  </a:lnTo>
                  <a:lnTo>
                    <a:pt x="16175" y="7116"/>
                  </a:lnTo>
                  <a:lnTo>
                    <a:pt x="15816" y="6092"/>
                  </a:lnTo>
                  <a:lnTo>
                    <a:pt x="15509" y="5068"/>
                  </a:lnTo>
                  <a:lnTo>
                    <a:pt x="15304" y="4096"/>
                  </a:lnTo>
                  <a:lnTo>
                    <a:pt x="15100" y="3072"/>
                  </a:lnTo>
                  <a:lnTo>
                    <a:pt x="15049" y="2407"/>
                  </a:lnTo>
                  <a:lnTo>
                    <a:pt x="15509" y="2509"/>
                  </a:lnTo>
                  <a:lnTo>
                    <a:pt x="16379" y="2765"/>
                  </a:lnTo>
                  <a:lnTo>
                    <a:pt x="17198" y="3123"/>
                  </a:lnTo>
                  <a:lnTo>
                    <a:pt x="17966" y="3533"/>
                  </a:lnTo>
                  <a:lnTo>
                    <a:pt x="18734" y="4045"/>
                  </a:lnTo>
                  <a:lnTo>
                    <a:pt x="19399" y="4659"/>
                  </a:lnTo>
                  <a:lnTo>
                    <a:pt x="20013" y="5324"/>
                  </a:lnTo>
                  <a:lnTo>
                    <a:pt x="20525" y="6041"/>
                  </a:lnTo>
                  <a:lnTo>
                    <a:pt x="20935" y="6860"/>
                  </a:lnTo>
                  <a:lnTo>
                    <a:pt x="20986" y="6860"/>
                  </a:lnTo>
                  <a:lnTo>
                    <a:pt x="21037" y="6809"/>
                  </a:lnTo>
                  <a:lnTo>
                    <a:pt x="20679" y="6143"/>
                  </a:lnTo>
                  <a:lnTo>
                    <a:pt x="20269" y="5478"/>
                  </a:lnTo>
                  <a:lnTo>
                    <a:pt x="19809" y="4864"/>
                  </a:lnTo>
                  <a:lnTo>
                    <a:pt x="19246" y="4300"/>
                  </a:lnTo>
                  <a:lnTo>
                    <a:pt x="18683" y="3789"/>
                  </a:lnTo>
                  <a:lnTo>
                    <a:pt x="18068" y="3328"/>
                  </a:lnTo>
                  <a:lnTo>
                    <a:pt x="17454" y="2918"/>
                  </a:lnTo>
                  <a:lnTo>
                    <a:pt x="16738" y="2560"/>
                  </a:lnTo>
                  <a:lnTo>
                    <a:pt x="17505" y="2560"/>
                  </a:lnTo>
                  <a:lnTo>
                    <a:pt x="18222" y="2611"/>
                  </a:lnTo>
                  <a:lnTo>
                    <a:pt x="18887" y="2765"/>
                  </a:lnTo>
                  <a:lnTo>
                    <a:pt x="19553" y="2918"/>
                  </a:lnTo>
                  <a:lnTo>
                    <a:pt x="20218" y="3174"/>
                  </a:lnTo>
                  <a:lnTo>
                    <a:pt x="20884" y="3430"/>
                  </a:lnTo>
                  <a:lnTo>
                    <a:pt x="21498" y="3737"/>
                  </a:lnTo>
                  <a:lnTo>
                    <a:pt x="21549" y="3737"/>
                  </a:lnTo>
                  <a:lnTo>
                    <a:pt x="21549" y="3686"/>
                  </a:lnTo>
                  <a:lnTo>
                    <a:pt x="20884" y="3328"/>
                  </a:lnTo>
                  <a:lnTo>
                    <a:pt x="20218" y="2970"/>
                  </a:lnTo>
                  <a:lnTo>
                    <a:pt x="19553" y="2714"/>
                  </a:lnTo>
                  <a:lnTo>
                    <a:pt x="18836" y="2509"/>
                  </a:lnTo>
                  <a:lnTo>
                    <a:pt x="18120" y="2355"/>
                  </a:lnTo>
                  <a:lnTo>
                    <a:pt x="17403" y="2304"/>
                  </a:lnTo>
                  <a:lnTo>
                    <a:pt x="16840" y="2304"/>
                  </a:lnTo>
                  <a:lnTo>
                    <a:pt x="16328" y="2407"/>
                  </a:lnTo>
                  <a:lnTo>
                    <a:pt x="15612" y="2151"/>
                  </a:lnTo>
                  <a:lnTo>
                    <a:pt x="14895" y="1946"/>
                  </a:lnTo>
                  <a:lnTo>
                    <a:pt x="13923" y="1741"/>
                  </a:lnTo>
                  <a:lnTo>
                    <a:pt x="12899" y="1690"/>
                  </a:lnTo>
                  <a:lnTo>
                    <a:pt x="11875" y="1741"/>
                  </a:lnTo>
                  <a:lnTo>
                    <a:pt x="10851" y="1895"/>
                  </a:lnTo>
                  <a:lnTo>
                    <a:pt x="11363" y="1537"/>
                  </a:lnTo>
                  <a:lnTo>
                    <a:pt x="11875" y="1229"/>
                  </a:lnTo>
                  <a:lnTo>
                    <a:pt x="12745" y="820"/>
                  </a:lnTo>
                  <a:lnTo>
                    <a:pt x="13667" y="564"/>
                  </a:lnTo>
                  <a:lnTo>
                    <a:pt x="14741" y="308"/>
                  </a:lnTo>
                  <a:lnTo>
                    <a:pt x="15868" y="155"/>
                  </a:lnTo>
                  <a:lnTo>
                    <a:pt x="16942" y="155"/>
                  </a:lnTo>
                  <a:lnTo>
                    <a:pt x="18068" y="206"/>
                  </a:lnTo>
                  <a:lnTo>
                    <a:pt x="18120" y="206"/>
                  </a:lnTo>
                  <a:lnTo>
                    <a:pt x="18068" y="155"/>
                  </a:lnTo>
                  <a:lnTo>
                    <a:pt x="168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53;p54"/>
            <p:cNvSpPr/>
            <p:nvPr/>
          </p:nvSpPr>
          <p:spPr>
            <a:xfrm>
              <a:off x="1039625" y="2972650"/>
              <a:ext cx="89600" cy="57600"/>
            </a:xfrm>
            <a:custGeom>
              <a:avLst/>
              <a:gdLst/>
              <a:ahLst/>
              <a:cxnLst/>
              <a:rect l="l" t="t" r="r" b="b"/>
              <a:pathLst>
                <a:path w="3584" h="2304" extrusionOk="0">
                  <a:moveTo>
                    <a:pt x="3532" y="1"/>
                  </a:moveTo>
                  <a:lnTo>
                    <a:pt x="3020" y="154"/>
                  </a:lnTo>
                  <a:lnTo>
                    <a:pt x="2560" y="359"/>
                  </a:lnTo>
                  <a:lnTo>
                    <a:pt x="2099" y="615"/>
                  </a:lnTo>
                  <a:lnTo>
                    <a:pt x="1638" y="871"/>
                  </a:lnTo>
                  <a:lnTo>
                    <a:pt x="768" y="1536"/>
                  </a:lnTo>
                  <a:lnTo>
                    <a:pt x="359" y="1894"/>
                  </a:lnTo>
                  <a:lnTo>
                    <a:pt x="52" y="2253"/>
                  </a:lnTo>
                  <a:lnTo>
                    <a:pt x="0" y="2304"/>
                  </a:lnTo>
                  <a:lnTo>
                    <a:pt x="103" y="2304"/>
                  </a:lnTo>
                  <a:lnTo>
                    <a:pt x="461" y="1997"/>
                  </a:lnTo>
                  <a:lnTo>
                    <a:pt x="870" y="1690"/>
                  </a:lnTo>
                  <a:lnTo>
                    <a:pt x="1689" y="1024"/>
                  </a:lnTo>
                  <a:lnTo>
                    <a:pt x="2099" y="717"/>
                  </a:lnTo>
                  <a:lnTo>
                    <a:pt x="2560" y="461"/>
                  </a:lnTo>
                  <a:lnTo>
                    <a:pt x="3020" y="257"/>
                  </a:lnTo>
                  <a:lnTo>
                    <a:pt x="3532" y="103"/>
                  </a:lnTo>
                  <a:lnTo>
                    <a:pt x="3583" y="5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54;p54"/>
            <p:cNvSpPr/>
            <p:nvPr/>
          </p:nvSpPr>
          <p:spPr>
            <a:xfrm>
              <a:off x="1307050" y="3090375"/>
              <a:ext cx="67850" cy="108800"/>
            </a:xfrm>
            <a:custGeom>
              <a:avLst/>
              <a:gdLst/>
              <a:ahLst/>
              <a:cxnLst/>
              <a:rect l="l" t="t" r="r" b="b"/>
              <a:pathLst>
                <a:path w="2714" h="4352" extrusionOk="0">
                  <a:moveTo>
                    <a:pt x="1" y="1"/>
                  </a:moveTo>
                  <a:lnTo>
                    <a:pt x="1" y="52"/>
                  </a:lnTo>
                  <a:lnTo>
                    <a:pt x="1" y="103"/>
                  </a:lnTo>
                  <a:lnTo>
                    <a:pt x="718" y="1075"/>
                  </a:lnTo>
                  <a:lnTo>
                    <a:pt x="1434" y="2150"/>
                  </a:lnTo>
                  <a:lnTo>
                    <a:pt x="2100" y="3225"/>
                  </a:lnTo>
                  <a:lnTo>
                    <a:pt x="2663" y="4351"/>
                  </a:lnTo>
                  <a:lnTo>
                    <a:pt x="2714" y="4351"/>
                  </a:lnTo>
                  <a:lnTo>
                    <a:pt x="2509" y="3737"/>
                  </a:lnTo>
                  <a:lnTo>
                    <a:pt x="2202" y="3174"/>
                  </a:lnTo>
                  <a:lnTo>
                    <a:pt x="1895" y="2611"/>
                  </a:lnTo>
                  <a:lnTo>
                    <a:pt x="1588" y="2099"/>
                  </a:lnTo>
                  <a:lnTo>
                    <a:pt x="820" y="1024"/>
                  </a:lnTo>
                  <a:lnTo>
                    <a:pt x="52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55;p54"/>
            <p:cNvSpPr/>
            <p:nvPr/>
          </p:nvSpPr>
          <p:spPr>
            <a:xfrm>
              <a:off x="1125350" y="3073750"/>
              <a:ext cx="28175" cy="60150"/>
            </a:xfrm>
            <a:custGeom>
              <a:avLst/>
              <a:gdLst/>
              <a:ahLst/>
              <a:cxnLst/>
              <a:rect l="l" t="t" r="r" b="b"/>
              <a:pathLst>
                <a:path w="1127" h="2406" extrusionOk="0">
                  <a:moveTo>
                    <a:pt x="1" y="0"/>
                  </a:moveTo>
                  <a:lnTo>
                    <a:pt x="154" y="666"/>
                  </a:lnTo>
                  <a:lnTo>
                    <a:pt x="359" y="1280"/>
                  </a:lnTo>
                  <a:lnTo>
                    <a:pt x="666" y="1843"/>
                  </a:lnTo>
                  <a:lnTo>
                    <a:pt x="1076" y="2406"/>
                  </a:lnTo>
                  <a:lnTo>
                    <a:pt x="1127" y="2406"/>
                  </a:lnTo>
                  <a:lnTo>
                    <a:pt x="768" y="1843"/>
                  </a:lnTo>
                  <a:lnTo>
                    <a:pt x="461" y="1280"/>
                  </a:lnTo>
                  <a:lnTo>
                    <a:pt x="257" y="6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56;p54"/>
            <p:cNvSpPr/>
            <p:nvPr/>
          </p:nvSpPr>
          <p:spPr>
            <a:xfrm>
              <a:off x="288500" y="3040475"/>
              <a:ext cx="569450" cy="514425"/>
            </a:xfrm>
            <a:custGeom>
              <a:avLst/>
              <a:gdLst/>
              <a:ahLst/>
              <a:cxnLst/>
              <a:rect l="l" t="t" r="r" b="b"/>
              <a:pathLst>
                <a:path w="22778" h="20577" extrusionOk="0">
                  <a:moveTo>
                    <a:pt x="12080" y="0"/>
                  </a:moveTo>
                  <a:lnTo>
                    <a:pt x="11312" y="52"/>
                  </a:lnTo>
                  <a:lnTo>
                    <a:pt x="10544" y="154"/>
                  </a:lnTo>
                  <a:lnTo>
                    <a:pt x="9725" y="308"/>
                  </a:lnTo>
                  <a:lnTo>
                    <a:pt x="8855" y="461"/>
                  </a:lnTo>
                  <a:lnTo>
                    <a:pt x="8036" y="717"/>
                  </a:lnTo>
                  <a:lnTo>
                    <a:pt x="7268" y="1024"/>
                  </a:lnTo>
                  <a:lnTo>
                    <a:pt x="6552" y="1382"/>
                  </a:lnTo>
                  <a:lnTo>
                    <a:pt x="5835" y="1843"/>
                  </a:lnTo>
                  <a:lnTo>
                    <a:pt x="5170" y="2355"/>
                  </a:lnTo>
                  <a:lnTo>
                    <a:pt x="4504" y="2867"/>
                  </a:lnTo>
                  <a:lnTo>
                    <a:pt x="3890" y="3481"/>
                  </a:lnTo>
                  <a:lnTo>
                    <a:pt x="3327" y="4146"/>
                  </a:lnTo>
                  <a:lnTo>
                    <a:pt x="2815" y="4863"/>
                  </a:lnTo>
                  <a:lnTo>
                    <a:pt x="2303" y="5580"/>
                  </a:lnTo>
                  <a:lnTo>
                    <a:pt x="1843" y="6347"/>
                  </a:lnTo>
                  <a:lnTo>
                    <a:pt x="1433" y="7166"/>
                  </a:lnTo>
                  <a:lnTo>
                    <a:pt x="1075" y="7985"/>
                  </a:lnTo>
                  <a:lnTo>
                    <a:pt x="768" y="8804"/>
                  </a:lnTo>
                  <a:lnTo>
                    <a:pt x="512" y="9623"/>
                  </a:lnTo>
                  <a:lnTo>
                    <a:pt x="307" y="10442"/>
                  </a:lnTo>
                  <a:lnTo>
                    <a:pt x="154" y="11312"/>
                  </a:lnTo>
                  <a:lnTo>
                    <a:pt x="51" y="12131"/>
                  </a:lnTo>
                  <a:lnTo>
                    <a:pt x="0" y="12950"/>
                  </a:lnTo>
                  <a:lnTo>
                    <a:pt x="0" y="13769"/>
                  </a:lnTo>
                  <a:lnTo>
                    <a:pt x="51" y="14588"/>
                  </a:lnTo>
                  <a:lnTo>
                    <a:pt x="154" y="15305"/>
                  </a:lnTo>
                  <a:lnTo>
                    <a:pt x="358" y="16072"/>
                  </a:lnTo>
                  <a:lnTo>
                    <a:pt x="614" y="16738"/>
                  </a:lnTo>
                  <a:lnTo>
                    <a:pt x="870" y="17403"/>
                  </a:lnTo>
                  <a:lnTo>
                    <a:pt x="1280" y="18017"/>
                  </a:lnTo>
                  <a:lnTo>
                    <a:pt x="1689" y="18580"/>
                  </a:lnTo>
                  <a:lnTo>
                    <a:pt x="2201" y="19092"/>
                  </a:lnTo>
                  <a:lnTo>
                    <a:pt x="2764" y="19502"/>
                  </a:lnTo>
                  <a:lnTo>
                    <a:pt x="3429" y="19860"/>
                  </a:lnTo>
                  <a:lnTo>
                    <a:pt x="4146" y="20167"/>
                  </a:lnTo>
                  <a:lnTo>
                    <a:pt x="4914" y="20372"/>
                  </a:lnTo>
                  <a:lnTo>
                    <a:pt x="5733" y="20525"/>
                  </a:lnTo>
                  <a:lnTo>
                    <a:pt x="6449" y="20577"/>
                  </a:lnTo>
                  <a:lnTo>
                    <a:pt x="7115" y="20525"/>
                  </a:lnTo>
                  <a:lnTo>
                    <a:pt x="7780" y="20372"/>
                  </a:lnTo>
                  <a:lnTo>
                    <a:pt x="8343" y="20167"/>
                  </a:lnTo>
                  <a:lnTo>
                    <a:pt x="8855" y="19911"/>
                  </a:lnTo>
                  <a:lnTo>
                    <a:pt x="9367" y="19553"/>
                  </a:lnTo>
                  <a:lnTo>
                    <a:pt x="9827" y="19143"/>
                  </a:lnTo>
                  <a:lnTo>
                    <a:pt x="10237" y="18683"/>
                  </a:lnTo>
                  <a:lnTo>
                    <a:pt x="10595" y="18171"/>
                  </a:lnTo>
                  <a:lnTo>
                    <a:pt x="10954" y="17608"/>
                  </a:lnTo>
                  <a:lnTo>
                    <a:pt x="11261" y="17045"/>
                  </a:lnTo>
                  <a:lnTo>
                    <a:pt x="11517" y="16380"/>
                  </a:lnTo>
                  <a:lnTo>
                    <a:pt x="11772" y="15714"/>
                  </a:lnTo>
                  <a:lnTo>
                    <a:pt x="12233" y="14332"/>
                  </a:lnTo>
                  <a:lnTo>
                    <a:pt x="12643" y="12899"/>
                  </a:lnTo>
                  <a:lnTo>
                    <a:pt x="12950" y="11466"/>
                  </a:lnTo>
                  <a:lnTo>
                    <a:pt x="13615" y="8753"/>
                  </a:lnTo>
                  <a:lnTo>
                    <a:pt x="13973" y="7525"/>
                  </a:lnTo>
                  <a:lnTo>
                    <a:pt x="14178" y="6962"/>
                  </a:lnTo>
                  <a:lnTo>
                    <a:pt x="14383" y="6501"/>
                  </a:lnTo>
                  <a:lnTo>
                    <a:pt x="14588" y="6040"/>
                  </a:lnTo>
                  <a:lnTo>
                    <a:pt x="14844" y="5631"/>
                  </a:lnTo>
                  <a:lnTo>
                    <a:pt x="15099" y="5272"/>
                  </a:lnTo>
                  <a:lnTo>
                    <a:pt x="15407" y="5017"/>
                  </a:lnTo>
                  <a:lnTo>
                    <a:pt x="15816" y="4709"/>
                  </a:lnTo>
                  <a:lnTo>
                    <a:pt x="16328" y="4402"/>
                  </a:lnTo>
                  <a:lnTo>
                    <a:pt x="16789" y="4198"/>
                  </a:lnTo>
                  <a:lnTo>
                    <a:pt x="17300" y="3993"/>
                  </a:lnTo>
                  <a:lnTo>
                    <a:pt x="17812" y="3890"/>
                  </a:lnTo>
                  <a:lnTo>
                    <a:pt x="18324" y="3788"/>
                  </a:lnTo>
                  <a:lnTo>
                    <a:pt x="18836" y="3686"/>
                  </a:lnTo>
                  <a:lnTo>
                    <a:pt x="20320" y="3686"/>
                  </a:lnTo>
                  <a:lnTo>
                    <a:pt x="21242" y="3839"/>
                  </a:lnTo>
                  <a:lnTo>
                    <a:pt x="22061" y="4044"/>
                  </a:lnTo>
                  <a:lnTo>
                    <a:pt x="22777" y="4300"/>
                  </a:lnTo>
                  <a:lnTo>
                    <a:pt x="22572" y="4095"/>
                  </a:lnTo>
                  <a:lnTo>
                    <a:pt x="21907" y="3430"/>
                  </a:lnTo>
                  <a:lnTo>
                    <a:pt x="21395" y="3020"/>
                  </a:lnTo>
                  <a:lnTo>
                    <a:pt x="20781" y="2560"/>
                  </a:lnTo>
                  <a:lnTo>
                    <a:pt x="20064" y="2048"/>
                  </a:lnTo>
                  <a:lnTo>
                    <a:pt x="19245" y="1587"/>
                  </a:lnTo>
                  <a:lnTo>
                    <a:pt x="18324" y="1178"/>
                  </a:lnTo>
                  <a:lnTo>
                    <a:pt x="17300" y="768"/>
                  </a:lnTo>
                  <a:lnTo>
                    <a:pt x="16174" y="410"/>
                  </a:lnTo>
                  <a:lnTo>
                    <a:pt x="14895" y="154"/>
                  </a:lnTo>
                  <a:lnTo>
                    <a:pt x="14229" y="103"/>
                  </a:lnTo>
                  <a:lnTo>
                    <a:pt x="13564" y="52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57;p54"/>
            <p:cNvSpPr/>
            <p:nvPr/>
          </p:nvSpPr>
          <p:spPr>
            <a:xfrm>
              <a:off x="332000" y="3072475"/>
              <a:ext cx="634700" cy="666700"/>
            </a:xfrm>
            <a:custGeom>
              <a:avLst/>
              <a:gdLst/>
              <a:ahLst/>
              <a:cxnLst/>
              <a:rect l="l" t="t" r="r" b="b"/>
              <a:pathLst>
                <a:path w="25388" h="26668" extrusionOk="0">
                  <a:moveTo>
                    <a:pt x="8139" y="0"/>
                  </a:moveTo>
                  <a:lnTo>
                    <a:pt x="6757" y="102"/>
                  </a:lnTo>
                  <a:lnTo>
                    <a:pt x="6705" y="154"/>
                  </a:lnTo>
                  <a:lnTo>
                    <a:pt x="6757" y="205"/>
                  </a:lnTo>
                  <a:lnTo>
                    <a:pt x="7422" y="154"/>
                  </a:lnTo>
                  <a:lnTo>
                    <a:pt x="8087" y="102"/>
                  </a:lnTo>
                  <a:lnTo>
                    <a:pt x="8804" y="102"/>
                  </a:lnTo>
                  <a:lnTo>
                    <a:pt x="9469" y="154"/>
                  </a:lnTo>
                  <a:lnTo>
                    <a:pt x="10186" y="256"/>
                  </a:lnTo>
                  <a:lnTo>
                    <a:pt x="10851" y="410"/>
                  </a:lnTo>
                  <a:lnTo>
                    <a:pt x="11107" y="461"/>
                  </a:lnTo>
                  <a:lnTo>
                    <a:pt x="10442" y="665"/>
                  </a:lnTo>
                  <a:lnTo>
                    <a:pt x="9777" y="870"/>
                  </a:lnTo>
                  <a:lnTo>
                    <a:pt x="9111" y="1126"/>
                  </a:lnTo>
                  <a:lnTo>
                    <a:pt x="8497" y="1433"/>
                  </a:lnTo>
                  <a:lnTo>
                    <a:pt x="8343" y="1433"/>
                  </a:lnTo>
                  <a:lnTo>
                    <a:pt x="7576" y="1382"/>
                  </a:lnTo>
                  <a:lnTo>
                    <a:pt x="6859" y="1433"/>
                  </a:lnTo>
                  <a:lnTo>
                    <a:pt x="6142" y="1484"/>
                  </a:lnTo>
                  <a:lnTo>
                    <a:pt x="5375" y="1638"/>
                  </a:lnTo>
                  <a:lnTo>
                    <a:pt x="4658" y="1843"/>
                  </a:lnTo>
                  <a:lnTo>
                    <a:pt x="3993" y="2099"/>
                  </a:lnTo>
                  <a:lnTo>
                    <a:pt x="3276" y="2355"/>
                  </a:lnTo>
                  <a:lnTo>
                    <a:pt x="3276" y="2406"/>
                  </a:lnTo>
                  <a:lnTo>
                    <a:pt x="3327" y="2457"/>
                  </a:lnTo>
                  <a:lnTo>
                    <a:pt x="4044" y="2150"/>
                  </a:lnTo>
                  <a:lnTo>
                    <a:pt x="4709" y="1945"/>
                  </a:lnTo>
                  <a:lnTo>
                    <a:pt x="5477" y="1791"/>
                  </a:lnTo>
                  <a:lnTo>
                    <a:pt x="6194" y="1740"/>
                  </a:lnTo>
                  <a:lnTo>
                    <a:pt x="6910" y="1689"/>
                  </a:lnTo>
                  <a:lnTo>
                    <a:pt x="7627" y="1740"/>
                  </a:lnTo>
                  <a:lnTo>
                    <a:pt x="7934" y="1740"/>
                  </a:lnTo>
                  <a:lnTo>
                    <a:pt x="7166" y="2201"/>
                  </a:lnTo>
                  <a:lnTo>
                    <a:pt x="6450" y="2713"/>
                  </a:lnTo>
                  <a:lnTo>
                    <a:pt x="5784" y="3276"/>
                  </a:lnTo>
                  <a:lnTo>
                    <a:pt x="5170" y="3941"/>
                  </a:lnTo>
                  <a:lnTo>
                    <a:pt x="4505" y="4658"/>
                  </a:lnTo>
                  <a:lnTo>
                    <a:pt x="3941" y="5477"/>
                  </a:lnTo>
                  <a:lnTo>
                    <a:pt x="3378" y="5682"/>
                  </a:lnTo>
                  <a:lnTo>
                    <a:pt x="2867" y="5886"/>
                  </a:lnTo>
                  <a:lnTo>
                    <a:pt x="2406" y="6193"/>
                  </a:lnTo>
                  <a:lnTo>
                    <a:pt x="1894" y="6449"/>
                  </a:lnTo>
                  <a:lnTo>
                    <a:pt x="922" y="7166"/>
                  </a:lnTo>
                  <a:lnTo>
                    <a:pt x="0" y="7934"/>
                  </a:lnTo>
                  <a:lnTo>
                    <a:pt x="0" y="7985"/>
                  </a:lnTo>
                  <a:lnTo>
                    <a:pt x="51" y="7985"/>
                  </a:lnTo>
                  <a:lnTo>
                    <a:pt x="51" y="7934"/>
                  </a:lnTo>
                  <a:lnTo>
                    <a:pt x="512" y="7575"/>
                  </a:lnTo>
                  <a:lnTo>
                    <a:pt x="973" y="7217"/>
                  </a:lnTo>
                  <a:lnTo>
                    <a:pt x="1485" y="6910"/>
                  </a:lnTo>
                  <a:lnTo>
                    <a:pt x="1945" y="6603"/>
                  </a:lnTo>
                  <a:lnTo>
                    <a:pt x="2815" y="6193"/>
                  </a:lnTo>
                  <a:lnTo>
                    <a:pt x="3634" y="5835"/>
                  </a:lnTo>
                  <a:lnTo>
                    <a:pt x="3225" y="6603"/>
                  </a:lnTo>
                  <a:lnTo>
                    <a:pt x="2815" y="7371"/>
                  </a:lnTo>
                  <a:lnTo>
                    <a:pt x="2508" y="8190"/>
                  </a:lnTo>
                  <a:lnTo>
                    <a:pt x="2201" y="9009"/>
                  </a:lnTo>
                  <a:lnTo>
                    <a:pt x="1996" y="9827"/>
                  </a:lnTo>
                  <a:lnTo>
                    <a:pt x="1792" y="10646"/>
                  </a:lnTo>
                  <a:lnTo>
                    <a:pt x="1638" y="11517"/>
                  </a:lnTo>
                  <a:lnTo>
                    <a:pt x="1587" y="12387"/>
                  </a:lnTo>
                  <a:lnTo>
                    <a:pt x="1587" y="12438"/>
                  </a:lnTo>
                  <a:lnTo>
                    <a:pt x="1638" y="12387"/>
                  </a:lnTo>
                  <a:lnTo>
                    <a:pt x="1792" y="11261"/>
                  </a:lnTo>
                  <a:lnTo>
                    <a:pt x="1996" y="10186"/>
                  </a:lnTo>
                  <a:lnTo>
                    <a:pt x="2304" y="9162"/>
                  </a:lnTo>
                  <a:lnTo>
                    <a:pt x="2713" y="8138"/>
                  </a:lnTo>
                  <a:lnTo>
                    <a:pt x="3123" y="8957"/>
                  </a:lnTo>
                  <a:lnTo>
                    <a:pt x="3583" y="9725"/>
                  </a:lnTo>
                  <a:lnTo>
                    <a:pt x="3993" y="10595"/>
                  </a:lnTo>
                  <a:lnTo>
                    <a:pt x="4453" y="11414"/>
                  </a:lnTo>
                  <a:lnTo>
                    <a:pt x="4863" y="12336"/>
                  </a:lnTo>
                  <a:lnTo>
                    <a:pt x="5221" y="13206"/>
                  </a:lnTo>
                  <a:lnTo>
                    <a:pt x="5528" y="14178"/>
                  </a:lnTo>
                  <a:lnTo>
                    <a:pt x="5733" y="15100"/>
                  </a:lnTo>
                  <a:lnTo>
                    <a:pt x="5784" y="15151"/>
                  </a:lnTo>
                  <a:lnTo>
                    <a:pt x="5835" y="15100"/>
                  </a:lnTo>
                  <a:lnTo>
                    <a:pt x="5579" y="14178"/>
                  </a:lnTo>
                  <a:lnTo>
                    <a:pt x="5323" y="13206"/>
                  </a:lnTo>
                  <a:lnTo>
                    <a:pt x="5068" y="12284"/>
                  </a:lnTo>
                  <a:lnTo>
                    <a:pt x="4760" y="11363"/>
                  </a:lnTo>
                  <a:lnTo>
                    <a:pt x="4351" y="10442"/>
                  </a:lnTo>
                  <a:lnTo>
                    <a:pt x="3890" y="9520"/>
                  </a:lnTo>
                  <a:lnTo>
                    <a:pt x="3634" y="9111"/>
                  </a:lnTo>
                  <a:lnTo>
                    <a:pt x="3378" y="8701"/>
                  </a:lnTo>
                  <a:lnTo>
                    <a:pt x="3123" y="8343"/>
                  </a:lnTo>
                  <a:lnTo>
                    <a:pt x="2815" y="7985"/>
                  </a:lnTo>
                  <a:lnTo>
                    <a:pt x="3327" y="6961"/>
                  </a:lnTo>
                  <a:lnTo>
                    <a:pt x="3941" y="6040"/>
                  </a:lnTo>
                  <a:lnTo>
                    <a:pt x="4658" y="5170"/>
                  </a:lnTo>
                  <a:lnTo>
                    <a:pt x="5426" y="4300"/>
                  </a:lnTo>
                  <a:lnTo>
                    <a:pt x="5682" y="4658"/>
                  </a:lnTo>
                  <a:lnTo>
                    <a:pt x="6194" y="5323"/>
                  </a:lnTo>
                  <a:lnTo>
                    <a:pt x="6603" y="5989"/>
                  </a:lnTo>
                  <a:lnTo>
                    <a:pt x="7013" y="6654"/>
                  </a:lnTo>
                  <a:lnTo>
                    <a:pt x="7371" y="7371"/>
                  </a:lnTo>
                  <a:lnTo>
                    <a:pt x="7627" y="8138"/>
                  </a:lnTo>
                  <a:lnTo>
                    <a:pt x="7883" y="8906"/>
                  </a:lnTo>
                  <a:lnTo>
                    <a:pt x="8036" y="9725"/>
                  </a:lnTo>
                  <a:lnTo>
                    <a:pt x="8087" y="9776"/>
                  </a:lnTo>
                  <a:lnTo>
                    <a:pt x="8139" y="9725"/>
                  </a:lnTo>
                  <a:lnTo>
                    <a:pt x="7985" y="8906"/>
                  </a:lnTo>
                  <a:lnTo>
                    <a:pt x="7832" y="8087"/>
                  </a:lnTo>
                  <a:lnTo>
                    <a:pt x="7576" y="7268"/>
                  </a:lnTo>
                  <a:lnTo>
                    <a:pt x="7268" y="6500"/>
                  </a:lnTo>
                  <a:lnTo>
                    <a:pt x="6910" y="5784"/>
                  </a:lnTo>
                  <a:lnTo>
                    <a:pt x="6450" y="5067"/>
                  </a:lnTo>
                  <a:lnTo>
                    <a:pt x="6091" y="4555"/>
                  </a:lnTo>
                  <a:lnTo>
                    <a:pt x="5631" y="4095"/>
                  </a:lnTo>
                  <a:lnTo>
                    <a:pt x="6296" y="3583"/>
                  </a:lnTo>
                  <a:lnTo>
                    <a:pt x="7217" y="2866"/>
                  </a:lnTo>
                  <a:lnTo>
                    <a:pt x="8190" y="2303"/>
                  </a:lnTo>
                  <a:lnTo>
                    <a:pt x="9214" y="1843"/>
                  </a:lnTo>
                  <a:lnTo>
                    <a:pt x="10288" y="1433"/>
                  </a:lnTo>
                  <a:lnTo>
                    <a:pt x="10288" y="2150"/>
                  </a:lnTo>
                  <a:lnTo>
                    <a:pt x="10186" y="3071"/>
                  </a:lnTo>
                  <a:lnTo>
                    <a:pt x="10084" y="3583"/>
                  </a:lnTo>
                  <a:lnTo>
                    <a:pt x="9930" y="4044"/>
                  </a:lnTo>
                  <a:lnTo>
                    <a:pt x="9725" y="4504"/>
                  </a:lnTo>
                  <a:lnTo>
                    <a:pt x="9418" y="4965"/>
                  </a:lnTo>
                  <a:lnTo>
                    <a:pt x="9469" y="5016"/>
                  </a:lnTo>
                  <a:lnTo>
                    <a:pt x="9521" y="5016"/>
                  </a:lnTo>
                  <a:lnTo>
                    <a:pt x="9777" y="4555"/>
                  </a:lnTo>
                  <a:lnTo>
                    <a:pt x="10084" y="4095"/>
                  </a:lnTo>
                  <a:lnTo>
                    <a:pt x="10288" y="3685"/>
                  </a:lnTo>
                  <a:lnTo>
                    <a:pt x="10442" y="3225"/>
                  </a:lnTo>
                  <a:lnTo>
                    <a:pt x="10595" y="2713"/>
                  </a:lnTo>
                  <a:lnTo>
                    <a:pt x="10647" y="2201"/>
                  </a:lnTo>
                  <a:lnTo>
                    <a:pt x="10698" y="1791"/>
                  </a:lnTo>
                  <a:lnTo>
                    <a:pt x="10647" y="1382"/>
                  </a:lnTo>
                  <a:lnTo>
                    <a:pt x="11670" y="1177"/>
                  </a:lnTo>
                  <a:lnTo>
                    <a:pt x="12694" y="1024"/>
                  </a:lnTo>
                  <a:lnTo>
                    <a:pt x="13769" y="973"/>
                  </a:lnTo>
                  <a:lnTo>
                    <a:pt x="14793" y="1024"/>
                  </a:lnTo>
                  <a:lnTo>
                    <a:pt x="15356" y="1075"/>
                  </a:lnTo>
                  <a:lnTo>
                    <a:pt x="15919" y="1177"/>
                  </a:lnTo>
                  <a:lnTo>
                    <a:pt x="16482" y="1280"/>
                  </a:lnTo>
                  <a:lnTo>
                    <a:pt x="17045" y="1433"/>
                  </a:lnTo>
                  <a:lnTo>
                    <a:pt x="17608" y="1587"/>
                  </a:lnTo>
                  <a:lnTo>
                    <a:pt x="18120" y="1791"/>
                  </a:lnTo>
                  <a:lnTo>
                    <a:pt x="18683" y="2047"/>
                  </a:lnTo>
                  <a:lnTo>
                    <a:pt x="19194" y="2303"/>
                  </a:lnTo>
                  <a:lnTo>
                    <a:pt x="19655" y="2662"/>
                  </a:lnTo>
                  <a:lnTo>
                    <a:pt x="20116" y="2969"/>
                  </a:lnTo>
                  <a:lnTo>
                    <a:pt x="20576" y="3378"/>
                  </a:lnTo>
                  <a:lnTo>
                    <a:pt x="20986" y="3788"/>
                  </a:lnTo>
                  <a:lnTo>
                    <a:pt x="21344" y="4197"/>
                  </a:lnTo>
                  <a:lnTo>
                    <a:pt x="21703" y="4658"/>
                  </a:lnTo>
                  <a:lnTo>
                    <a:pt x="22010" y="5170"/>
                  </a:lnTo>
                  <a:lnTo>
                    <a:pt x="22266" y="5682"/>
                  </a:lnTo>
                  <a:lnTo>
                    <a:pt x="22726" y="6705"/>
                  </a:lnTo>
                  <a:lnTo>
                    <a:pt x="23085" y="7780"/>
                  </a:lnTo>
                  <a:lnTo>
                    <a:pt x="23340" y="8855"/>
                  </a:lnTo>
                  <a:lnTo>
                    <a:pt x="23545" y="9930"/>
                  </a:lnTo>
                  <a:lnTo>
                    <a:pt x="23750" y="11261"/>
                  </a:lnTo>
                  <a:lnTo>
                    <a:pt x="23903" y="12540"/>
                  </a:lnTo>
                  <a:lnTo>
                    <a:pt x="24211" y="15151"/>
                  </a:lnTo>
                  <a:lnTo>
                    <a:pt x="24415" y="17966"/>
                  </a:lnTo>
                  <a:lnTo>
                    <a:pt x="24569" y="20832"/>
                  </a:lnTo>
                  <a:lnTo>
                    <a:pt x="24722" y="23647"/>
                  </a:lnTo>
                  <a:lnTo>
                    <a:pt x="24825" y="26463"/>
                  </a:lnTo>
                  <a:lnTo>
                    <a:pt x="24825" y="26565"/>
                  </a:lnTo>
                  <a:lnTo>
                    <a:pt x="24876" y="26616"/>
                  </a:lnTo>
                  <a:lnTo>
                    <a:pt x="25030" y="26667"/>
                  </a:lnTo>
                  <a:lnTo>
                    <a:pt x="25132" y="26616"/>
                  </a:lnTo>
                  <a:lnTo>
                    <a:pt x="25183" y="26565"/>
                  </a:lnTo>
                  <a:lnTo>
                    <a:pt x="25183" y="26463"/>
                  </a:lnTo>
                  <a:lnTo>
                    <a:pt x="25285" y="24825"/>
                  </a:lnTo>
                  <a:lnTo>
                    <a:pt x="25337" y="23135"/>
                  </a:lnTo>
                  <a:lnTo>
                    <a:pt x="25388" y="21446"/>
                  </a:lnTo>
                  <a:lnTo>
                    <a:pt x="25337" y="19808"/>
                  </a:lnTo>
                  <a:lnTo>
                    <a:pt x="25285" y="18119"/>
                  </a:lnTo>
                  <a:lnTo>
                    <a:pt x="25183" y="16430"/>
                  </a:lnTo>
                  <a:lnTo>
                    <a:pt x="25030" y="14792"/>
                  </a:lnTo>
                  <a:lnTo>
                    <a:pt x="24876" y="13154"/>
                  </a:lnTo>
                  <a:lnTo>
                    <a:pt x="24569" y="10698"/>
                  </a:lnTo>
                  <a:lnTo>
                    <a:pt x="24364" y="9469"/>
                  </a:lnTo>
                  <a:lnTo>
                    <a:pt x="24108" y="8241"/>
                  </a:lnTo>
                  <a:lnTo>
                    <a:pt x="23801" y="7064"/>
                  </a:lnTo>
                  <a:lnTo>
                    <a:pt x="23340" y="5937"/>
                  </a:lnTo>
                  <a:lnTo>
                    <a:pt x="23085" y="5374"/>
                  </a:lnTo>
                  <a:lnTo>
                    <a:pt x="22829" y="4811"/>
                  </a:lnTo>
                  <a:lnTo>
                    <a:pt x="22521" y="4300"/>
                  </a:lnTo>
                  <a:lnTo>
                    <a:pt x="22163" y="3788"/>
                  </a:lnTo>
                  <a:lnTo>
                    <a:pt x="21754" y="3327"/>
                  </a:lnTo>
                  <a:lnTo>
                    <a:pt x="21344" y="2866"/>
                  </a:lnTo>
                  <a:lnTo>
                    <a:pt x="20884" y="2457"/>
                  </a:lnTo>
                  <a:lnTo>
                    <a:pt x="20423" y="2099"/>
                  </a:lnTo>
                  <a:lnTo>
                    <a:pt x="19911" y="1740"/>
                  </a:lnTo>
                  <a:lnTo>
                    <a:pt x="19399" y="1433"/>
                  </a:lnTo>
                  <a:lnTo>
                    <a:pt x="18836" y="1177"/>
                  </a:lnTo>
                  <a:lnTo>
                    <a:pt x="18273" y="921"/>
                  </a:lnTo>
                  <a:lnTo>
                    <a:pt x="17710" y="717"/>
                  </a:lnTo>
                  <a:lnTo>
                    <a:pt x="17096" y="512"/>
                  </a:lnTo>
                  <a:lnTo>
                    <a:pt x="16533" y="358"/>
                  </a:lnTo>
                  <a:lnTo>
                    <a:pt x="15919" y="256"/>
                  </a:lnTo>
                  <a:lnTo>
                    <a:pt x="15304" y="205"/>
                  </a:lnTo>
                  <a:lnTo>
                    <a:pt x="14690" y="102"/>
                  </a:lnTo>
                  <a:lnTo>
                    <a:pt x="13513" y="102"/>
                  </a:lnTo>
                  <a:lnTo>
                    <a:pt x="12643" y="205"/>
                  </a:lnTo>
                  <a:lnTo>
                    <a:pt x="11824" y="307"/>
                  </a:lnTo>
                  <a:lnTo>
                    <a:pt x="10698" y="102"/>
                  </a:lnTo>
                  <a:lnTo>
                    <a:pt x="95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8;p54"/>
            <p:cNvSpPr/>
            <p:nvPr/>
          </p:nvSpPr>
          <p:spPr>
            <a:xfrm>
              <a:off x="498350" y="3277200"/>
              <a:ext cx="34575" cy="136950"/>
            </a:xfrm>
            <a:custGeom>
              <a:avLst/>
              <a:gdLst/>
              <a:ahLst/>
              <a:cxnLst/>
              <a:rect l="l" t="t" r="r" b="b"/>
              <a:pathLst>
                <a:path w="1383" h="5478" extrusionOk="0">
                  <a:moveTo>
                    <a:pt x="51" y="1"/>
                  </a:moveTo>
                  <a:lnTo>
                    <a:pt x="0" y="52"/>
                  </a:lnTo>
                  <a:lnTo>
                    <a:pt x="51" y="103"/>
                  </a:lnTo>
                  <a:lnTo>
                    <a:pt x="461" y="1434"/>
                  </a:lnTo>
                  <a:lnTo>
                    <a:pt x="870" y="2765"/>
                  </a:lnTo>
                  <a:lnTo>
                    <a:pt x="1126" y="4095"/>
                  </a:lnTo>
                  <a:lnTo>
                    <a:pt x="1382" y="5477"/>
                  </a:lnTo>
                  <a:lnTo>
                    <a:pt x="1331" y="4812"/>
                  </a:lnTo>
                  <a:lnTo>
                    <a:pt x="1229" y="4095"/>
                  </a:lnTo>
                  <a:lnTo>
                    <a:pt x="1126" y="3430"/>
                  </a:lnTo>
                  <a:lnTo>
                    <a:pt x="973" y="2765"/>
                  </a:lnTo>
                  <a:lnTo>
                    <a:pt x="768" y="2099"/>
                  </a:lnTo>
                  <a:lnTo>
                    <a:pt x="563" y="1434"/>
                  </a:lnTo>
                  <a:lnTo>
                    <a:pt x="103" y="52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59;p54"/>
            <p:cNvSpPr/>
            <p:nvPr/>
          </p:nvSpPr>
          <p:spPr>
            <a:xfrm>
              <a:off x="355025" y="3188900"/>
              <a:ext cx="66575" cy="34575"/>
            </a:xfrm>
            <a:custGeom>
              <a:avLst/>
              <a:gdLst/>
              <a:ahLst/>
              <a:cxnLst/>
              <a:rect l="l" t="t" r="r" b="b"/>
              <a:pathLst>
                <a:path w="2663" h="1383" extrusionOk="0">
                  <a:moveTo>
                    <a:pt x="2611" y="1"/>
                  </a:moveTo>
                  <a:lnTo>
                    <a:pt x="1894" y="206"/>
                  </a:lnTo>
                  <a:lnTo>
                    <a:pt x="1229" y="513"/>
                  </a:lnTo>
                  <a:lnTo>
                    <a:pt x="615" y="871"/>
                  </a:lnTo>
                  <a:lnTo>
                    <a:pt x="1" y="1332"/>
                  </a:lnTo>
                  <a:lnTo>
                    <a:pt x="1" y="1383"/>
                  </a:lnTo>
                  <a:lnTo>
                    <a:pt x="615" y="973"/>
                  </a:lnTo>
                  <a:lnTo>
                    <a:pt x="1280" y="615"/>
                  </a:lnTo>
                  <a:lnTo>
                    <a:pt x="1946" y="308"/>
                  </a:lnTo>
                  <a:lnTo>
                    <a:pt x="2611" y="103"/>
                  </a:lnTo>
                  <a:lnTo>
                    <a:pt x="2662" y="52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60;p54"/>
            <p:cNvSpPr/>
            <p:nvPr/>
          </p:nvSpPr>
          <p:spPr>
            <a:xfrm>
              <a:off x="326875" y="2577250"/>
              <a:ext cx="418450" cy="372400"/>
            </a:xfrm>
            <a:custGeom>
              <a:avLst/>
              <a:gdLst/>
              <a:ahLst/>
              <a:cxnLst/>
              <a:rect l="l" t="t" r="r" b="b"/>
              <a:pathLst>
                <a:path w="16738" h="14896" extrusionOk="0">
                  <a:moveTo>
                    <a:pt x="4965" y="1"/>
                  </a:moveTo>
                  <a:lnTo>
                    <a:pt x="4454" y="52"/>
                  </a:lnTo>
                  <a:lnTo>
                    <a:pt x="3942" y="103"/>
                  </a:lnTo>
                  <a:lnTo>
                    <a:pt x="3481" y="205"/>
                  </a:lnTo>
                  <a:lnTo>
                    <a:pt x="3020" y="359"/>
                  </a:lnTo>
                  <a:lnTo>
                    <a:pt x="2611" y="564"/>
                  </a:lnTo>
                  <a:lnTo>
                    <a:pt x="2201" y="820"/>
                  </a:lnTo>
                  <a:lnTo>
                    <a:pt x="1843" y="1075"/>
                  </a:lnTo>
                  <a:lnTo>
                    <a:pt x="1536" y="1383"/>
                  </a:lnTo>
                  <a:lnTo>
                    <a:pt x="1229" y="1690"/>
                  </a:lnTo>
                  <a:lnTo>
                    <a:pt x="922" y="2048"/>
                  </a:lnTo>
                  <a:lnTo>
                    <a:pt x="717" y="2457"/>
                  </a:lnTo>
                  <a:lnTo>
                    <a:pt x="512" y="2867"/>
                  </a:lnTo>
                  <a:lnTo>
                    <a:pt x="308" y="3276"/>
                  </a:lnTo>
                  <a:lnTo>
                    <a:pt x="205" y="3686"/>
                  </a:lnTo>
                  <a:lnTo>
                    <a:pt x="103" y="4147"/>
                  </a:lnTo>
                  <a:lnTo>
                    <a:pt x="1" y="4607"/>
                  </a:lnTo>
                  <a:lnTo>
                    <a:pt x="1" y="5119"/>
                  </a:lnTo>
                  <a:lnTo>
                    <a:pt x="1" y="5580"/>
                  </a:lnTo>
                  <a:lnTo>
                    <a:pt x="52" y="6040"/>
                  </a:lnTo>
                  <a:lnTo>
                    <a:pt x="154" y="6552"/>
                  </a:lnTo>
                  <a:lnTo>
                    <a:pt x="308" y="7064"/>
                  </a:lnTo>
                  <a:lnTo>
                    <a:pt x="461" y="7525"/>
                  </a:lnTo>
                  <a:lnTo>
                    <a:pt x="717" y="8037"/>
                  </a:lnTo>
                  <a:lnTo>
                    <a:pt x="973" y="8497"/>
                  </a:lnTo>
                  <a:lnTo>
                    <a:pt x="1331" y="8958"/>
                  </a:lnTo>
                  <a:lnTo>
                    <a:pt x="1690" y="9419"/>
                  </a:lnTo>
                  <a:lnTo>
                    <a:pt x="2099" y="9828"/>
                  </a:lnTo>
                  <a:lnTo>
                    <a:pt x="2457" y="10186"/>
                  </a:lnTo>
                  <a:lnTo>
                    <a:pt x="2816" y="10493"/>
                  </a:lnTo>
                  <a:lnTo>
                    <a:pt x="3635" y="11005"/>
                  </a:lnTo>
                  <a:lnTo>
                    <a:pt x="4454" y="11415"/>
                  </a:lnTo>
                  <a:lnTo>
                    <a:pt x="5324" y="11773"/>
                  </a:lnTo>
                  <a:lnTo>
                    <a:pt x="6245" y="12029"/>
                  </a:lnTo>
                  <a:lnTo>
                    <a:pt x="7166" y="12285"/>
                  </a:lnTo>
                  <a:lnTo>
                    <a:pt x="9060" y="12592"/>
                  </a:lnTo>
                  <a:lnTo>
                    <a:pt x="11056" y="12950"/>
                  </a:lnTo>
                  <a:lnTo>
                    <a:pt x="12029" y="13104"/>
                  </a:lnTo>
                  <a:lnTo>
                    <a:pt x="13001" y="13360"/>
                  </a:lnTo>
                  <a:lnTo>
                    <a:pt x="13974" y="13616"/>
                  </a:lnTo>
                  <a:lnTo>
                    <a:pt x="14895" y="13923"/>
                  </a:lnTo>
                  <a:lnTo>
                    <a:pt x="15817" y="14383"/>
                  </a:lnTo>
                  <a:lnTo>
                    <a:pt x="16738" y="14895"/>
                  </a:lnTo>
                  <a:lnTo>
                    <a:pt x="16687" y="14383"/>
                  </a:lnTo>
                  <a:lnTo>
                    <a:pt x="16482" y="13155"/>
                  </a:lnTo>
                  <a:lnTo>
                    <a:pt x="16277" y="12285"/>
                  </a:lnTo>
                  <a:lnTo>
                    <a:pt x="16021" y="11312"/>
                  </a:lnTo>
                  <a:lnTo>
                    <a:pt x="15714" y="10237"/>
                  </a:lnTo>
                  <a:lnTo>
                    <a:pt x="15305" y="9060"/>
                  </a:lnTo>
                  <a:lnTo>
                    <a:pt x="14793" y="7883"/>
                  </a:lnTo>
                  <a:lnTo>
                    <a:pt x="14179" y="6706"/>
                  </a:lnTo>
                  <a:lnTo>
                    <a:pt x="13462" y="5477"/>
                  </a:lnTo>
                  <a:lnTo>
                    <a:pt x="13053" y="4914"/>
                  </a:lnTo>
                  <a:lnTo>
                    <a:pt x="12643" y="4351"/>
                  </a:lnTo>
                  <a:lnTo>
                    <a:pt x="12131" y="3788"/>
                  </a:lnTo>
                  <a:lnTo>
                    <a:pt x="11671" y="3276"/>
                  </a:lnTo>
                  <a:lnTo>
                    <a:pt x="11108" y="2765"/>
                  </a:lnTo>
                  <a:lnTo>
                    <a:pt x="10545" y="2253"/>
                  </a:lnTo>
                  <a:lnTo>
                    <a:pt x="9930" y="1792"/>
                  </a:lnTo>
                  <a:lnTo>
                    <a:pt x="9265" y="1383"/>
                  </a:lnTo>
                  <a:lnTo>
                    <a:pt x="8600" y="1024"/>
                  </a:lnTo>
                  <a:lnTo>
                    <a:pt x="7883" y="666"/>
                  </a:lnTo>
                  <a:lnTo>
                    <a:pt x="7269" y="410"/>
                  </a:lnTo>
                  <a:lnTo>
                    <a:pt x="6655" y="205"/>
                  </a:lnTo>
                  <a:lnTo>
                    <a:pt x="6092" y="103"/>
                  </a:lnTo>
                  <a:lnTo>
                    <a:pt x="5528" y="52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61;p54"/>
            <p:cNvSpPr/>
            <p:nvPr/>
          </p:nvSpPr>
          <p:spPr>
            <a:xfrm>
              <a:off x="415175" y="2625875"/>
              <a:ext cx="446600" cy="943100"/>
            </a:xfrm>
            <a:custGeom>
              <a:avLst/>
              <a:gdLst/>
              <a:ahLst/>
              <a:cxnLst/>
              <a:rect l="l" t="t" r="r" b="b"/>
              <a:pathLst>
                <a:path w="17864" h="37724" extrusionOk="0">
                  <a:moveTo>
                    <a:pt x="3532" y="1"/>
                  </a:moveTo>
                  <a:lnTo>
                    <a:pt x="3532" y="52"/>
                  </a:lnTo>
                  <a:lnTo>
                    <a:pt x="4044" y="564"/>
                  </a:lnTo>
                  <a:lnTo>
                    <a:pt x="4505" y="1075"/>
                  </a:lnTo>
                  <a:lnTo>
                    <a:pt x="4914" y="1690"/>
                  </a:lnTo>
                  <a:lnTo>
                    <a:pt x="5323" y="2253"/>
                  </a:lnTo>
                  <a:lnTo>
                    <a:pt x="5631" y="2867"/>
                  </a:lnTo>
                  <a:lnTo>
                    <a:pt x="5938" y="3481"/>
                  </a:lnTo>
                  <a:lnTo>
                    <a:pt x="6347" y="4300"/>
                  </a:lnTo>
                  <a:lnTo>
                    <a:pt x="5016" y="3328"/>
                  </a:lnTo>
                  <a:lnTo>
                    <a:pt x="3583" y="2457"/>
                  </a:lnTo>
                  <a:lnTo>
                    <a:pt x="1843" y="1587"/>
                  </a:lnTo>
                  <a:lnTo>
                    <a:pt x="51" y="768"/>
                  </a:lnTo>
                  <a:lnTo>
                    <a:pt x="0" y="820"/>
                  </a:lnTo>
                  <a:lnTo>
                    <a:pt x="0" y="871"/>
                  </a:lnTo>
                  <a:lnTo>
                    <a:pt x="1024" y="1280"/>
                  </a:lnTo>
                  <a:lnTo>
                    <a:pt x="1996" y="1792"/>
                  </a:lnTo>
                  <a:lnTo>
                    <a:pt x="2969" y="2304"/>
                  </a:lnTo>
                  <a:lnTo>
                    <a:pt x="3941" y="2867"/>
                  </a:lnTo>
                  <a:lnTo>
                    <a:pt x="4812" y="3532"/>
                  </a:lnTo>
                  <a:lnTo>
                    <a:pt x="5682" y="4198"/>
                  </a:lnTo>
                  <a:lnTo>
                    <a:pt x="6552" y="4914"/>
                  </a:lnTo>
                  <a:lnTo>
                    <a:pt x="7320" y="5682"/>
                  </a:lnTo>
                  <a:lnTo>
                    <a:pt x="8241" y="6603"/>
                  </a:lnTo>
                  <a:lnTo>
                    <a:pt x="9111" y="7525"/>
                  </a:lnTo>
                  <a:lnTo>
                    <a:pt x="8036" y="7525"/>
                  </a:lnTo>
                  <a:lnTo>
                    <a:pt x="6961" y="7422"/>
                  </a:lnTo>
                  <a:lnTo>
                    <a:pt x="5887" y="7320"/>
                  </a:lnTo>
                  <a:lnTo>
                    <a:pt x="4812" y="7166"/>
                  </a:lnTo>
                  <a:lnTo>
                    <a:pt x="3634" y="6962"/>
                  </a:lnTo>
                  <a:lnTo>
                    <a:pt x="2457" y="6655"/>
                  </a:lnTo>
                  <a:lnTo>
                    <a:pt x="1331" y="6194"/>
                  </a:lnTo>
                  <a:lnTo>
                    <a:pt x="205" y="5682"/>
                  </a:lnTo>
                  <a:lnTo>
                    <a:pt x="205" y="5733"/>
                  </a:lnTo>
                  <a:lnTo>
                    <a:pt x="205" y="5784"/>
                  </a:lnTo>
                  <a:lnTo>
                    <a:pt x="1382" y="6296"/>
                  </a:lnTo>
                  <a:lnTo>
                    <a:pt x="2560" y="6808"/>
                  </a:lnTo>
                  <a:lnTo>
                    <a:pt x="3686" y="7218"/>
                  </a:lnTo>
                  <a:lnTo>
                    <a:pt x="4863" y="7525"/>
                  </a:lnTo>
                  <a:lnTo>
                    <a:pt x="5989" y="7729"/>
                  </a:lnTo>
                  <a:lnTo>
                    <a:pt x="7115" y="7883"/>
                  </a:lnTo>
                  <a:lnTo>
                    <a:pt x="8292" y="7934"/>
                  </a:lnTo>
                  <a:lnTo>
                    <a:pt x="9418" y="7883"/>
                  </a:lnTo>
                  <a:lnTo>
                    <a:pt x="10391" y="9060"/>
                  </a:lnTo>
                  <a:lnTo>
                    <a:pt x="11261" y="10289"/>
                  </a:lnTo>
                  <a:lnTo>
                    <a:pt x="11261" y="10289"/>
                  </a:lnTo>
                  <a:lnTo>
                    <a:pt x="10340" y="10135"/>
                  </a:lnTo>
                  <a:lnTo>
                    <a:pt x="9367" y="9930"/>
                  </a:lnTo>
                  <a:lnTo>
                    <a:pt x="8804" y="9828"/>
                  </a:lnTo>
                  <a:lnTo>
                    <a:pt x="8241" y="9674"/>
                  </a:lnTo>
                  <a:lnTo>
                    <a:pt x="7678" y="9419"/>
                  </a:lnTo>
                  <a:lnTo>
                    <a:pt x="7115" y="9163"/>
                  </a:lnTo>
                  <a:lnTo>
                    <a:pt x="7064" y="9163"/>
                  </a:lnTo>
                  <a:lnTo>
                    <a:pt x="7064" y="9214"/>
                  </a:lnTo>
                  <a:lnTo>
                    <a:pt x="7064" y="9265"/>
                  </a:lnTo>
                  <a:lnTo>
                    <a:pt x="8139" y="9726"/>
                  </a:lnTo>
                  <a:lnTo>
                    <a:pt x="9265" y="10033"/>
                  </a:lnTo>
                  <a:lnTo>
                    <a:pt x="10442" y="10391"/>
                  </a:lnTo>
                  <a:lnTo>
                    <a:pt x="11466" y="10596"/>
                  </a:lnTo>
                  <a:lnTo>
                    <a:pt x="12080" y="11619"/>
                  </a:lnTo>
                  <a:lnTo>
                    <a:pt x="12694" y="12643"/>
                  </a:lnTo>
                  <a:lnTo>
                    <a:pt x="13257" y="13718"/>
                  </a:lnTo>
                  <a:lnTo>
                    <a:pt x="13769" y="14742"/>
                  </a:lnTo>
                  <a:lnTo>
                    <a:pt x="14281" y="15868"/>
                  </a:lnTo>
                  <a:lnTo>
                    <a:pt x="14741" y="16943"/>
                  </a:lnTo>
                  <a:lnTo>
                    <a:pt x="15151" y="18069"/>
                  </a:lnTo>
                  <a:lnTo>
                    <a:pt x="15509" y="19195"/>
                  </a:lnTo>
                  <a:lnTo>
                    <a:pt x="15816" y="20321"/>
                  </a:lnTo>
                  <a:lnTo>
                    <a:pt x="16123" y="21447"/>
                  </a:lnTo>
                  <a:lnTo>
                    <a:pt x="16379" y="22573"/>
                  </a:lnTo>
                  <a:lnTo>
                    <a:pt x="16635" y="23750"/>
                  </a:lnTo>
                  <a:lnTo>
                    <a:pt x="16840" y="24876"/>
                  </a:lnTo>
                  <a:lnTo>
                    <a:pt x="16994" y="26002"/>
                  </a:lnTo>
                  <a:lnTo>
                    <a:pt x="17147" y="27180"/>
                  </a:lnTo>
                  <a:lnTo>
                    <a:pt x="17249" y="28357"/>
                  </a:lnTo>
                  <a:lnTo>
                    <a:pt x="17352" y="29483"/>
                  </a:lnTo>
                  <a:lnTo>
                    <a:pt x="17403" y="30660"/>
                  </a:lnTo>
                  <a:lnTo>
                    <a:pt x="17403" y="31837"/>
                  </a:lnTo>
                  <a:lnTo>
                    <a:pt x="17403" y="33015"/>
                  </a:lnTo>
                  <a:lnTo>
                    <a:pt x="17352" y="34141"/>
                  </a:lnTo>
                  <a:lnTo>
                    <a:pt x="17301" y="35318"/>
                  </a:lnTo>
                  <a:lnTo>
                    <a:pt x="17147" y="37621"/>
                  </a:lnTo>
                  <a:lnTo>
                    <a:pt x="17198" y="37724"/>
                  </a:lnTo>
                  <a:lnTo>
                    <a:pt x="17352" y="37724"/>
                  </a:lnTo>
                  <a:lnTo>
                    <a:pt x="17352" y="37672"/>
                  </a:lnTo>
                  <a:lnTo>
                    <a:pt x="17557" y="36342"/>
                  </a:lnTo>
                  <a:lnTo>
                    <a:pt x="17710" y="35011"/>
                  </a:lnTo>
                  <a:lnTo>
                    <a:pt x="17813" y="33680"/>
                  </a:lnTo>
                  <a:lnTo>
                    <a:pt x="17813" y="32349"/>
                  </a:lnTo>
                  <a:lnTo>
                    <a:pt x="17864" y="31070"/>
                  </a:lnTo>
                  <a:lnTo>
                    <a:pt x="17864" y="29739"/>
                  </a:lnTo>
                  <a:lnTo>
                    <a:pt x="17813" y="28408"/>
                  </a:lnTo>
                  <a:lnTo>
                    <a:pt x="17761" y="27077"/>
                  </a:lnTo>
                  <a:lnTo>
                    <a:pt x="17659" y="26002"/>
                  </a:lnTo>
                  <a:lnTo>
                    <a:pt x="17505" y="24876"/>
                  </a:lnTo>
                  <a:lnTo>
                    <a:pt x="17352" y="23750"/>
                  </a:lnTo>
                  <a:lnTo>
                    <a:pt x="17198" y="22675"/>
                  </a:lnTo>
                  <a:lnTo>
                    <a:pt x="16942" y="21601"/>
                  </a:lnTo>
                  <a:lnTo>
                    <a:pt x="16686" y="20474"/>
                  </a:lnTo>
                  <a:lnTo>
                    <a:pt x="16431" y="19400"/>
                  </a:lnTo>
                  <a:lnTo>
                    <a:pt x="16072" y="18376"/>
                  </a:lnTo>
                  <a:lnTo>
                    <a:pt x="15714" y="17301"/>
                  </a:lnTo>
                  <a:lnTo>
                    <a:pt x="15356" y="16277"/>
                  </a:lnTo>
                  <a:lnTo>
                    <a:pt x="14895" y="15254"/>
                  </a:lnTo>
                  <a:lnTo>
                    <a:pt x="14434" y="14230"/>
                  </a:lnTo>
                  <a:lnTo>
                    <a:pt x="13922" y="13257"/>
                  </a:lnTo>
                  <a:lnTo>
                    <a:pt x="13411" y="12285"/>
                  </a:lnTo>
                  <a:lnTo>
                    <a:pt x="12796" y="11312"/>
                  </a:lnTo>
                  <a:lnTo>
                    <a:pt x="12182" y="10391"/>
                  </a:lnTo>
                  <a:lnTo>
                    <a:pt x="11159" y="9060"/>
                  </a:lnTo>
                  <a:lnTo>
                    <a:pt x="11056" y="8497"/>
                  </a:lnTo>
                  <a:lnTo>
                    <a:pt x="10903" y="7985"/>
                  </a:lnTo>
                  <a:lnTo>
                    <a:pt x="10647" y="7166"/>
                  </a:lnTo>
                  <a:lnTo>
                    <a:pt x="10340" y="6399"/>
                  </a:lnTo>
                  <a:lnTo>
                    <a:pt x="9623" y="4863"/>
                  </a:lnTo>
                  <a:lnTo>
                    <a:pt x="8753" y="3328"/>
                  </a:lnTo>
                  <a:lnTo>
                    <a:pt x="8650" y="3328"/>
                  </a:lnTo>
                  <a:lnTo>
                    <a:pt x="8650" y="3379"/>
                  </a:lnTo>
                  <a:lnTo>
                    <a:pt x="9111" y="4147"/>
                  </a:lnTo>
                  <a:lnTo>
                    <a:pt x="9469" y="4914"/>
                  </a:lnTo>
                  <a:lnTo>
                    <a:pt x="9828" y="5682"/>
                  </a:lnTo>
                  <a:lnTo>
                    <a:pt x="10084" y="6501"/>
                  </a:lnTo>
                  <a:lnTo>
                    <a:pt x="10595" y="8088"/>
                  </a:lnTo>
                  <a:lnTo>
                    <a:pt x="10647" y="8241"/>
                  </a:lnTo>
                  <a:lnTo>
                    <a:pt x="10647" y="8395"/>
                  </a:lnTo>
                  <a:lnTo>
                    <a:pt x="9777" y="7371"/>
                  </a:lnTo>
                  <a:lnTo>
                    <a:pt x="8855" y="6399"/>
                  </a:lnTo>
                  <a:lnTo>
                    <a:pt x="7883" y="5529"/>
                  </a:lnTo>
                  <a:lnTo>
                    <a:pt x="6859" y="4658"/>
                  </a:lnTo>
                  <a:lnTo>
                    <a:pt x="6757" y="4607"/>
                  </a:lnTo>
                  <a:lnTo>
                    <a:pt x="6552" y="3942"/>
                  </a:lnTo>
                  <a:lnTo>
                    <a:pt x="6194" y="3379"/>
                  </a:lnTo>
                  <a:lnTo>
                    <a:pt x="5835" y="2713"/>
                  </a:lnTo>
                  <a:lnTo>
                    <a:pt x="5477" y="2150"/>
                  </a:lnTo>
                  <a:lnTo>
                    <a:pt x="4556" y="102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62;p54"/>
            <p:cNvSpPr/>
            <p:nvPr/>
          </p:nvSpPr>
          <p:spPr>
            <a:xfrm>
              <a:off x="576400" y="2646350"/>
              <a:ext cx="44800" cy="78075"/>
            </a:xfrm>
            <a:custGeom>
              <a:avLst/>
              <a:gdLst/>
              <a:ahLst/>
              <a:cxnLst/>
              <a:rect l="l" t="t" r="r" b="b"/>
              <a:pathLst>
                <a:path w="1792" h="3123" extrusionOk="0">
                  <a:moveTo>
                    <a:pt x="1" y="1"/>
                  </a:moveTo>
                  <a:lnTo>
                    <a:pt x="1" y="52"/>
                  </a:lnTo>
                  <a:lnTo>
                    <a:pt x="512" y="768"/>
                  </a:lnTo>
                  <a:lnTo>
                    <a:pt x="973" y="1485"/>
                  </a:lnTo>
                  <a:lnTo>
                    <a:pt x="1741" y="3123"/>
                  </a:lnTo>
                  <a:lnTo>
                    <a:pt x="1792" y="3123"/>
                  </a:lnTo>
                  <a:lnTo>
                    <a:pt x="1485" y="2253"/>
                  </a:lnTo>
                  <a:lnTo>
                    <a:pt x="1075" y="1434"/>
                  </a:lnTo>
                  <a:lnTo>
                    <a:pt x="615" y="71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63;p54"/>
            <p:cNvSpPr/>
            <p:nvPr/>
          </p:nvSpPr>
          <p:spPr>
            <a:xfrm>
              <a:off x="390850" y="2735925"/>
              <a:ext cx="84475" cy="28175"/>
            </a:xfrm>
            <a:custGeom>
              <a:avLst/>
              <a:gdLst/>
              <a:ahLst/>
              <a:cxnLst/>
              <a:rect l="l" t="t" r="r" b="b"/>
              <a:pathLst>
                <a:path w="3379" h="1127" extrusionOk="0">
                  <a:moveTo>
                    <a:pt x="52" y="0"/>
                  </a:moveTo>
                  <a:lnTo>
                    <a:pt x="1" y="52"/>
                  </a:lnTo>
                  <a:lnTo>
                    <a:pt x="52" y="52"/>
                  </a:lnTo>
                  <a:lnTo>
                    <a:pt x="820" y="410"/>
                  </a:lnTo>
                  <a:lnTo>
                    <a:pt x="1639" y="768"/>
                  </a:lnTo>
                  <a:lnTo>
                    <a:pt x="2509" y="1024"/>
                  </a:lnTo>
                  <a:lnTo>
                    <a:pt x="3379" y="1127"/>
                  </a:lnTo>
                  <a:lnTo>
                    <a:pt x="3379" y="1075"/>
                  </a:lnTo>
                  <a:lnTo>
                    <a:pt x="2560" y="922"/>
                  </a:lnTo>
                  <a:lnTo>
                    <a:pt x="1741" y="666"/>
                  </a:lnTo>
                  <a:lnTo>
                    <a:pt x="871" y="35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64;p54"/>
            <p:cNvSpPr/>
            <p:nvPr/>
          </p:nvSpPr>
          <p:spPr>
            <a:xfrm>
              <a:off x="893750" y="2217675"/>
              <a:ext cx="446600" cy="683350"/>
            </a:xfrm>
            <a:custGeom>
              <a:avLst/>
              <a:gdLst/>
              <a:ahLst/>
              <a:cxnLst/>
              <a:rect l="l" t="t" r="r" b="b"/>
              <a:pathLst>
                <a:path w="17864" h="27334" extrusionOk="0">
                  <a:moveTo>
                    <a:pt x="12899" y="1"/>
                  </a:moveTo>
                  <a:lnTo>
                    <a:pt x="12233" y="52"/>
                  </a:lnTo>
                  <a:lnTo>
                    <a:pt x="11568" y="154"/>
                  </a:lnTo>
                  <a:lnTo>
                    <a:pt x="10851" y="308"/>
                  </a:lnTo>
                  <a:lnTo>
                    <a:pt x="10186" y="615"/>
                  </a:lnTo>
                  <a:lnTo>
                    <a:pt x="9469" y="973"/>
                  </a:lnTo>
                  <a:lnTo>
                    <a:pt x="8753" y="1383"/>
                  </a:lnTo>
                  <a:lnTo>
                    <a:pt x="8036" y="1895"/>
                  </a:lnTo>
                  <a:lnTo>
                    <a:pt x="7320" y="2509"/>
                  </a:lnTo>
                  <a:lnTo>
                    <a:pt x="6654" y="3174"/>
                  </a:lnTo>
                  <a:lnTo>
                    <a:pt x="5938" y="3891"/>
                  </a:lnTo>
                  <a:lnTo>
                    <a:pt x="5272" y="4710"/>
                  </a:lnTo>
                  <a:lnTo>
                    <a:pt x="4658" y="5580"/>
                  </a:lnTo>
                  <a:lnTo>
                    <a:pt x="3993" y="6552"/>
                  </a:lnTo>
                  <a:lnTo>
                    <a:pt x="3430" y="7576"/>
                  </a:lnTo>
                  <a:lnTo>
                    <a:pt x="2867" y="8702"/>
                  </a:lnTo>
                  <a:lnTo>
                    <a:pt x="2355" y="9879"/>
                  </a:lnTo>
                  <a:lnTo>
                    <a:pt x="1843" y="11108"/>
                  </a:lnTo>
                  <a:lnTo>
                    <a:pt x="1433" y="12439"/>
                  </a:lnTo>
                  <a:lnTo>
                    <a:pt x="1024" y="13821"/>
                  </a:lnTo>
                  <a:lnTo>
                    <a:pt x="717" y="15305"/>
                  </a:lnTo>
                  <a:lnTo>
                    <a:pt x="410" y="16840"/>
                  </a:lnTo>
                  <a:lnTo>
                    <a:pt x="205" y="18427"/>
                  </a:lnTo>
                  <a:lnTo>
                    <a:pt x="51" y="20065"/>
                  </a:lnTo>
                  <a:lnTo>
                    <a:pt x="0" y="21805"/>
                  </a:lnTo>
                  <a:lnTo>
                    <a:pt x="0" y="23546"/>
                  </a:lnTo>
                  <a:lnTo>
                    <a:pt x="103" y="25439"/>
                  </a:lnTo>
                  <a:lnTo>
                    <a:pt x="256" y="27333"/>
                  </a:lnTo>
                  <a:lnTo>
                    <a:pt x="307" y="27282"/>
                  </a:lnTo>
                  <a:lnTo>
                    <a:pt x="563" y="26873"/>
                  </a:lnTo>
                  <a:lnTo>
                    <a:pt x="1024" y="26105"/>
                  </a:lnTo>
                  <a:lnTo>
                    <a:pt x="1741" y="25081"/>
                  </a:lnTo>
                  <a:lnTo>
                    <a:pt x="2201" y="24467"/>
                  </a:lnTo>
                  <a:lnTo>
                    <a:pt x="2713" y="23853"/>
                  </a:lnTo>
                  <a:lnTo>
                    <a:pt x="3378" y="23187"/>
                  </a:lnTo>
                  <a:lnTo>
                    <a:pt x="4146" y="22471"/>
                  </a:lnTo>
                  <a:lnTo>
                    <a:pt x="4965" y="21754"/>
                  </a:lnTo>
                  <a:lnTo>
                    <a:pt x="5938" y="21038"/>
                  </a:lnTo>
                  <a:lnTo>
                    <a:pt x="7013" y="20270"/>
                  </a:lnTo>
                  <a:lnTo>
                    <a:pt x="8190" y="19553"/>
                  </a:lnTo>
                  <a:lnTo>
                    <a:pt x="9367" y="18837"/>
                  </a:lnTo>
                  <a:lnTo>
                    <a:pt x="10544" y="17966"/>
                  </a:lnTo>
                  <a:lnTo>
                    <a:pt x="11670" y="17045"/>
                  </a:lnTo>
                  <a:lnTo>
                    <a:pt x="12796" y="16021"/>
                  </a:lnTo>
                  <a:lnTo>
                    <a:pt x="13871" y="14895"/>
                  </a:lnTo>
                  <a:lnTo>
                    <a:pt x="14844" y="13718"/>
                  </a:lnTo>
                  <a:lnTo>
                    <a:pt x="15714" y="12439"/>
                  </a:lnTo>
                  <a:lnTo>
                    <a:pt x="16123" y="11824"/>
                  </a:lnTo>
                  <a:lnTo>
                    <a:pt x="16482" y="11159"/>
                  </a:lnTo>
                  <a:lnTo>
                    <a:pt x="16789" y="10545"/>
                  </a:lnTo>
                  <a:lnTo>
                    <a:pt x="17096" y="9879"/>
                  </a:lnTo>
                  <a:lnTo>
                    <a:pt x="17352" y="9214"/>
                  </a:lnTo>
                  <a:lnTo>
                    <a:pt x="17557" y="8549"/>
                  </a:lnTo>
                  <a:lnTo>
                    <a:pt x="17710" y="7883"/>
                  </a:lnTo>
                  <a:lnTo>
                    <a:pt x="17813" y="7269"/>
                  </a:lnTo>
                  <a:lnTo>
                    <a:pt x="17864" y="6603"/>
                  </a:lnTo>
                  <a:lnTo>
                    <a:pt x="17864" y="5938"/>
                  </a:lnTo>
                  <a:lnTo>
                    <a:pt x="17813" y="5273"/>
                  </a:lnTo>
                  <a:lnTo>
                    <a:pt x="17710" y="4658"/>
                  </a:lnTo>
                  <a:lnTo>
                    <a:pt x="17557" y="4044"/>
                  </a:lnTo>
                  <a:lnTo>
                    <a:pt x="17301" y="3430"/>
                  </a:lnTo>
                  <a:lnTo>
                    <a:pt x="16994" y="2816"/>
                  </a:lnTo>
                  <a:lnTo>
                    <a:pt x="16635" y="2253"/>
                  </a:lnTo>
                  <a:lnTo>
                    <a:pt x="16175" y="1690"/>
                  </a:lnTo>
                  <a:lnTo>
                    <a:pt x="15663" y="1127"/>
                  </a:lnTo>
                  <a:lnTo>
                    <a:pt x="15151" y="717"/>
                  </a:lnTo>
                  <a:lnTo>
                    <a:pt x="14639" y="410"/>
                  </a:lnTo>
                  <a:lnTo>
                    <a:pt x="14076" y="205"/>
                  </a:lnTo>
                  <a:lnTo>
                    <a:pt x="13513" y="52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65;p54"/>
            <p:cNvSpPr/>
            <p:nvPr/>
          </p:nvSpPr>
          <p:spPr>
            <a:xfrm>
              <a:off x="782425" y="2305975"/>
              <a:ext cx="428700" cy="1563725"/>
            </a:xfrm>
            <a:custGeom>
              <a:avLst/>
              <a:gdLst/>
              <a:ahLst/>
              <a:cxnLst/>
              <a:rect l="l" t="t" r="r" b="b"/>
              <a:pathLst>
                <a:path w="17148" h="62549" extrusionOk="0">
                  <a:moveTo>
                    <a:pt x="14025" y="0"/>
                  </a:moveTo>
                  <a:lnTo>
                    <a:pt x="13564" y="1075"/>
                  </a:lnTo>
                  <a:lnTo>
                    <a:pt x="13052" y="2099"/>
                  </a:lnTo>
                  <a:lnTo>
                    <a:pt x="12643" y="3123"/>
                  </a:lnTo>
                  <a:lnTo>
                    <a:pt x="12336" y="4198"/>
                  </a:lnTo>
                  <a:lnTo>
                    <a:pt x="12029" y="5272"/>
                  </a:lnTo>
                  <a:lnTo>
                    <a:pt x="11824" y="6398"/>
                  </a:lnTo>
                  <a:lnTo>
                    <a:pt x="11773" y="6859"/>
                  </a:lnTo>
                  <a:lnTo>
                    <a:pt x="11722" y="7371"/>
                  </a:lnTo>
                  <a:lnTo>
                    <a:pt x="11722" y="7883"/>
                  </a:lnTo>
                  <a:lnTo>
                    <a:pt x="11773" y="8344"/>
                  </a:lnTo>
                  <a:lnTo>
                    <a:pt x="10340" y="10442"/>
                  </a:lnTo>
                  <a:lnTo>
                    <a:pt x="8958" y="12541"/>
                  </a:lnTo>
                  <a:lnTo>
                    <a:pt x="8446" y="13360"/>
                  </a:lnTo>
                  <a:lnTo>
                    <a:pt x="8446" y="11671"/>
                  </a:lnTo>
                  <a:lnTo>
                    <a:pt x="8446" y="9930"/>
                  </a:lnTo>
                  <a:lnTo>
                    <a:pt x="8497" y="8855"/>
                  </a:lnTo>
                  <a:lnTo>
                    <a:pt x="8548" y="7729"/>
                  </a:lnTo>
                  <a:lnTo>
                    <a:pt x="8702" y="6654"/>
                  </a:lnTo>
                  <a:lnTo>
                    <a:pt x="8906" y="5580"/>
                  </a:lnTo>
                  <a:lnTo>
                    <a:pt x="8804" y="5580"/>
                  </a:lnTo>
                  <a:lnTo>
                    <a:pt x="8395" y="7678"/>
                  </a:lnTo>
                  <a:lnTo>
                    <a:pt x="8190" y="8753"/>
                  </a:lnTo>
                  <a:lnTo>
                    <a:pt x="8036" y="9777"/>
                  </a:lnTo>
                  <a:lnTo>
                    <a:pt x="7985" y="10852"/>
                  </a:lnTo>
                  <a:lnTo>
                    <a:pt x="7934" y="11926"/>
                  </a:lnTo>
                  <a:lnTo>
                    <a:pt x="7985" y="13001"/>
                  </a:lnTo>
                  <a:lnTo>
                    <a:pt x="8087" y="14025"/>
                  </a:lnTo>
                  <a:lnTo>
                    <a:pt x="7013" y="16021"/>
                  </a:lnTo>
                  <a:lnTo>
                    <a:pt x="6040" y="17966"/>
                  </a:lnTo>
                  <a:lnTo>
                    <a:pt x="6040" y="17250"/>
                  </a:lnTo>
                  <a:lnTo>
                    <a:pt x="6040" y="16277"/>
                  </a:lnTo>
                  <a:lnTo>
                    <a:pt x="6040" y="15253"/>
                  </a:lnTo>
                  <a:lnTo>
                    <a:pt x="6142" y="13308"/>
                  </a:lnTo>
                  <a:lnTo>
                    <a:pt x="6245" y="12234"/>
                  </a:lnTo>
                  <a:lnTo>
                    <a:pt x="6398" y="11107"/>
                  </a:lnTo>
                  <a:lnTo>
                    <a:pt x="6296" y="11107"/>
                  </a:lnTo>
                  <a:lnTo>
                    <a:pt x="6245" y="11619"/>
                  </a:lnTo>
                  <a:lnTo>
                    <a:pt x="6194" y="12131"/>
                  </a:lnTo>
                  <a:lnTo>
                    <a:pt x="6040" y="13155"/>
                  </a:lnTo>
                  <a:lnTo>
                    <a:pt x="5835" y="15253"/>
                  </a:lnTo>
                  <a:lnTo>
                    <a:pt x="5733" y="16277"/>
                  </a:lnTo>
                  <a:lnTo>
                    <a:pt x="5682" y="17301"/>
                  </a:lnTo>
                  <a:lnTo>
                    <a:pt x="5631" y="18069"/>
                  </a:lnTo>
                  <a:lnTo>
                    <a:pt x="5682" y="18888"/>
                  </a:lnTo>
                  <a:lnTo>
                    <a:pt x="4760" y="20986"/>
                  </a:lnTo>
                  <a:lnTo>
                    <a:pt x="3993" y="23085"/>
                  </a:lnTo>
                  <a:lnTo>
                    <a:pt x="3481" y="24569"/>
                  </a:lnTo>
                  <a:lnTo>
                    <a:pt x="3020" y="26053"/>
                  </a:lnTo>
                  <a:lnTo>
                    <a:pt x="2611" y="27589"/>
                  </a:lnTo>
                  <a:lnTo>
                    <a:pt x="2252" y="29073"/>
                  </a:lnTo>
                  <a:lnTo>
                    <a:pt x="1894" y="30609"/>
                  </a:lnTo>
                  <a:lnTo>
                    <a:pt x="1587" y="32144"/>
                  </a:lnTo>
                  <a:lnTo>
                    <a:pt x="1331" y="33680"/>
                  </a:lnTo>
                  <a:lnTo>
                    <a:pt x="1126" y="35215"/>
                  </a:lnTo>
                  <a:lnTo>
                    <a:pt x="717" y="38594"/>
                  </a:lnTo>
                  <a:lnTo>
                    <a:pt x="410" y="42023"/>
                  </a:lnTo>
                  <a:lnTo>
                    <a:pt x="205" y="45401"/>
                  </a:lnTo>
                  <a:lnTo>
                    <a:pt x="51" y="48779"/>
                  </a:lnTo>
                  <a:lnTo>
                    <a:pt x="0" y="52260"/>
                  </a:lnTo>
                  <a:lnTo>
                    <a:pt x="0" y="54000"/>
                  </a:lnTo>
                  <a:lnTo>
                    <a:pt x="51" y="55689"/>
                  </a:lnTo>
                  <a:lnTo>
                    <a:pt x="205" y="59119"/>
                  </a:lnTo>
                  <a:lnTo>
                    <a:pt x="359" y="60808"/>
                  </a:lnTo>
                  <a:lnTo>
                    <a:pt x="512" y="62497"/>
                  </a:lnTo>
                  <a:lnTo>
                    <a:pt x="563" y="62548"/>
                  </a:lnTo>
                  <a:lnTo>
                    <a:pt x="666" y="62548"/>
                  </a:lnTo>
                  <a:lnTo>
                    <a:pt x="666" y="62497"/>
                  </a:lnTo>
                  <a:lnTo>
                    <a:pt x="666" y="60603"/>
                  </a:lnTo>
                  <a:lnTo>
                    <a:pt x="614" y="58709"/>
                  </a:lnTo>
                  <a:lnTo>
                    <a:pt x="563" y="56815"/>
                  </a:lnTo>
                  <a:lnTo>
                    <a:pt x="563" y="54922"/>
                  </a:lnTo>
                  <a:lnTo>
                    <a:pt x="666" y="51134"/>
                  </a:lnTo>
                  <a:lnTo>
                    <a:pt x="819" y="47295"/>
                  </a:lnTo>
                  <a:lnTo>
                    <a:pt x="1024" y="44122"/>
                  </a:lnTo>
                  <a:lnTo>
                    <a:pt x="1331" y="40948"/>
                  </a:lnTo>
                  <a:lnTo>
                    <a:pt x="1689" y="37775"/>
                  </a:lnTo>
                  <a:lnTo>
                    <a:pt x="2150" y="34601"/>
                  </a:lnTo>
                  <a:lnTo>
                    <a:pt x="2713" y="31479"/>
                  </a:lnTo>
                  <a:lnTo>
                    <a:pt x="3020" y="29943"/>
                  </a:lnTo>
                  <a:lnTo>
                    <a:pt x="3378" y="28357"/>
                  </a:lnTo>
                  <a:lnTo>
                    <a:pt x="3788" y="26821"/>
                  </a:lnTo>
                  <a:lnTo>
                    <a:pt x="4197" y="25286"/>
                  </a:lnTo>
                  <a:lnTo>
                    <a:pt x="4709" y="23750"/>
                  </a:lnTo>
                  <a:lnTo>
                    <a:pt x="5221" y="22266"/>
                  </a:lnTo>
                  <a:lnTo>
                    <a:pt x="6142" y="19809"/>
                  </a:lnTo>
                  <a:lnTo>
                    <a:pt x="7166" y="17454"/>
                  </a:lnTo>
                  <a:lnTo>
                    <a:pt x="8497" y="16738"/>
                  </a:lnTo>
                  <a:lnTo>
                    <a:pt x="9828" y="15970"/>
                  </a:lnTo>
                  <a:lnTo>
                    <a:pt x="10493" y="15612"/>
                  </a:lnTo>
                  <a:lnTo>
                    <a:pt x="11158" y="15151"/>
                  </a:lnTo>
                  <a:lnTo>
                    <a:pt x="11824" y="14690"/>
                  </a:lnTo>
                  <a:lnTo>
                    <a:pt x="12438" y="14179"/>
                  </a:lnTo>
                  <a:lnTo>
                    <a:pt x="12438" y="14127"/>
                  </a:lnTo>
                  <a:lnTo>
                    <a:pt x="12387" y="14127"/>
                  </a:lnTo>
                  <a:lnTo>
                    <a:pt x="11722" y="14588"/>
                  </a:lnTo>
                  <a:lnTo>
                    <a:pt x="11005" y="14946"/>
                  </a:lnTo>
                  <a:lnTo>
                    <a:pt x="9572" y="15714"/>
                  </a:lnTo>
                  <a:lnTo>
                    <a:pt x="8446" y="16380"/>
                  </a:lnTo>
                  <a:lnTo>
                    <a:pt x="7371" y="17045"/>
                  </a:lnTo>
                  <a:lnTo>
                    <a:pt x="8446" y="14793"/>
                  </a:lnTo>
                  <a:lnTo>
                    <a:pt x="9623" y="12643"/>
                  </a:lnTo>
                  <a:lnTo>
                    <a:pt x="10544" y="12131"/>
                  </a:lnTo>
                  <a:lnTo>
                    <a:pt x="11466" y="11722"/>
                  </a:lnTo>
                  <a:lnTo>
                    <a:pt x="12438" y="11261"/>
                  </a:lnTo>
                  <a:lnTo>
                    <a:pt x="13308" y="10800"/>
                  </a:lnTo>
                  <a:lnTo>
                    <a:pt x="14281" y="10237"/>
                  </a:lnTo>
                  <a:lnTo>
                    <a:pt x="15253" y="9623"/>
                  </a:lnTo>
                  <a:lnTo>
                    <a:pt x="16175" y="8958"/>
                  </a:lnTo>
                  <a:lnTo>
                    <a:pt x="16635" y="8599"/>
                  </a:lnTo>
                  <a:lnTo>
                    <a:pt x="17096" y="8344"/>
                  </a:lnTo>
                  <a:lnTo>
                    <a:pt x="17147" y="8292"/>
                  </a:lnTo>
                  <a:lnTo>
                    <a:pt x="17147" y="8241"/>
                  </a:lnTo>
                  <a:lnTo>
                    <a:pt x="17045" y="8241"/>
                  </a:lnTo>
                  <a:lnTo>
                    <a:pt x="16482" y="8599"/>
                  </a:lnTo>
                  <a:lnTo>
                    <a:pt x="15919" y="8907"/>
                  </a:lnTo>
                  <a:lnTo>
                    <a:pt x="14946" y="9470"/>
                  </a:lnTo>
                  <a:lnTo>
                    <a:pt x="13001" y="10493"/>
                  </a:lnTo>
                  <a:lnTo>
                    <a:pt x="11056" y="11568"/>
                  </a:lnTo>
                  <a:lnTo>
                    <a:pt x="10493" y="11875"/>
                  </a:lnTo>
                  <a:lnTo>
                    <a:pt x="9879" y="12182"/>
                  </a:lnTo>
                  <a:lnTo>
                    <a:pt x="10135" y="11824"/>
                  </a:lnTo>
                  <a:lnTo>
                    <a:pt x="10903" y="10544"/>
                  </a:lnTo>
                  <a:lnTo>
                    <a:pt x="11670" y="9367"/>
                  </a:lnTo>
                  <a:lnTo>
                    <a:pt x="12489" y="8139"/>
                  </a:lnTo>
                  <a:lnTo>
                    <a:pt x="13308" y="6962"/>
                  </a:lnTo>
                  <a:lnTo>
                    <a:pt x="14178" y="5835"/>
                  </a:lnTo>
                  <a:lnTo>
                    <a:pt x="15100" y="4709"/>
                  </a:lnTo>
                  <a:lnTo>
                    <a:pt x="16021" y="3583"/>
                  </a:lnTo>
                  <a:lnTo>
                    <a:pt x="16994" y="2457"/>
                  </a:lnTo>
                  <a:lnTo>
                    <a:pt x="16994" y="2406"/>
                  </a:lnTo>
                  <a:lnTo>
                    <a:pt x="16942" y="2406"/>
                  </a:lnTo>
                  <a:lnTo>
                    <a:pt x="15663" y="3737"/>
                  </a:lnTo>
                  <a:lnTo>
                    <a:pt x="14485" y="5068"/>
                  </a:lnTo>
                  <a:lnTo>
                    <a:pt x="13308" y="6450"/>
                  </a:lnTo>
                  <a:lnTo>
                    <a:pt x="12182" y="7883"/>
                  </a:lnTo>
                  <a:lnTo>
                    <a:pt x="12182" y="7883"/>
                  </a:lnTo>
                  <a:lnTo>
                    <a:pt x="12285" y="7166"/>
                  </a:lnTo>
                  <a:lnTo>
                    <a:pt x="12387" y="6450"/>
                  </a:lnTo>
                  <a:lnTo>
                    <a:pt x="12540" y="5375"/>
                  </a:lnTo>
                  <a:lnTo>
                    <a:pt x="12745" y="4300"/>
                  </a:lnTo>
                  <a:lnTo>
                    <a:pt x="13001" y="3276"/>
                  </a:lnTo>
                  <a:lnTo>
                    <a:pt x="13308" y="2253"/>
                  </a:lnTo>
                  <a:lnTo>
                    <a:pt x="13462" y="1690"/>
                  </a:lnTo>
                  <a:lnTo>
                    <a:pt x="13615" y="1126"/>
                  </a:lnTo>
                  <a:lnTo>
                    <a:pt x="13871" y="563"/>
                  </a:lnTo>
                  <a:lnTo>
                    <a:pt x="14127" y="52"/>
                  </a:lnTo>
                  <a:lnTo>
                    <a:pt x="14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66;p54"/>
            <p:cNvSpPr/>
            <p:nvPr/>
          </p:nvSpPr>
          <p:spPr>
            <a:xfrm>
              <a:off x="1089525" y="2514550"/>
              <a:ext cx="175325" cy="102400"/>
            </a:xfrm>
            <a:custGeom>
              <a:avLst/>
              <a:gdLst/>
              <a:ahLst/>
              <a:cxnLst/>
              <a:rect l="l" t="t" r="r" b="b"/>
              <a:pathLst>
                <a:path w="7013" h="4096" extrusionOk="0">
                  <a:moveTo>
                    <a:pt x="7013" y="1"/>
                  </a:moveTo>
                  <a:lnTo>
                    <a:pt x="5375" y="1178"/>
                  </a:lnTo>
                  <a:lnTo>
                    <a:pt x="3635" y="2201"/>
                  </a:lnTo>
                  <a:lnTo>
                    <a:pt x="2765" y="2713"/>
                  </a:lnTo>
                  <a:lnTo>
                    <a:pt x="1843" y="3174"/>
                  </a:lnTo>
                  <a:lnTo>
                    <a:pt x="973" y="3635"/>
                  </a:lnTo>
                  <a:lnTo>
                    <a:pt x="52" y="4044"/>
                  </a:lnTo>
                  <a:lnTo>
                    <a:pt x="1" y="4095"/>
                  </a:lnTo>
                  <a:lnTo>
                    <a:pt x="52" y="4095"/>
                  </a:lnTo>
                  <a:lnTo>
                    <a:pt x="973" y="3686"/>
                  </a:lnTo>
                  <a:lnTo>
                    <a:pt x="1894" y="3276"/>
                  </a:lnTo>
                  <a:lnTo>
                    <a:pt x="2816" y="2816"/>
                  </a:lnTo>
                  <a:lnTo>
                    <a:pt x="3737" y="2304"/>
                  </a:lnTo>
                  <a:lnTo>
                    <a:pt x="4607" y="1792"/>
                  </a:lnTo>
                  <a:lnTo>
                    <a:pt x="5426" y="1229"/>
                  </a:lnTo>
                  <a:lnTo>
                    <a:pt x="6245" y="666"/>
                  </a:lnTo>
                  <a:lnTo>
                    <a:pt x="70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67;p54"/>
            <p:cNvSpPr/>
            <p:nvPr/>
          </p:nvSpPr>
          <p:spPr>
            <a:xfrm>
              <a:off x="1029375" y="2336675"/>
              <a:ext cx="29475" cy="124150"/>
            </a:xfrm>
            <a:custGeom>
              <a:avLst/>
              <a:gdLst/>
              <a:ahLst/>
              <a:cxnLst/>
              <a:rect l="l" t="t" r="r" b="b"/>
              <a:pathLst>
                <a:path w="1179" h="4966" extrusionOk="0">
                  <a:moveTo>
                    <a:pt x="1178" y="1"/>
                  </a:moveTo>
                  <a:lnTo>
                    <a:pt x="1127" y="52"/>
                  </a:lnTo>
                  <a:lnTo>
                    <a:pt x="1127" y="103"/>
                  </a:lnTo>
                  <a:lnTo>
                    <a:pt x="1127" y="103"/>
                  </a:lnTo>
                  <a:lnTo>
                    <a:pt x="1178" y="1"/>
                  </a:lnTo>
                  <a:close/>
                  <a:moveTo>
                    <a:pt x="1127" y="103"/>
                  </a:moveTo>
                  <a:lnTo>
                    <a:pt x="1076" y="206"/>
                  </a:lnTo>
                  <a:lnTo>
                    <a:pt x="1076" y="308"/>
                  </a:lnTo>
                  <a:lnTo>
                    <a:pt x="1076" y="316"/>
                  </a:lnTo>
                  <a:lnTo>
                    <a:pt x="1127" y="206"/>
                  </a:lnTo>
                  <a:lnTo>
                    <a:pt x="1127" y="103"/>
                  </a:lnTo>
                  <a:lnTo>
                    <a:pt x="1127" y="103"/>
                  </a:lnTo>
                  <a:close/>
                  <a:moveTo>
                    <a:pt x="1076" y="316"/>
                  </a:moveTo>
                  <a:lnTo>
                    <a:pt x="820" y="871"/>
                  </a:lnTo>
                  <a:lnTo>
                    <a:pt x="820" y="922"/>
                  </a:lnTo>
                  <a:lnTo>
                    <a:pt x="666" y="1485"/>
                  </a:lnTo>
                  <a:lnTo>
                    <a:pt x="513" y="2048"/>
                  </a:lnTo>
                  <a:lnTo>
                    <a:pt x="308" y="2765"/>
                  </a:lnTo>
                  <a:lnTo>
                    <a:pt x="154" y="3481"/>
                  </a:lnTo>
                  <a:lnTo>
                    <a:pt x="52" y="4198"/>
                  </a:lnTo>
                  <a:lnTo>
                    <a:pt x="1" y="4966"/>
                  </a:lnTo>
                  <a:lnTo>
                    <a:pt x="103" y="4966"/>
                  </a:lnTo>
                  <a:lnTo>
                    <a:pt x="257" y="3789"/>
                  </a:lnTo>
                  <a:lnTo>
                    <a:pt x="513" y="2611"/>
                  </a:lnTo>
                  <a:lnTo>
                    <a:pt x="769" y="1485"/>
                  </a:lnTo>
                  <a:lnTo>
                    <a:pt x="1076" y="359"/>
                  </a:lnTo>
                  <a:lnTo>
                    <a:pt x="1076" y="31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68;p54"/>
            <p:cNvSpPr/>
            <p:nvPr/>
          </p:nvSpPr>
          <p:spPr>
            <a:xfrm>
              <a:off x="605825" y="3566400"/>
              <a:ext cx="492675" cy="578400"/>
            </a:xfrm>
            <a:custGeom>
              <a:avLst/>
              <a:gdLst/>
              <a:ahLst/>
              <a:cxnLst/>
              <a:rect l="l" t="t" r="r" b="b"/>
              <a:pathLst>
                <a:path w="19707" h="23136" extrusionOk="0">
                  <a:moveTo>
                    <a:pt x="1" y="0"/>
                  </a:moveTo>
                  <a:lnTo>
                    <a:pt x="461" y="5733"/>
                  </a:lnTo>
                  <a:lnTo>
                    <a:pt x="1946" y="23136"/>
                  </a:lnTo>
                  <a:lnTo>
                    <a:pt x="17762" y="23136"/>
                  </a:lnTo>
                  <a:lnTo>
                    <a:pt x="19195" y="5733"/>
                  </a:lnTo>
                  <a:lnTo>
                    <a:pt x="1970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69;p54"/>
            <p:cNvSpPr/>
            <p:nvPr/>
          </p:nvSpPr>
          <p:spPr>
            <a:xfrm>
              <a:off x="605825" y="3566400"/>
              <a:ext cx="492675" cy="143325"/>
            </a:xfrm>
            <a:custGeom>
              <a:avLst/>
              <a:gdLst/>
              <a:ahLst/>
              <a:cxnLst/>
              <a:rect l="l" t="t" r="r" b="b"/>
              <a:pathLst>
                <a:path w="19707" h="5733" extrusionOk="0">
                  <a:moveTo>
                    <a:pt x="1" y="0"/>
                  </a:moveTo>
                  <a:lnTo>
                    <a:pt x="461" y="5733"/>
                  </a:lnTo>
                  <a:lnTo>
                    <a:pt x="19195" y="5733"/>
                  </a:lnTo>
                  <a:lnTo>
                    <a:pt x="197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70;p54"/>
            <p:cNvSpPr/>
            <p:nvPr/>
          </p:nvSpPr>
          <p:spPr>
            <a:xfrm>
              <a:off x="566175" y="3508800"/>
              <a:ext cx="570725" cy="136950"/>
            </a:xfrm>
            <a:custGeom>
              <a:avLst/>
              <a:gdLst/>
              <a:ahLst/>
              <a:cxnLst/>
              <a:rect l="l" t="t" r="r" b="b"/>
              <a:pathLst>
                <a:path w="22829" h="5478" extrusionOk="0">
                  <a:moveTo>
                    <a:pt x="0" y="1"/>
                  </a:moveTo>
                  <a:lnTo>
                    <a:pt x="0" y="5478"/>
                  </a:lnTo>
                  <a:lnTo>
                    <a:pt x="22828" y="5478"/>
                  </a:lnTo>
                  <a:lnTo>
                    <a:pt x="2282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71;p54"/>
            <p:cNvSpPr/>
            <p:nvPr/>
          </p:nvSpPr>
          <p:spPr>
            <a:xfrm>
              <a:off x="288500" y="4138375"/>
              <a:ext cx="7043000" cy="16675"/>
            </a:xfrm>
            <a:custGeom>
              <a:avLst/>
              <a:gdLst/>
              <a:ahLst/>
              <a:cxnLst/>
              <a:rect l="l" t="t" r="r" b="b"/>
              <a:pathLst>
                <a:path w="281720" h="667" extrusionOk="0">
                  <a:moveTo>
                    <a:pt x="140860" y="1"/>
                  </a:moveTo>
                  <a:lnTo>
                    <a:pt x="70430" y="103"/>
                  </a:lnTo>
                  <a:lnTo>
                    <a:pt x="35215" y="154"/>
                  </a:lnTo>
                  <a:lnTo>
                    <a:pt x="0" y="308"/>
                  </a:lnTo>
                  <a:lnTo>
                    <a:pt x="35215" y="462"/>
                  </a:lnTo>
                  <a:lnTo>
                    <a:pt x="70430" y="513"/>
                  </a:lnTo>
                  <a:lnTo>
                    <a:pt x="140860" y="666"/>
                  </a:lnTo>
                  <a:lnTo>
                    <a:pt x="211290" y="513"/>
                  </a:lnTo>
                  <a:lnTo>
                    <a:pt x="246505" y="462"/>
                  </a:lnTo>
                  <a:lnTo>
                    <a:pt x="281720" y="308"/>
                  </a:lnTo>
                  <a:lnTo>
                    <a:pt x="246505" y="154"/>
                  </a:lnTo>
                  <a:lnTo>
                    <a:pt x="211290" y="103"/>
                  </a:lnTo>
                  <a:lnTo>
                    <a:pt x="1408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72;p54"/>
            <p:cNvSpPr/>
            <p:nvPr/>
          </p:nvSpPr>
          <p:spPr>
            <a:xfrm>
              <a:off x="2642975" y="3176100"/>
              <a:ext cx="328900" cy="1580375"/>
            </a:xfrm>
            <a:custGeom>
              <a:avLst/>
              <a:gdLst/>
              <a:ahLst/>
              <a:cxnLst/>
              <a:rect l="l" t="t" r="r" b="b"/>
              <a:pathLst>
                <a:path w="13156" h="63215" extrusionOk="0">
                  <a:moveTo>
                    <a:pt x="1" y="1"/>
                  </a:moveTo>
                  <a:lnTo>
                    <a:pt x="1485" y="8907"/>
                  </a:lnTo>
                  <a:lnTo>
                    <a:pt x="11517" y="63214"/>
                  </a:lnTo>
                  <a:lnTo>
                    <a:pt x="13155" y="63214"/>
                  </a:lnTo>
                  <a:lnTo>
                    <a:pt x="5836" y="8907"/>
                  </a:lnTo>
                  <a:lnTo>
                    <a:pt x="476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73;p54"/>
            <p:cNvSpPr/>
            <p:nvPr/>
          </p:nvSpPr>
          <p:spPr>
            <a:xfrm>
              <a:off x="2642975" y="3176100"/>
              <a:ext cx="145900" cy="222700"/>
            </a:xfrm>
            <a:custGeom>
              <a:avLst/>
              <a:gdLst/>
              <a:ahLst/>
              <a:cxnLst/>
              <a:rect l="l" t="t" r="r" b="b"/>
              <a:pathLst>
                <a:path w="5836" h="8908" extrusionOk="0">
                  <a:moveTo>
                    <a:pt x="1" y="1"/>
                  </a:moveTo>
                  <a:lnTo>
                    <a:pt x="1485" y="8907"/>
                  </a:lnTo>
                  <a:lnTo>
                    <a:pt x="5836" y="8907"/>
                  </a:lnTo>
                  <a:lnTo>
                    <a:pt x="476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74;p54"/>
            <p:cNvSpPr/>
            <p:nvPr/>
          </p:nvSpPr>
          <p:spPr>
            <a:xfrm>
              <a:off x="1853450" y="3176100"/>
              <a:ext cx="328900" cy="1580375"/>
            </a:xfrm>
            <a:custGeom>
              <a:avLst/>
              <a:gdLst/>
              <a:ahLst/>
              <a:cxnLst/>
              <a:rect l="l" t="t" r="r" b="b"/>
              <a:pathLst>
                <a:path w="13156" h="63215" extrusionOk="0">
                  <a:moveTo>
                    <a:pt x="8395" y="1"/>
                  </a:moveTo>
                  <a:lnTo>
                    <a:pt x="7320" y="8907"/>
                  </a:lnTo>
                  <a:lnTo>
                    <a:pt x="1" y="63214"/>
                  </a:lnTo>
                  <a:lnTo>
                    <a:pt x="1639" y="63214"/>
                  </a:lnTo>
                  <a:lnTo>
                    <a:pt x="11671" y="8907"/>
                  </a:lnTo>
                  <a:lnTo>
                    <a:pt x="1315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75;p54"/>
            <p:cNvSpPr/>
            <p:nvPr/>
          </p:nvSpPr>
          <p:spPr>
            <a:xfrm>
              <a:off x="2036450" y="3176100"/>
              <a:ext cx="145900" cy="222700"/>
            </a:xfrm>
            <a:custGeom>
              <a:avLst/>
              <a:gdLst/>
              <a:ahLst/>
              <a:cxnLst/>
              <a:rect l="l" t="t" r="r" b="b"/>
              <a:pathLst>
                <a:path w="5836" h="8908" extrusionOk="0">
                  <a:moveTo>
                    <a:pt x="1075" y="1"/>
                  </a:moveTo>
                  <a:lnTo>
                    <a:pt x="0" y="8907"/>
                  </a:lnTo>
                  <a:lnTo>
                    <a:pt x="4351" y="890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76;p54"/>
            <p:cNvSpPr/>
            <p:nvPr/>
          </p:nvSpPr>
          <p:spPr>
            <a:xfrm>
              <a:off x="1099775" y="3176100"/>
              <a:ext cx="328875" cy="1580375"/>
            </a:xfrm>
            <a:custGeom>
              <a:avLst/>
              <a:gdLst/>
              <a:ahLst/>
              <a:cxnLst/>
              <a:rect l="l" t="t" r="r" b="b"/>
              <a:pathLst>
                <a:path w="13155" h="63215" extrusionOk="0">
                  <a:moveTo>
                    <a:pt x="8394" y="1"/>
                  </a:moveTo>
                  <a:lnTo>
                    <a:pt x="7319" y="8907"/>
                  </a:lnTo>
                  <a:lnTo>
                    <a:pt x="0" y="63214"/>
                  </a:lnTo>
                  <a:lnTo>
                    <a:pt x="1638" y="63214"/>
                  </a:lnTo>
                  <a:lnTo>
                    <a:pt x="11670" y="8907"/>
                  </a:lnTo>
                  <a:lnTo>
                    <a:pt x="1315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77;p54"/>
            <p:cNvSpPr/>
            <p:nvPr/>
          </p:nvSpPr>
          <p:spPr>
            <a:xfrm>
              <a:off x="1282750" y="3176100"/>
              <a:ext cx="145900" cy="222700"/>
            </a:xfrm>
            <a:custGeom>
              <a:avLst/>
              <a:gdLst/>
              <a:ahLst/>
              <a:cxnLst/>
              <a:rect l="l" t="t" r="r" b="b"/>
              <a:pathLst>
                <a:path w="5836" h="8908" extrusionOk="0">
                  <a:moveTo>
                    <a:pt x="1075" y="1"/>
                  </a:moveTo>
                  <a:lnTo>
                    <a:pt x="0" y="8907"/>
                  </a:lnTo>
                  <a:lnTo>
                    <a:pt x="4351" y="890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78;p54"/>
            <p:cNvSpPr/>
            <p:nvPr/>
          </p:nvSpPr>
          <p:spPr>
            <a:xfrm>
              <a:off x="1163750" y="1739100"/>
              <a:ext cx="1841375" cy="1541975"/>
            </a:xfrm>
            <a:custGeom>
              <a:avLst/>
              <a:gdLst/>
              <a:ahLst/>
              <a:cxnLst/>
              <a:rect l="l" t="t" r="r" b="b"/>
              <a:pathLst>
                <a:path w="73655" h="61679" extrusionOk="0">
                  <a:moveTo>
                    <a:pt x="2815" y="1"/>
                  </a:moveTo>
                  <a:lnTo>
                    <a:pt x="0" y="61678"/>
                  </a:lnTo>
                  <a:lnTo>
                    <a:pt x="73655" y="61678"/>
                  </a:lnTo>
                  <a:lnTo>
                    <a:pt x="73655" y="53898"/>
                  </a:lnTo>
                  <a:lnTo>
                    <a:pt x="46118" y="53898"/>
                  </a:lnTo>
                  <a:lnTo>
                    <a:pt x="368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79;p54"/>
            <p:cNvSpPr/>
            <p:nvPr/>
          </p:nvSpPr>
          <p:spPr>
            <a:xfrm>
              <a:off x="1163750" y="1739100"/>
              <a:ext cx="166375" cy="1541975"/>
            </a:xfrm>
            <a:custGeom>
              <a:avLst/>
              <a:gdLst/>
              <a:ahLst/>
              <a:cxnLst/>
              <a:rect l="l" t="t" r="r" b="b"/>
              <a:pathLst>
                <a:path w="6655" h="61679" extrusionOk="0">
                  <a:moveTo>
                    <a:pt x="2815" y="1"/>
                  </a:moveTo>
                  <a:lnTo>
                    <a:pt x="0" y="61678"/>
                  </a:lnTo>
                  <a:lnTo>
                    <a:pt x="4044" y="6167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80;p54"/>
            <p:cNvSpPr/>
            <p:nvPr/>
          </p:nvSpPr>
          <p:spPr>
            <a:xfrm>
              <a:off x="1673025" y="697500"/>
              <a:ext cx="1055725" cy="1401200"/>
            </a:xfrm>
            <a:custGeom>
              <a:avLst/>
              <a:gdLst/>
              <a:ahLst/>
              <a:cxnLst/>
              <a:rect l="l" t="t" r="r" b="b"/>
              <a:pathLst>
                <a:path w="42229" h="56048" extrusionOk="0">
                  <a:moveTo>
                    <a:pt x="18632" y="0"/>
                  </a:moveTo>
                  <a:lnTo>
                    <a:pt x="18069" y="51"/>
                  </a:lnTo>
                  <a:lnTo>
                    <a:pt x="17455" y="205"/>
                  </a:lnTo>
                  <a:lnTo>
                    <a:pt x="16892" y="307"/>
                  </a:lnTo>
                  <a:lnTo>
                    <a:pt x="16329" y="512"/>
                  </a:lnTo>
                  <a:lnTo>
                    <a:pt x="15203" y="922"/>
                  </a:lnTo>
                  <a:lnTo>
                    <a:pt x="14076" y="1433"/>
                  </a:lnTo>
                  <a:lnTo>
                    <a:pt x="12950" y="1996"/>
                  </a:lnTo>
                  <a:lnTo>
                    <a:pt x="10903" y="2969"/>
                  </a:lnTo>
                  <a:lnTo>
                    <a:pt x="10033" y="3481"/>
                  </a:lnTo>
                  <a:lnTo>
                    <a:pt x="9214" y="3942"/>
                  </a:lnTo>
                  <a:lnTo>
                    <a:pt x="8497" y="4556"/>
                  </a:lnTo>
                  <a:lnTo>
                    <a:pt x="7883" y="5170"/>
                  </a:lnTo>
                  <a:lnTo>
                    <a:pt x="7320" y="5887"/>
                  </a:lnTo>
                  <a:lnTo>
                    <a:pt x="6859" y="6654"/>
                  </a:lnTo>
                  <a:lnTo>
                    <a:pt x="6501" y="7524"/>
                  </a:lnTo>
                  <a:lnTo>
                    <a:pt x="6194" y="8548"/>
                  </a:lnTo>
                  <a:lnTo>
                    <a:pt x="5426" y="11414"/>
                  </a:lnTo>
                  <a:lnTo>
                    <a:pt x="4659" y="14332"/>
                  </a:lnTo>
                  <a:lnTo>
                    <a:pt x="3225" y="20167"/>
                  </a:lnTo>
                  <a:lnTo>
                    <a:pt x="2611" y="22368"/>
                  </a:lnTo>
                  <a:lnTo>
                    <a:pt x="1946" y="24671"/>
                  </a:lnTo>
                  <a:lnTo>
                    <a:pt x="1332" y="26975"/>
                  </a:lnTo>
                  <a:lnTo>
                    <a:pt x="717" y="29329"/>
                  </a:lnTo>
                  <a:lnTo>
                    <a:pt x="461" y="30558"/>
                  </a:lnTo>
                  <a:lnTo>
                    <a:pt x="257" y="31735"/>
                  </a:lnTo>
                  <a:lnTo>
                    <a:pt x="103" y="32912"/>
                  </a:lnTo>
                  <a:lnTo>
                    <a:pt x="1" y="34089"/>
                  </a:lnTo>
                  <a:lnTo>
                    <a:pt x="1" y="35267"/>
                  </a:lnTo>
                  <a:lnTo>
                    <a:pt x="1" y="36444"/>
                  </a:lnTo>
                  <a:lnTo>
                    <a:pt x="154" y="37570"/>
                  </a:lnTo>
                  <a:lnTo>
                    <a:pt x="359" y="38747"/>
                  </a:lnTo>
                  <a:lnTo>
                    <a:pt x="564" y="39617"/>
                  </a:lnTo>
                  <a:lnTo>
                    <a:pt x="871" y="40487"/>
                  </a:lnTo>
                  <a:lnTo>
                    <a:pt x="1178" y="41306"/>
                  </a:lnTo>
                  <a:lnTo>
                    <a:pt x="1587" y="42125"/>
                  </a:lnTo>
                  <a:lnTo>
                    <a:pt x="1997" y="42893"/>
                  </a:lnTo>
                  <a:lnTo>
                    <a:pt x="2458" y="43661"/>
                  </a:lnTo>
                  <a:lnTo>
                    <a:pt x="2969" y="44377"/>
                  </a:lnTo>
                  <a:lnTo>
                    <a:pt x="3481" y="45094"/>
                  </a:lnTo>
                  <a:lnTo>
                    <a:pt x="4096" y="45811"/>
                  </a:lnTo>
                  <a:lnTo>
                    <a:pt x="4659" y="46476"/>
                  </a:lnTo>
                  <a:lnTo>
                    <a:pt x="5324" y="47141"/>
                  </a:lnTo>
                  <a:lnTo>
                    <a:pt x="5938" y="47756"/>
                  </a:lnTo>
                  <a:lnTo>
                    <a:pt x="7320" y="48933"/>
                  </a:lnTo>
                  <a:lnTo>
                    <a:pt x="8753" y="50008"/>
                  </a:lnTo>
                  <a:lnTo>
                    <a:pt x="10391" y="51083"/>
                  </a:lnTo>
                  <a:lnTo>
                    <a:pt x="12131" y="52106"/>
                  </a:lnTo>
                  <a:lnTo>
                    <a:pt x="13923" y="53028"/>
                  </a:lnTo>
                  <a:lnTo>
                    <a:pt x="14844" y="53437"/>
                  </a:lnTo>
                  <a:lnTo>
                    <a:pt x="15817" y="53847"/>
                  </a:lnTo>
                  <a:lnTo>
                    <a:pt x="16738" y="54205"/>
                  </a:lnTo>
                  <a:lnTo>
                    <a:pt x="17711" y="54563"/>
                  </a:lnTo>
                  <a:lnTo>
                    <a:pt x="18683" y="54870"/>
                  </a:lnTo>
                  <a:lnTo>
                    <a:pt x="19707" y="55177"/>
                  </a:lnTo>
                  <a:lnTo>
                    <a:pt x="20679" y="55382"/>
                  </a:lnTo>
                  <a:lnTo>
                    <a:pt x="21703" y="55587"/>
                  </a:lnTo>
                  <a:lnTo>
                    <a:pt x="22676" y="55740"/>
                  </a:lnTo>
                  <a:lnTo>
                    <a:pt x="23699" y="55894"/>
                  </a:lnTo>
                  <a:lnTo>
                    <a:pt x="24672" y="55996"/>
                  </a:lnTo>
                  <a:lnTo>
                    <a:pt x="25695" y="56048"/>
                  </a:lnTo>
                  <a:lnTo>
                    <a:pt x="26668" y="56048"/>
                  </a:lnTo>
                  <a:lnTo>
                    <a:pt x="27692" y="55996"/>
                  </a:lnTo>
                  <a:lnTo>
                    <a:pt x="28664" y="55894"/>
                  </a:lnTo>
                  <a:lnTo>
                    <a:pt x="29637" y="55740"/>
                  </a:lnTo>
                  <a:lnTo>
                    <a:pt x="30609" y="55536"/>
                  </a:lnTo>
                  <a:lnTo>
                    <a:pt x="31582" y="55331"/>
                  </a:lnTo>
                  <a:lnTo>
                    <a:pt x="32503" y="55024"/>
                  </a:lnTo>
                  <a:lnTo>
                    <a:pt x="33424" y="54666"/>
                  </a:lnTo>
                  <a:lnTo>
                    <a:pt x="34346" y="54256"/>
                  </a:lnTo>
                  <a:lnTo>
                    <a:pt x="35216" y="53795"/>
                  </a:lnTo>
                  <a:lnTo>
                    <a:pt x="36086" y="53284"/>
                  </a:lnTo>
                  <a:lnTo>
                    <a:pt x="36956" y="52669"/>
                  </a:lnTo>
                  <a:lnTo>
                    <a:pt x="37775" y="52055"/>
                  </a:lnTo>
                  <a:lnTo>
                    <a:pt x="38594" y="51339"/>
                  </a:lnTo>
                  <a:lnTo>
                    <a:pt x="39208" y="50673"/>
                  </a:lnTo>
                  <a:lnTo>
                    <a:pt x="39771" y="49957"/>
                  </a:lnTo>
                  <a:lnTo>
                    <a:pt x="40283" y="49138"/>
                  </a:lnTo>
                  <a:lnTo>
                    <a:pt x="40795" y="48267"/>
                  </a:lnTo>
                  <a:lnTo>
                    <a:pt x="41204" y="47346"/>
                  </a:lnTo>
                  <a:lnTo>
                    <a:pt x="41563" y="46322"/>
                  </a:lnTo>
                  <a:lnTo>
                    <a:pt x="41870" y="45350"/>
                  </a:lnTo>
                  <a:lnTo>
                    <a:pt x="42074" y="44326"/>
                  </a:lnTo>
                  <a:lnTo>
                    <a:pt x="42228" y="43251"/>
                  </a:lnTo>
                  <a:lnTo>
                    <a:pt x="42228" y="42228"/>
                  </a:lnTo>
                  <a:lnTo>
                    <a:pt x="42177" y="41255"/>
                  </a:lnTo>
                  <a:lnTo>
                    <a:pt x="42023" y="40231"/>
                  </a:lnTo>
                  <a:lnTo>
                    <a:pt x="41921" y="39771"/>
                  </a:lnTo>
                  <a:lnTo>
                    <a:pt x="41767" y="39310"/>
                  </a:lnTo>
                  <a:lnTo>
                    <a:pt x="41563" y="38849"/>
                  </a:lnTo>
                  <a:lnTo>
                    <a:pt x="41358" y="38440"/>
                  </a:lnTo>
                  <a:lnTo>
                    <a:pt x="41153" y="38030"/>
                  </a:lnTo>
                  <a:lnTo>
                    <a:pt x="40846" y="37621"/>
                  </a:lnTo>
                  <a:lnTo>
                    <a:pt x="40590" y="37263"/>
                  </a:lnTo>
                  <a:lnTo>
                    <a:pt x="40232" y="36904"/>
                  </a:lnTo>
                  <a:lnTo>
                    <a:pt x="39464" y="36239"/>
                  </a:lnTo>
                  <a:lnTo>
                    <a:pt x="38696" y="35625"/>
                  </a:lnTo>
                  <a:lnTo>
                    <a:pt x="37826" y="35113"/>
                  </a:lnTo>
                  <a:lnTo>
                    <a:pt x="36956" y="34652"/>
                  </a:lnTo>
                  <a:lnTo>
                    <a:pt x="35165" y="33782"/>
                  </a:lnTo>
                  <a:lnTo>
                    <a:pt x="33373" y="32963"/>
                  </a:lnTo>
                  <a:lnTo>
                    <a:pt x="32810" y="32656"/>
                  </a:lnTo>
                  <a:lnTo>
                    <a:pt x="32298" y="32349"/>
                  </a:lnTo>
                  <a:lnTo>
                    <a:pt x="31735" y="32042"/>
                  </a:lnTo>
                  <a:lnTo>
                    <a:pt x="31275" y="31684"/>
                  </a:lnTo>
                  <a:lnTo>
                    <a:pt x="30814" y="31274"/>
                  </a:lnTo>
                  <a:lnTo>
                    <a:pt x="30353" y="30865"/>
                  </a:lnTo>
                  <a:lnTo>
                    <a:pt x="29893" y="30455"/>
                  </a:lnTo>
                  <a:lnTo>
                    <a:pt x="29534" y="29995"/>
                  </a:lnTo>
                  <a:lnTo>
                    <a:pt x="29125" y="29483"/>
                  </a:lnTo>
                  <a:lnTo>
                    <a:pt x="28818" y="29022"/>
                  </a:lnTo>
                  <a:lnTo>
                    <a:pt x="28459" y="28459"/>
                  </a:lnTo>
                  <a:lnTo>
                    <a:pt x="28203" y="27947"/>
                  </a:lnTo>
                  <a:lnTo>
                    <a:pt x="27948" y="27384"/>
                  </a:lnTo>
                  <a:lnTo>
                    <a:pt x="27692" y="26821"/>
                  </a:lnTo>
                  <a:lnTo>
                    <a:pt x="27487" y="26258"/>
                  </a:lnTo>
                  <a:lnTo>
                    <a:pt x="27333" y="25644"/>
                  </a:lnTo>
                  <a:lnTo>
                    <a:pt x="27026" y="24415"/>
                  </a:lnTo>
                  <a:lnTo>
                    <a:pt x="26821" y="23238"/>
                  </a:lnTo>
                  <a:lnTo>
                    <a:pt x="26668" y="22112"/>
                  </a:lnTo>
                  <a:lnTo>
                    <a:pt x="26566" y="21037"/>
                  </a:lnTo>
                  <a:lnTo>
                    <a:pt x="26514" y="19962"/>
                  </a:lnTo>
                  <a:lnTo>
                    <a:pt x="26514" y="18939"/>
                  </a:lnTo>
                  <a:lnTo>
                    <a:pt x="26566" y="17915"/>
                  </a:lnTo>
                  <a:lnTo>
                    <a:pt x="26668" y="16891"/>
                  </a:lnTo>
                  <a:lnTo>
                    <a:pt x="26873" y="14844"/>
                  </a:lnTo>
                  <a:lnTo>
                    <a:pt x="27180" y="12745"/>
                  </a:lnTo>
                  <a:lnTo>
                    <a:pt x="27538" y="10493"/>
                  </a:lnTo>
                  <a:lnTo>
                    <a:pt x="27845" y="8139"/>
                  </a:lnTo>
                  <a:lnTo>
                    <a:pt x="27896" y="7627"/>
                  </a:lnTo>
                  <a:lnTo>
                    <a:pt x="27948" y="7166"/>
                  </a:lnTo>
                  <a:lnTo>
                    <a:pt x="27896" y="6654"/>
                  </a:lnTo>
                  <a:lnTo>
                    <a:pt x="27794" y="6194"/>
                  </a:lnTo>
                  <a:lnTo>
                    <a:pt x="27640" y="5682"/>
                  </a:lnTo>
                  <a:lnTo>
                    <a:pt x="27487" y="5221"/>
                  </a:lnTo>
                  <a:lnTo>
                    <a:pt x="27231" y="4812"/>
                  </a:lnTo>
                  <a:lnTo>
                    <a:pt x="26975" y="4402"/>
                  </a:lnTo>
                  <a:lnTo>
                    <a:pt x="26617" y="3942"/>
                  </a:lnTo>
                  <a:lnTo>
                    <a:pt x="26258" y="3481"/>
                  </a:lnTo>
                  <a:lnTo>
                    <a:pt x="25849" y="3071"/>
                  </a:lnTo>
                  <a:lnTo>
                    <a:pt x="25439" y="2713"/>
                  </a:lnTo>
                  <a:lnTo>
                    <a:pt x="25030" y="2355"/>
                  </a:lnTo>
                  <a:lnTo>
                    <a:pt x="24518" y="1996"/>
                  </a:lnTo>
                  <a:lnTo>
                    <a:pt x="24057" y="1741"/>
                  </a:lnTo>
                  <a:lnTo>
                    <a:pt x="23546" y="1485"/>
                  </a:lnTo>
                  <a:lnTo>
                    <a:pt x="23136" y="1178"/>
                  </a:lnTo>
                  <a:lnTo>
                    <a:pt x="22676" y="922"/>
                  </a:lnTo>
                  <a:lnTo>
                    <a:pt x="22215" y="717"/>
                  </a:lnTo>
                  <a:lnTo>
                    <a:pt x="21754" y="512"/>
                  </a:lnTo>
                  <a:lnTo>
                    <a:pt x="21242" y="307"/>
                  </a:lnTo>
                  <a:lnTo>
                    <a:pt x="20730" y="205"/>
                  </a:lnTo>
                  <a:lnTo>
                    <a:pt x="20270" y="103"/>
                  </a:lnTo>
                  <a:lnTo>
                    <a:pt x="1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81;p54"/>
            <p:cNvSpPr/>
            <p:nvPr/>
          </p:nvSpPr>
          <p:spPr>
            <a:xfrm>
              <a:off x="1673025" y="697500"/>
              <a:ext cx="1055725" cy="1401200"/>
            </a:xfrm>
            <a:custGeom>
              <a:avLst/>
              <a:gdLst/>
              <a:ahLst/>
              <a:cxnLst/>
              <a:rect l="l" t="t" r="r" b="b"/>
              <a:pathLst>
                <a:path w="42229" h="56048" fill="none" extrusionOk="0">
                  <a:moveTo>
                    <a:pt x="3225" y="20167"/>
                  </a:moveTo>
                  <a:lnTo>
                    <a:pt x="3225" y="20167"/>
                  </a:lnTo>
                  <a:lnTo>
                    <a:pt x="2611" y="22368"/>
                  </a:lnTo>
                  <a:lnTo>
                    <a:pt x="1946" y="24671"/>
                  </a:lnTo>
                  <a:lnTo>
                    <a:pt x="1332" y="26975"/>
                  </a:lnTo>
                  <a:lnTo>
                    <a:pt x="717" y="29329"/>
                  </a:lnTo>
                  <a:lnTo>
                    <a:pt x="461" y="30558"/>
                  </a:lnTo>
                  <a:lnTo>
                    <a:pt x="257" y="31735"/>
                  </a:lnTo>
                  <a:lnTo>
                    <a:pt x="103" y="32912"/>
                  </a:lnTo>
                  <a:lnTo>
                    <a:pt x="1" y="34089"/>
                  </a:lnTo>
                  <a:lnTo>
                    <a:pt x="1" y="35267"/>
                  </a:lnTo>
                  <a:lnTo>
                    <a:pt x="1" y="36444"/>
                  </a:lnTo>
                  <a:lnTo>
                    <a:pt x="154" y="37570"/>
                  </a:lnTo>
                  <a:lnTo>
                    <a:pt x="359" y="38747"/>
                  </a:lnTo>
                  <a:lnTo>
                    <a:pt x="359" y="38747"/>
                  </a:lnTo>
                  <a:lnTo>
                    <a:pt x="564" y="39617"/>
                  </a:lnTo>
                  <a:lnTo>
                    <a:pt x="871" y="40487"/>
                  </a:lnTo>
                  <a:lnTo>
                    <a:pt x="1178" y="41306"/>
                  </a:lnTo>
                  <a:lnTo>
                    <a:pt x="1587" y="42125"/>
                  </a:lnTo>
                  <a:lnTo>
                    <a:pt x="1997" y="42893"/>
                  </a:lnTo>
                  <a:lnTo>
                    <a:pt x="2458" y="43661"/>
                  </a:lnTo>
                  <a:lnTo>
                    <a:pt x="2969" y="44377"/>
                  </a:lnTo>
                  <a:lnTo>
                    <a:pt x="3481" y="45094"/>
                  </a:lnTo>
                  <a:lnTo>
                    <a:pt x="4096" y="45811"/>
                  </a:lnTo>
                  <a:lnTo>
                    <a:pt x="4659" y="46476"/>
                  </a:lnTo>
                  <a:lnTo>
                    <a:pt x="5324" y="47141"/>
                  </a:lnTo>
                  <a:lnTo>
                    <a:pt x="5938" y="47756"/>
                  </a:lnTo>
                  <a:lnTo>
                    <a:pt x="7320" y="48933"/>
                  </a:lnTo>
                  <a:lnTo>
                    <a:pt x="8753" y="50008"/>
                  </a:lnTo>
                  <a:lnTo>
                    <a:pt x="8753" y="50008"/>
                  </a:lnTo>
                  <a:lnTo>
                    <a:pt x="10391" y="51083"/>
                  </a:lnTo>
                  <a:lnTo>
                    <a:pt x="12131" y="52106"/>
                  </a:lnTo>
                  <a:lnTo>
                    <a:pt x="13923" y="53028"/>
                  </a:lnTo>
                  <a:lnTo>
                    <a:pt x="14844" y="53437"/>
                  </a:lnTo>
                  <a:lnTo>
                    <a:pt x="15817" y="53847"/>
                  </a:lnTo>
                  <a:lnTo>
                    <a:pt x="16738" y="54205"/>
                  </a:lnTo>
                  <a:lnTo>
                    <a:pt x="17711" y="54563"/>
                  </a:lnTo>
                  <a:lnTo>
                    <a:pt x="18683" y="54870"/>
                  </a:lnTo>
                  <a:lnTo>
                    <a:pt x="19707" y="55177"/>
                  </a:lnTo>
                  <a:lnTo>
                    <a:pt x="20679" y="55382"/>
                  </a:lnTo>
                  <a:lnTo>
                    <a:pt x="21703" y="55587"/>
                  </a:lnTo>
                  <a:lnTo>
                    <a:pt x="22676" y="55740"/>
                  </a:lnTo>
                  <a:lnTo>
                    <a:pt x="23699" y="55894"/>
                  </a:lnTo>
                  <a:lnTo>
                    <a:pt x="24672" y="55996"/>
                  </a:lnTo>
                  <a:lnTo>
                    <a:pt x="25695" y="56048"/>
                  </a:lnTo>
                  <a:lnTo>
                    <a:pt x="26668" y="56048"/>
                  </a:lnTo>
                  <a:lnTo>
                    <a:pt x="27692" y="55996"/>
                  </a:lnTo>
                  <a:lnTo>
                    <a:pt x="28664" y="55894"/>
                  </a:lnTo>
                  <a:lnTo>
                    <a:pt x="29637" y="55740"/>
                  </a:lnTo>
                  <a:lnTo>
                    <a:pt x="30609" y="55536"/>
                  </a:lnTo>
                  <a:lnTo>
                    <a:pt x="31582" y="55331"/>
                  </a:lnTo>
                  <a:lnTo>
                    <a:pt x="32503" y="55024"/>
                  </a:lnTo>
                  <a:lnTo>
                    <a:pt x="33424" y="54666"/>
                  </a:lnTo>
                  <a:lnTo>
                    <a:pt x="34346" y="54256"/>
                  </a:lnTo>
                  <a:lnTo>
                    <a:pt x="35216" y="53795"/>
                  </a:lnTo>
                  <a:lnTo>
                    <a:pt x="36086" y="53284"/>
                  </a:lnTo>
                  <a:lnTo>
                    <a:pt x="36956" y="52669"/>
                  </a:lnTo>
                  <a:lnTo>
                    <a:pt x="37775" y="52055"/>
                  </a:lnTo>
                  <a:lnTo>
                    <a:pt x="38594" y="51339"/>
                  </a:lnTo>
                  <a:lnTo>
                    <a:pt x="38594" y="51339"/>
                  </a:lnTo>
                  <a:lnTo>
                    <a:pt x="39208" y="50673"/>
                  </a:lnTo>
                  <a:lnTo>
                    <a:pt x="39771" y="49957"/>
                  </a:lnTo>
                  <a:lnTo>
                    <a:pt x="40283" y="49138"/>
                  </a:lnTo>
                  <a:lnTo>
                    <a:pt x="40795" y="48267"/>
                  </a:lnTo>
                  <a:lnTo>
                    <a:pt x="41204" y="47346"/>
                  </a:lnTo>
                  <a:lnTo>
                    <a:pt x="41563" y="46322"/>
                  </a:lnTo>
                  <a:lnTo>
                    <a:pt x="41870" y="45350"/>
                  </a:lnTo>
                  <a:lnTo>
                    <a:pt x="42074" y="44326"/>
                  </a:lnTo>
                  <a:lnTo>
                    <a:pt x="42228" y="43251"/>
                  </a:lnTo>
                  <a:lnTo>
                    <a:pt x="42228" y="42228"/>
                  </a:lnTo>
                  <a:lnTo>
                    <a:pt x="42177" y="41255"/>
                  </a:lnTo>
                  <a:lnTo>
                    <a:pt x="42023" y="40231"/>
                  </a:lnTo>
                  <a:lnTo>
                    <a:pt x="41921" y="39771"/>
                  </a:lnTo>
                  <a:lnTo>
                    <a:pt x="41767" y="39310"/>
                  </a:lnTo>
                  <a:lnTo>
                    <a:pt x="41563" y="38849"/>
                  </a:lnTo>
                  <a:lnTo>
                    <a:pt x="41358" y="38440"/>
                  </a:lnTo>
                  <a:lnTo>
                    <a:pt x="41153" y="38030"/>
                  </a:lnTo>
                  <a:lnTo>
                    <a:pt x="40846" y="37621"/>
                  </a:lnTo>
                  <a:lnTo>
                    <a:pt x="40590" y="37263"/>
                  </a:lnTo>
                  <a:lnTo>
                    <a:pt x="40232" y="36904"/>
                  </a:lnTo>
                  <a:lnTo>
                    <a:pt x="40232" y="36904"/>
                  </a:lnTo>
                  <a:lnTo>
                    <a:pt x="39464" y="36239"/>
                  </a:lnTo>
                  <a:lnTo>
                    <a:pt x="38696" y="35625"/>
                  </a:lnTo>
                  <a:lnTo>
                    <a:pt x="37826" y="35113"/>
                  </a:lnTo>
                  <a:lnTo>
                    <a:pt x="36956" y="34652"/>
                  </a:lnTo>
                  <a:lnTo>
                    <a:pt x="35165" y="33782"/>
                  </a:lnTo>
                  <a:lnTo>
                    <a:pt x="33373" y="32963"/>
                  </a:lnTo>
                  <a:lnTo>
                    <a:pt x="33373" y="32963"/>
                  </a:lnTo>
                  <a:lnTo>
                    <a:pt x="32810" y="32656"/>
                  </a:lnTo>
                  <a:lnTo>
                    <a:pt x="32298" y="32349"/>
                  </a:lnTo>
                  <a:lnTo>
                    <a:pt x="31735" y="32042"/>
                  </a:lnTo>
                  <a:lnTo>
                    <a:pt x="31275" y="31684"/>
                  </a:lnTo>
                  <a:lnTo>
                    <a:pt x="30814" y="31274"/>
                  </a:lnTo>
                  <a:lnTo>
                    <a:pt x="30353" y="30865"/>
                  </a:lnTo>
                  <a:lnTo>
                    <a:pt x="29893" y="30455"/>
                  </a:lnTo>
                  <a:lnTo>
                    <a:pt x="29534" y="29995"/>
                  </a:lnTo>
                  <a:lnTo>
                    <a:pt x="29125" y="29483"/>
                  </a:lnTo>
                  <a:lnTo>
                    <a:pt x="28818" y="29022"/>
                  </a:lnTo>
                  <a:lnTo>
                    <a:pt x="28459" y="28459"/>
                  </a:lnTo>
                  <a:lnTo>
                    <a:pt x="28203" y="27947"/>
                  </a:lnTo>
                  <a:lnTo>
                    <a:pt x="27948" y="27384"/>
                  </a:lnTo>
                  <a:lnTo>
                    <a:pt x="27692" y="26821"/>
                  </a:lnTo>
                  <a:lnTo>
                    <a:pt x="27487" y="26258"/>
                  </a:lnTo>
                  <a:lnTo>
                    <a:pt x="27333" y="25644"/>
                  </a:lnTo>
                  <a:lnTo>
                    <a:pt x="27333" y="25644"/>
                  </a:lnTo>
                  <a:lnTo>
                    <a:pt x="27026" y="24415"/>
                  </a:lnTo>
                  <a:lnTo>
                    <a:pt x="26821" y="23238"/>
                  </a:lnTo>
                  <a:lnTo>
                    <a:pt x="26668" y="22112"/>
                  </a:lnTo>
                  <a:lnTo>
                    <a:pt x="26566" y="21037"/>
                  </a:lnTo>
                  <a:lnTo>
                    <a:pt x="26514" y="19962"/>
                  </a:lnTo>
                  <a:lnTo>
                    <a:pt x="26514" y="18939"/>
                  </a:lnTo>
                  <a:lnTo>
                    <a:pt x="26566" y="17915"/>
                  </a:lnTo>
                  <a:lnTo>
                    <a:pt x="26668" y="16891"/>
                  </a:lnTo>
                  <a:lnTo>
                    <a:pt x="26873" y="14844"/>
                  </a:lnTo>
                  <a:lnTo>
                    <a:pt x="27180" y="12745"/>
                  </a:lnTo>
                  <a:lnTo>
                    <a:pt x="27538" y="10493"/>
                  </a:lnTo>
                  <a:lnTo>
                    <a:pt x="27845" y="8139"/>
                  </a:lnTo>
                  <a:lnTo>
                    <a:pt x="27845" y="8139"/>
                  </a:lnTo>
                  <a:lnTo>
                    <a:pt x="27896" y="7627"/>
                  </a:lnTo>
                  <a:lnTo>
                    <a:pt x="27948" y="7166"/>
                  </a:lnTo>
                  <a:lnTo>
                    <a:pt x="27896" y="6654"/>
                  </a:lnTo>
                  <a:lnTo>
                    <a:pt x="27794" y="6194"/>
                  </a:lnTo>
                  <a:lnTo>
                    <a:pt x="27640" y="5682"/>
                  </a:lnTo>
                  <a:lnTo>
                    <a:pt x="27487" y="5221"/>
                  </a:lnTo>
                  <a:lnTo>
                    <a:pt x="27231" y="4812"/>
                  </a:lnTo>
                  <a:lnTo>
                    <a:pt x="26975" y="4402"/>
                  </a:lnTo>
                  <a:lnTo>
                    <a:pt x="26975" y="4402"/>
                  </a:lnTo>
                  <a:lnTo>
                    <a:pt x="26617" y="3942"/>
                  </a:lnTo>
                  <a:lnTo>
                    <a:pt x="26258" y="3481"/>
                  </a:lnTo>
                  <a:lnTo>
                    <a:pt x="25849" y="3071"/>
                  </a:lnTo>
                  <a:lnTo>
                    <a:pt x="25439" y="2713"/>
                  </a:lnTo>
                  <a:lnTo>
                    <a:pt x="25030" y="2355"/>
                  </a:lnTo>
                  <a:lnTo>
                    <a:pt x="24518" y="1996"/>
                  </a:lnTo>
                  <a:lnTo>
                    <a:pt x="24057" y="1741"/>
                  </a:lnTo>
                  <a:lnTo>
                    <a:pt x="23546" y="1485"/>
                  </a:lnTo>
                  <a:lnTo>
                    <a:pt x="23546" y="1485"/>
                  </a:lnTo>
                  <a:lnTo>
                    <a:pt x="23136" y="1178"/>
                  </a:lnTo>
                  <a:lnTo>
                    <a:pt x="22676" y="922"/>
                  </a:lnTo>
                  <a:lnTo>
                    <a:pt x="22215" y="717"/>
                  </a:lnTo>
                  <a:lnTo>
                    <a:pt x="21754" y="512"/>
                  </a:lnTo>
                  <a:lnTo>
                    <a:pt x="21242" y="307"/>
                  </a:lnTo>
                  <a:lnTo>
                    <a:pt x="20730" y="205"/>
                  </a:lnTo>
                  <a:lnTo>
                    <a:pt x="20270" y="103"/>
                  </a:lnTo>
                  <a:lnTo>
                    <a:pt x="19758" y="0"/>
                  </a:lnTo>
                  <a:lnTo>
                    <a:pt x="19758" y="0"/>
                  </a:lnTo>
                  <a:lnTo>
                    <a:pt x="19195" y="0"/>
                  </a:lnTo>
                  <a:lnTo>
                    <a:pt x="18632" y="0"/>
                  </a:lnTo>
                  <a:lnTo>
                    <a:pt x="18069" y="51"/>
                  </a:lnTo>
                  <a:lnTo>
                    <a:pt x="17455" y="205"/>
                  </a:lnTo>
                  <a:lnTo>
                    <a:pt x="16892" y="307"/>
                  </a:lnTo>
                  <a:lnTo>
                    <a:pt x="16329" y="512"/>
                  </a:lnTo>
                  <a:lnTo>
                    <a:pt x="15203" y="922"/>
                  </a:lnTo>
                  <a:lnTo>
                    <a:pt x="14076" y="1433"/>
                  </a:lnTo>
                  <a:lnTo>
                    <a:pt x="12950" y="1996"/>
                  </a:lnTo>
                  <a:lnTo>
                    <a:pt x="10903" y="2969"/>
                  </a:lnTo>
                  <a:lnTo>
                    <a:pt x="10903" y="2969"/>
                  </a:lnTo>
                  <a:lnTo>
                    <a:pt x="10033" y="3481"/>
                  </a:lnTo>
                  <a:lnTo>
                    <a:pt x="9214" y="3942"/>
                  </a:lnTo>
                  <a:lnTo>
                    <a:pt x="8497" y="4556"/>
                  </a:lnTo>
                  <a:lnTo>
                    <a:pt x="7883" y="5170"/>
                  </a:lnTo>
                  <a:lnTo>
                    <a:pt x="7320" y="5887"/>
                  </a:lnTo>
                  <a:lnTo>
                    <a:pt x="6859" y="6654"/>
                  </a:lnTo>
                  <a:lnTo>
                    <a:pt x="6501" y="7524"/>
                  </a:lnTo>
                  <a:lnTo>
                    <a:pt x="6194" y="8548"/>
                  </a:lnTo>
                  <a:lnTo>
                    <a:pt x="6194" y="8548"/>
                  </a:lnTo>
                  <a:lnTo>
                    <a:pt x="5426" y="11414"/>
                  </a:lnTo>
                  <a:lnTo>
                    <a:pt x="4659" y="14332"/>
                  </a:lnTo>
                  <a:lnTo>
                    <a:pt x="3225" y="201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2;p54"/>
            <p:cNvSpPr/>
            <p:nvPr/>
          </p:nvSpPr>
          <p:spPr>
            <a:xfrm>
              <a:off x="1633375" y="876650"/>
              <a:ext cx="413325" cy="1082575"/>
            </a:xfrm>
            <a:custGeom>
              <a:avLst/>
              <a:gdLst/>
              <a:ahLst/>
              <a:cxnLst/>
              <a:rect l="l" t="t" r="r" b="b"/>
              <a:pathLst>
                <a:path w="16533" h="43303" extrusionOk="0">
                  <a:moveTo>
                    <a:pt x="8753" y="0"/>
                  </a:moveTo>
                  <a:lnTo>
                    <a:pt x="6091" y="7780"/>
                  </a:lnTo>
                  <a:lnTo>
                    <a:pt x="4811" y="11670"/>
                  </a:lnTo>
                  <a:lnTo>
                    <a:pt x="3532" y="15611"/>
                  </a:lnTo>
                  <a:lnTo>
                    <a:pt x="2969" y="17249"/>
                  </a:lnTo>
                  <a:lnTo>
                    <a:pt x="2355" y="18887"/>
                  </a:lnTo>
                  <a:lnTo>
                    <a:pt x="1740" y="20628"/>
                  </a:lnTo>
                  <a:lnTo>
                    <a:pt x="1126" y="22368"/>
                  </a:lnTo>
                  <a:lnTo>
                    <a:pt x="614" y="24108"/>
                  </a:lnTo>
                  <a:lnTo>
                    <a:pt x="409" y="24978"/>
                  </a:lnTo>
                  <a:lnTo>
                    <a:pt x="256" y="25848"/>
                  </a:lnTo>
                  <a:lnTo>
                    <a:pt x="154" y="26770"/>
                  </a:lnTo>
                  <a:lnTo>
                    <a:pt x="51" y="27640"/>
                  </a:lnTo>
                  <a:lnTo>
                    <a:pt x="0" y="28459"/>
                  </a:lnTo>
                  <a:lnTo>
                    <a:pt x="51" y="29329"/>
                  </a:lnTo>
                  <a:lnTo>
                    <a:pt x="154" y="30097"/>
                  </a:lnTo>
                  <a:lnTo>
                    <a:pt x="256" y="30864"/>
                  </a:lnTo>
                  <a:lnTo>
                    <a:pt x="409" y="31581"/>
                  </a:lnTo>
                  <a:lnTo>
                    <a:pt x="614" y="32298"/>
                  </a:lnTo>
                  <a:lnTo>
                    <a:pt x="870" y="32963"/>
                  </a:lnTo>
                  <a:lnTo>
                    <a:pt x="1126" y="33628"/>
                  </a:lnTo>
                  <a:lnTo>
                    <a:pt x="1433" y="34243"/>
                  </a:lnTo>
                  <a:lnTo>
                    <a:pt x="1791" y="34857"/>
                  </a:lnTo>
                  <a:lnTo>
                    <a:pt x="2150" y="35471"/>
                  </a:lnTo>
                  <a:lnTo>
                    <a:pt x="2559" y="36034"/>
                  </a:lnTo>
                  <a:lnTo>
                    <a:pt x="3020" y="36597"/>
                  </a:lnTo>
                  <a:lnTo>
                    <a:pt x="3481" y="37109"/>
                  </a:lnTo>
                  <a:lnTo>
                    <a:pt x="3941" y="37621"/>
                  </a:lnTo>
                  <a:lnTo>
                    <a:pt x="4453" y="38082"/>
                  </a:lnTo>
                  <a:lnTo>
                    <a:pt x="5579" y="38952"/>
                  </a:lnTo>
                  <a:lnTo>
                    <a:pt x="6756" y="39771"/>
                  </a:lnTo>
                  <a:lnTo>
                    <a:pt x="7985" y="40538"/>
                  </a:lnTo>
                  <a:lnTo>
                    <a:pt x="9264" y="41153"/>
                  </a:lnTo>
                  <a:lnTo>
                    <a:pt x="10646" y="41767"/>
                  </a:lnTo>
                  <a:lnTo>
                    <a:pt x="11977" y="42227"/>
                  </a:lnTo>
                  <a:lnTo>
                    <a:pt x="13359" y="42688"/>
                  </a:lnTo>
                  <a:lnTo>
                    <a:pt x="14792" y="43046"/>
                  </a:lnTo>
                  <a:lnTo>
                    <a:pt x="16174" y="43302"/>
                  </a:lnTo>
                  <a:lnTo>
                    <a:pt x="16277" y="43302"/>
                  </a:lnTo>
                  <a:lnTo>
                    <a:pt x="16379" y="43251"/>
                  </a:lnTo>
                  <a:lnTo>
                    <a:pt x="16481" y="43149"/>
                  </a:lnTo>
                  <a:lnTo>
                    <a:pt x="16481" y="43046"/>
                  </a:lnTo>
                  <a:lnTo>
                    <a:pt x="16533" y="42944"/>
                  </a:lnTo>
                  <a:lnTo>
                    <a:pt x="16481" y="42842"/>
                  </a:lnTo>
                  <a:lnTo>
                    <a:pt x="16379" y="42739"/>
                  </a:lnTo>
                  <a:lnTo>
                    <a:pt x="16277" y="42739"/>
                  </a:lnTo>
                  <a:lnTo>
                    <a:pt x="14690" y="42432"/>
                  </a:lnTo>
                  <a:lnTo>
                    <a:pt x="13103" y="42023"/>
                  </a:lnTo>
                  <a:lnTo>
                    <a:pt x="11568" y="41562"/>
                  </a:lnTo>
                  <a:lnTo>
                    <a:pt x="10032" y="40948"/>
                  </a:lnTo>
                  <a:lnTo>
                    <a:pt x="9264" y="40590"/>
                  </a:lnTo>
                  <a:lnTo>
                    <a:pt x="8548" y="40180"/>
                  </a:lnTo>
                  <a:lnTo>
                    <a:pt x="7831" y="39822"/>
                  </a:lnTo>
                  <a:lnTo>
                    <a:pt x="7166" y="39361"/>
                  </a:lnTo>
                  <a:lnTo>
                    <a:pt x="6449" y="38952"/>
                  </a:lnTo>
                  <a:lnTo>
                    <a:pt x="5835" y="38440"/>
                  </a:lnTo>
                  <a:lnTo>
                    <a:pt x="5221" y="37928"/>
                  </a:lnTo>
                  <a:lnTo>
                    <a:pt x="4607" y="37416"/>
                  </a:lnTo>
                  <a:lnTo>
                    <a:pt x="4044" y="36853"/>
                  </a:lnTo>
                  <a:lnTo>
                    <a:pt x="3532" y="36290"/>
                  </a:lnTo>
                  <a:lnTo>
                    <a:pt x="3020" y="35676"/>
                  </a:lnTo>
                  <a:lnTo>
                    <a:pt x="2559" y="35062"/>
                  </a:lnTo>
                  <a:lnTo>
                    <a:pt x="2150" y="34396"/>
                  </a:lnTo>
                  <a:lnTo>
                    <a:pt x="1791" y="33731"/>
                  </a:lnTo>
                  <a:lnTo>
                    <a:pt x="1433" y="33065"/>
                  </a:lnTo>
                  <a:lnTo>
                    <a:pt x="1177" y="32349"/>
                  </a:lnTo>
                  <a:lnTo>
                    <a:pt x="921" y="31581"/>
                  </a:lnTo>
                  <a:lnTo>
                    <a:pt x="768" y="30813"/>
                  </a:lnTo>
                  <a:lnTo>
                    <a:pt x="614" y="30046"/>
                  </a:lnTo>
                  <a:lnTo>
                    <a:pt x="563" y="29227"/>
                  </a:lnTo>
                  <a:lnTo>
                    <a:pt x="563" y="28408"/>
                  </a:lnTo>
                  <a:lnTo>
                    <a:pt x="614" y="27537"/>
                  </a:lnTo>
                  <a:lnTo>
                    <a:pt x="717" y="26667"/>
                  </a:lnTo>
                  <a:lnTo>
                    <a:pt x="870" y="25746"/>
                  </a:lnTo>
                  <a:lnTo>
                    <a:pt x="1280" y="24159"/>
                  </a:lnTo>
                  <a:lnTo>
                    <a:pt x="1740" y="22521"/>
                  </a:lnTo>
                  <a:lnTo>
                    <a:pt x="2201" y="20935"/>
                  </a:lnTo>
                  <a:lnTo>
                    <a:pt x="2713" y="19348"/>
                  </a:lnTo>
                  <a:lnTo>
                    <a:pt x="3839" y="16175"/>
                  </a:lnTo>
                  <a:lnTo>
                    <a:pt x="4863" y="12950"/>
                  </a:lnTo>
                  <a:lnTo>
                    <a:pt x="6859" y="6449"/>
                  </a:lnTo>
                  <a:lnTo>
                    <a:pt x="8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83;p54"/>
            <p:cNvSpPr/>
            <p:nvPr/>
          </p:nvSpPr>
          <p:spPr>
            <a:xfrm>
              <a:off x="2324350" y="883050"/>
              <a:ext cx="436375" cy="1088975"/>
            </a:xfrm>
            <a:custGeom>
              <a:avLst/>
              <a:gdLst/>
              <a:ahLst/>
              <a:cxnLst/>
              <a:rect l="l" t="t" r="r" b="b"/>
              <a:pathLst>
                <a:path w="17455" h="43559" extrusionOk="0">
                  <a:moveTo>
                    <a:pt x="1485" y="0"/>
                  </a:moveTo>
                  <a:lnTo>
                    <a:pt x="1434" y="51"/>
                  </a:lnTo>
                  <a:lnTo>
                    <a:pt x="1076" y="1536"/>
                  </a:lnTo>
                  <a:lnTo>
                    <a:pt x="820" y="3020"/>
                  </a:lnTo>
                  <a:lnTo>
                    <a:pt x="513" y="4556"/>
                  </a:lnTo>
                  <a:lnTo>
                    <a:pt x="308" y="6091"/>
                  </a:lnTo>
                  <a:lnTo>
                    <a:pt x="154" y="7678"/>
                  </a:lnTo>
                  <a:lnTo>
                    <a:pt x="52" y="9264"/>
                  </a:lnTo>
                  <a:lnTo>
                    <a:pt x="1" y="10800"/>
                  </a:lnTo>
                  <a:lnTo>
                    <a:pt x="103" y="12336"/>
                  </a:lnTo>
                  <a:lnTo>
                    <a:pt x="257" y="13820"/>
                  </a:lnTo>
                  <a:lnTo>
                    <a:pt x="410" y="14588"/>
                  </a:lnTo>
                  <a:lnTo>
                    <a:pt x="564" y="15304"/>
                  </a:lnTo>
                  <a:lnTo>
                    <a:pt x="717" y="16021"/>
                  </a:lnTo>
                  <a:lnTo>
                    <a:pt x="973" y="16737"/>
                  </a:lnTo>
                  <a:lnTo>
                    <a:pt x="1229" y="17454"/>
                  </a:lnTo>
                  <a:lnTo>
                    <a:pt x="1485" y="18119"/>
                  </a:lnTo>
                  <a:lnTo>
                    <a:pt x="1843" y="18836"/>
                  </a:lnTo>
                  <a:lnTo>
                    <a:pt x="2202" y="19450"/>
                  </a:lnTo>
                  <a:lnTo>
                    <a:pt x="2611" y="20116"/>
                  </a:lnTo>
                  <a:lnTo>
                    <a:pt x="3072" y="20730"/>
                  </a:lnTo>
                  <a:lnTo>
                    <a:pt x="3532" y="21344"/>
                  </a:lnTo>
                  <a:lnTo>
                    <a:pt x="4095" y="21907"/>
                  </a:lnTo>
                  <a:lnTo>
                    <a:pt x="4658" y="22470"/>
                  </a:lnTo>
                  <a:lnTo>
                    <a:pt x="5273" y="22982"/>
                  </a:lnTo>
                  <a:lnTo>
                    <a:pt x="5938" y="23494"/>
                  </a:lnTo>
                  <a:lnTo>
                    <a:pt x="6655" y="23903"/>
                  </a:lnTo>
                  <a:lnTo>
                    <a:pt x="7371" y="24262"/>
                  </a:lnTo>
                  <a:lnTo>
                    <a:pt x="8139" y="24620"/>
                  </a:lnTo>
                  <a:lnTo>
                    <a:pt x="9675" y="25234"/>
                  </a:lnTo>
                  <a:lnTo>
                    <a:pt x="11261" y="25848"/>
                  </a:lnTo>
                  <a:lnTo>
                    <a:pt x="11978" y="26207"/>
                  </a:lnTo>
                  <a:lnTo>
                    <a:pt x="12746" y="26565"/>
                  </a:lnTo>
                  <a:lnTo>
                    <a:pt x="13462" y="26923"/>
                  </a:lnTo>
                  <a:lnTo>
                    <a:pt x="14128" y="27384"/>
                  </a:lnTo>
                  <a:lnTo>
                    <a:pt x="14742" y="27896"/>
                  </a:lnTo>
                  <a:lnTo>
                    <a:pt x="15254" y="28459"/>
                  </a:lnTo>
                  <a:lnTo>
                    <a:pt x="15766" y="29073"/>
                  </a:lnTo>
                  <a:lnTo>
                    <a:pt x="16175" y="29841"/>
                  </a:lnTo>
                  <a:lnTo>
                    <a:pt x="16584" y="30813"/>
                  </a:lnTo>
                  <a:lnTo>
                    <a:pt x="16892" y="31786"/>
                  </a:lnTo>
                  <a:lnTo>
                    <a:pt x="17096" y="32809"/>
                  </a:lnTo>
                  <a:lnTo>
                    <a:pt x="17148" y="33782"/>
                  </a:lnTo>
                  <a:lnTo>
                    <a:pt x="17096" y="34754"/>
                  </a:lnTo>
                  <a:lnTo>
                    <a:pt x="16994" y="35727"/>
                  </a:lnTo>
                  <a:lnTo>
                    <a:pt x="16789" y="36648"/>
                  </a:lnTo>
                  <a:lnTo>
                    <a:pt x="16431" y="37570"/>
                  </a:lnTo>
                  <a:lnTo>
                    <a:pt x="16073" y="38491"/>
                  </a:lnTo>
                  <a:lnTo>
                    <a:pt x="15561" y="39310"/>
                  </a:lnTo>
                  <a:lnTo>
                    <a:pt x="14998" y="40129"/>
                  </a:lnTo>
                  <a:lnTo>
                    <a:pt x="14384" y="40897"/>
                  </a:lnTo>
                  <a:lnTo>
                    <a:pt x="13667" y="41613"/>
                  </a:lnTo>
                  <a:lnTo>
                    <a:pt x="12899" y="42227"/>
                  </a:lnTo>
                  <a:lnTo>
                    <a:pt x="12029" y="42790"/>
                  </a:lnTo>
                  <a:lnTo>
                    <a:pt x="11159" y="43302"/>
                  </a:lnTo>
                  <a:lnTo>
                    <a:pt x="11108" y="43405"/>
                  </a:lnTo>
                  <a:lnTo>
                    <a:pt x="11108" y="43507"/>
                  </a:lnTo>
                  <a:lnTo>
                    <a:pt x="11159" y="43558"/>
                  </a:lnTo>
                  <a:lnTo>
                    <a:pt x="11261" y="43558"/>
                  </a:lnTo>
                  <a:lnTo>
                    <a:pt x="11927" y="43251"/>
                  </a:lnTo>
                  <a:lnTo>
                    <a:pt x="12490" y="42893"/>
                  </a:lnTo>
                  <a:lnTo>
                    <a:pt x="13104" y="42483"/>
                  </a:lnTo>
                  <a:lnTo>
                    <a:pt x="13616" y="42074"/>
                  </a:lnTo>
                  <a:lnTo>
                    <a:pt x="14128" y="41562"/>
                  </a:lnTo>
                  <a:lnTo>
                    <a:pt x="14588" y="41101"/>
                  </a:lnTo>
                  <a:lnTo>
                    <a:pt x="15049" y="40538"/>
                  </a:lnTo>
                  <a:lnTo>
                    <a:pt x="15458" y="39975"/>
                  </a:lnTo>
                  <a:lnTo>
                    <a:pt x="15817" y="39412"/>
                  </a:lnTo>
                  <a:lnTo>
                    <a:pt x="16175" y="38798"/>
                  </a:lnTo>
                  <a:lnTo>
                    <a:pt x="16482" y="38184"/>
                  </a:lnTo>
                  <a:lnTo>
                    <a:pt x="16738" y="37518"/>
                  </a:lnTo>
                  <a:lnTo>
                    <a:pt x="16994" y="36853"/>
                  </a:lnTo>
                  <a:lnTo>
                    <a:pt x="17148" y="36188"/>
                  </a:lnTo>
                  <a:lnTo>
                    <a:pt x="17301" y="35522"/>
                  </a:lnTo>
                  <a:lnTo>
                    <a:pt x="17403" y="34857"/>
                  </a:lnTo>
                  <a:lnTo>
                    <a:pt x="17455" y="34191"/>
                  </a:lnTo>
                  <a:lnTo>
                    <a:pt x="17455" y="33526"/>
                  </a:lnTo>
                  <a:lnTo>
                    <a:pt x="17455" y="32861"/>
                  </a:lnTo>
                  <a:lnTo>
                    <a:pt x="17352" y="32195"/>
                  </a:lnTo>
                  <a:lnTo>
                    <a:pt x="17250" y="31530"/>
                  </a:lnTo>
                  <a:lnTo>
                    <a:pt x="17045" y="30916"/>
                  </a:lnTo>
                  <a:lnTo>
                    <a:pt x="16840" y="30301"/>
                  </a:lnTo>
                  <a:lnTo>
                    <a:pt x="16584" y="29687"/>
                  </a:lnTo>
                  <a:lnTo>
                    <a:pt x="16226" y="29124"/>
                  </a:lnTo>
                  <a:lnTo>
                    <a:pt x="15868" y="28612"/>
                  </a:lnTo>
                  <a:lnTo>
                    <a:pt x="15407" y="28100"/>
                  </a:lnTo>
                  <a:lnTo>
                    <a:pt x="14947" y="27589"/>
                  </a:lnTo>
                  <a:lnTo>
                    <a:pt x="14435" y="27128"/>
                  </a:lnTo>
                  <a:lnTo>
                    <a:pt x="13821" y="26718"/>
                  </a:lnTo>
                  <a:lnTo>
                    <a:pt x="13155" y="26360"/>
                  </a:lnTo>
                  <a:lnTo>
                    <a:pt x="12439" y="26002"/>
                  </a:lnTo>
                  <a:lnTo>
                    <a:pt x="10903" y="25439"/>
                  </a:lnTo>
                  <a:lnTo>
                    <a:pt x="9367" y="24876"/>
                  </a:lnTo>
                  <a:lnTo>
                    <a:pt x="8651" y="24569"/>
                  </a:lnTo>
                  <a:lnTo>
                    <a:pt x="7883" y="24262"/>
                  </a:lnTo>
                  <a:lnTo>
                    <a:pt x="7167" y="23852"/>
                  </a:lnTo>
                  <a:lnTo>
                    <a:pt x="6450" y="23443"/>
                  </a:lnTo>
                  <a:lnTo>
                    <a:pt x="5631" y="22828"/>
                  </a:lnTo>
                  <a:lnTo>
                    <a:pt x="4812" y="22112"/>
                  </a:lnTo>
                  <a:lnTo>
                    <a:pt x="4095" y="21395"/>
                  </a:lnTo>
                  <a:lnTo>
                    <a:pt x="3379" y="20627"/>
                  </a:lnTo>
                  <a:lnTo>
                    <a:pt x="2765" y="19757"/>
                  </a:lnTo>
                  <a:lnTo>
                    <a:pt x="2202" y="18887"/>
                  </a:lnTo>
                  <a:lnTo>
                    <a:pt x="1741" y="17966"/>
                  </a:lnTo>
                  <a:lnTo>
                    <a:pt x="1331" y="16993"/>
                  </a:lnTo>
                  <a:lnTo>
                    <a:pt x="973" y="16021"/>
                  </a:lnTo>
                  <a:lnTo>
                    <a:pt x="666" y="14997"/>
                  </a:lnTo>
                  <a:lnTo>
                    <a:pt x="461" y="13973"/>
                  </a:lnTo>
                  <a:lnTo>
                    <a:pt x="359" y="12899"/>
                  </a:lnTo>
                  <a:lnTo>
                    <a:pt x="257" y="11824"/>
                  </a:lnTo>
                  <a:lnTo>
                    <a:pt x="257" y="10749"/>
                  </a:lnTo>
                  <a:lnTo>
                    <a:pt x="257" y="9674"/>
                  </a:lnTo>
                  <a:lnTo>
                    <a:pt x="359" y="8599"/>
                  </a:lnTo>
                  <a:lnTo>
                    <a:pt x="564" y="6398"/>
                  </a:lnTo>
                  <a:lnTo>
                    <a:pt x="871" y="4248"/>
                  </a:lnTo>
                  <a:lnTo>
                    <a:pt x="1587" y="102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84;p54"/>
            <p:cNvSpPr/>
            <p:nvPr/>
          </p:nvSpPr>
          <p:spPr>
            <a:xfrm>
              <a:off x="2324350" y="883050"/>
              <a:ext cx="436375" cy="1088975"/>
            </a:xfrm>
            <a:custGeom>
              <a:avLst/>
              <a:gdLst/>
              <a:ahLst/>
              <a:cxnLst/>
              <a:rect l="l" t="t" r="r" b="b"/>
              <a:pathLst>
                <a:path w="17455" h="43559" fill="none" extrusionOk="0">
                  <a:moveTo>
                    <a:pt x="1434" y="51"/>
                  </a:moveTo>
                  <a:lnTo>
                    <a:pt x="1434" y="51"/>
                  </a:lnTo>
                  <a:lnTo>
                    <a:pt x="1485" y="0"/>
                  </a:lnTo>
                  <a:lnTo>
                    <a:pt x="1536" y="0"/>
                  </a:lnTo>
                  <a:lnTo>
                    <a:pt x="1536" y="0"/>
                  </a:lnTo>
                  <a:lnTo>
                    <a:pt x="1587" y="0"/>
                  </a:lnTo>
                  <a:lnTo>
                    <a:pt x="1587" y="102"/>
                  </a:lnTo>
                  <a:lnTo>
                    <a:pt x="1587" y="102"/>
                  </a:lnTo>
                  <a:lnTo>
                    <a:pt x="871" y="4248"/>
                  </a:lnTo>
                  <a:lnTo>
                    <a:pt x="564" y="6398"/>
                  </a:lnTo>
                  <a:lnTo>
                    <a:pt x="359" y="8599"/>
                  </a:lnTo>
                  <a:lnTo>
                    <a:pt x="257" y="9674"/>
                  </a:lnTo>
                  <a:lnTo>
                    <a:pt x="257" y="10749"/>
                  </a:lnTo>
                  <a:lnTo>
                    <a:pt x="257" y="11824"/>
                  </a:lnTo>
                  <a:lnTo>
                    <a:pt x="359" y="12899"/>
                  </a:lnTo>
                  <a:lnTo>
                    <a:pt x="461" y="13973"/>
                  </a:lnTo>
                  <a:lnTo>
                    <a:pt x="666" y="14997"/>
                  </a:lnTo>
                  <a:lnTo>
                    <a:pt x="973" y="16021"/>
                  </a:lnTo>
                  <a:lnTo>
                    <a:pt x="1331" y="16993"/>
                  </a:lnTo>
                  <a:lnTo>
                    <a:pt x="1331" y="16993"/>
                  </a:lnTo>
                  <a:lnTo>
                    <a:pt x="1741" y="17966"/>
                  </a:lnTo>
                  <a:lnTo>
                    <a:pt x="2202" y="18887"/>
                  </a:lnTo>
                  <a:lnTo>
                    <a:pt x="2765" y="19757"/>
                  </a:lnTo>
                  <a:lnTo>
                    <a:pt x="3379" y="20627"/>
                  </a:lnTo>
                  <a:lnTo>
                    <a:pt x="4095" y="21395"/>
                  </a:lnTo>
                  <a:lnTo>
                    <a:pt x="4812" y="22112"/>
                  </a:lnTo>
                  <a:lnTo>
                    <a:pt x="5631" y="22828"/>
                  </a:lnTo>
                  <a:lnTo>
                    <a:pt x="6450" y="23443"/>
                  </a:lnTo>
                  <a:lnTo>
                    <a:pt x="6450" y="23443"/>
                  </a:lnTo>
                  <a:lnTo>
                    <a:pt x="7167" y="23852"/>
                  </a:lnTo>
                  <a:lnTo>
                    <a:pt x="7883" y="24262"/>
                  </a:lnTo>
                  <a:lnTo>
                    <a:pt x="8651" y="24569"/>
                  </a:lnTo>
                  <a:lnTo>
                    <a:pt x="9367" y="24876"/>
                  </a:lnTo>
                  <a:lnTo>
                    <a:pt x="10903" y="25439"/>
                  </a:lnTo>
                  <a:lnTo>
                    <a:pt x="12439" y="26002"/>
                  </a:lnTo>
                  <a:lnTo>
                    <a:pt x="12439" y="26002"/>
                  </a:lnTo>
                  <a:lnTo>
                    <a:pt x="13155" y="26360"/>
                  </a:lnTo>
                  <a:lnTo>
                    <a:pt x="13821" y="26718"/>
                  </a:lnTo>
                  <a:lnTo>
                    <a:pt x="14435" y="27128"/>
                  </a:lnTo>
                  <a:lnTo>
                    <a:pt x="14947" y="27589"/>
                  </a:lnTo>
                  <a:lnTo>
                    <a:pt x="15407" y="28100"/>
                  </a:lnTo>
                  <a:lnTo>
                    <a:pt x="15868" y="28612"/>
                  </a:lnTo>
                  <a:lnTo>
                    <a:pt x="16226" y="29124"/>
                  </a:lnTo>
                  <a:lnTo>
                    <a:pt x="16584" y="29687"/>
                  </a:lnTo>
                  <a:lnTo>
                    <a:pt x="16840" y="30301"/>
                  </a:lnTo>
                  <a:lnTo>
                    <a:pt x="17045" y="30916"/>
                  </a:lnTo>
                  <a:lnTo>
                    <a:pt x="17250" y="31530"/>
                  </a:lnTo>
                  <a:lnTo>
                    <a:pt x="17352" y="32195"/>
                  </a:lnTo>
                  <a:lnTo>
                    <a:pt x="17455" y="32861"/>
                  </a:lnTo>
                  <a:lnTo>
                    <a:pt x="17455" y="33526"/>
                  </a:lnTo>
                  <a:lnTo>
                    <a:pt x="17455" y="34191"/>
                  </a:lnTo>
                  <a:lnTo>
                    <a:pt x="17403" y="34857"/>
                  </a:lnTo>
                  <a:lnTo>
                    <a:pt x="17301" y="35522"/>
                  </a:lnTo>
                  <a:lnTo>
                    <a:pt x="17148" y="36188"/>
                  </a:lnTo>
                  <a:lnTo>
                    <a:pt x="16994" y="36853"/>
                  </a:lnTo>
                  <a:lnTo>
                    <a:pt x="16738" y="37518"/>
                  </a:lnTo>
                  <a:lnTo>
                    <a:pt x="16482" y="38184"/>
                  </a:lnTo>
                  <a:lnTo>
                    <a:pt x="16175" y="38798"/>
                  </a:lnTo>
                  <a:lnTo>
                    <a:pt x="15817" y="39412"/>
                  </a:lnTo>
                  <a:lnTo>
                    <a:pt x="15458" y="39975"/>
                  </a:lnTo>
                  <a:lnTo>
                    <a:pt x="15049" y="40538"/>
                  </a:lnTo>
                  <a:lnTo>
                    <a:pt x="14588" y="41101"/>
                  </a:lnTo>
                  <a:lnTo>
                    <a:pt x="14128" y="41562"/>
                  </a:lnTo>
                  <a:lnTo>
                    <a:pt x="13616" y="42074"/>
                  </a:lnTo>
                  <a:lnTo>
                    <a:pt x="13104" y="42483"/>
                  </a:lnTo>
                  <a:lnTo>
                    <a:pt x="12490" y="42893"/>
                  </a:lnTo>
                  <a:lnTo>
                    <a:pt x="11927" y="43251"/>
                  </a:lnTo>
                  <a:lnTo>
                    <a:pt x="11261" y="43558"/>
                  </a:lnTo>
                  <a:lnTo>
                    <a:pt x="11261" y="43558"/>
                  </a:lnTo>
                  <a:lnTo>
                    <a:pt x="11159" y="43558"/>
                  </a:lnTo>
                  <a:lnTo>
                    <a:pt x="11108" y="43507"/>
                  </a:lnTo>
                  <a:lnTo>
                    <a:pt x="11108" y="43405"/>
                  </a:lnTo>
                  <a:lnTo>
                    <a:pt x="11159" y="43302"/>
                  </a:lnTo>
                  <a:lnTo>
                    <a:pt x="11159" y="43302"/>
                  </a:lnTo>
                  <a:lnTo>
                    <a:pt x="12029" y="42790"/>
                  </a:lnTo>
                  <a:lnTo>
                    <a:pt x="12899" y="42227"/>
                  </a:lnTo>
                  <a:lnTo>
                    <a:pt x="13667" y="41613"/>
                  </a:lnTo>
                  <a:lnTo>
                    <a:pt x="14384" y="40897"/>
                  </a:lnTo>
                  <a:lnTo>
                    <a:pt x="14998" y="40129"/>
                  </a:lnTo>
                  <a:lnTo>
                    <a:pt x="15561" y="39310"/>
                  </a:lnTo>
                  <a:lnTo>
                    <a:pt x="16073" y="38491"/>
                  </a:lnTo>
                  <a:lnTo>
                    <a:pt x="16431" y="37570"/>
                  </a:lnTo>
                  <a:lnTo>
                    <a:pt x="16789" y="36648"/>
                  </a:lnTo>
                  <a:lnTo>
                    <a:pt x="16994" y="35727"/>
                  </a:lnTo>
                  <a:lnTo>
                    <a:pt x="17096" y="34754"/>
                  </a:lnTo>
                  <a:lnTo>
                    <a:pt x="17148" y="33782"/>
                  </a:lnTo>
                  <a:lnTo>
                    <a:pt x="17096" y="32809"/>
                  </a:lnTo>
                  <a:lnTo>
                    <a:pt x="16892" y="31786"/>
                  </a:lnTo>
                  <a:lnTo>
                    <a:pt x="16584" y="30813"/>
                  </a:lnTo>
                  <a:lnTo>
                    <a:pt x="16175" y="29841"/>
                  </a:lnTo>
                  <a:lnTo>
                    <a:pt x="16175" y="29841"/>
                  </a:lnTo>
                  <a:lnTo>
                    <a:pt x="15766" y="29073"/>
                  </a:lnTo>
                  <a:lnTo>
                    <a:pt x="15254" y="28459"/>
                  </a:lnTo>
                  <a:lnTo>
                    <a:pt x="14742" y="27896"/>
                  </a:lnTo>
                  <a:lnTo>
                    <a:pt x="14128" y="27384"/>
                  </a:lnTo>
                  <a:lnTo>
                    <a:pt x="13462" y="26923"/>
                  </a:lnTo>
                  <a:lnTo>
                    <a:pt x="12746" y="26565"/>
                  </a:lnTo>
                  <a:lnTo>
                    <a:pt x="11978" y="26207"/>
                  </a:lnTo>
                  <a:lnTo>
                    <a:pt x="11261" y="25848"/>
                  </a:lnTo>
                  <a:lnTo>
                    <a:pt x="9675" y="25234"/>
                  </a:lnTo>
                  <a:lnTo>
                    <a:pt x="8139" y="24620"/>
                  </a:lnTo>
                  <a:lnTo>
                    <a:pt x="7371" y="24262"/>
                  </a:lnTo>
                  <a:lnTo>
                    <a:pt x="6655" y="23903"/>
                  </a:lnTo>
                  <a:lnTo>
                    <a:pt x="5938" y="23494"/>
                  </a:lnTo>
                  <a:lnTo>
                    <a:pt x="5273" y="22982"/>
                  </a:lnTo>
                  <a:lnTo>
                    <a:pt x="5273" y="22982"/>
                  </a:lnTo>
                  <a:lnTo>
                    <a:pt x="4658" y="22470"/>
                  </a:lnTo>
                  <a:lnTo>
                    <a:pt x="4095" y="21907"/>
                  </a:lnTo>
                  <a:lnTo>
                    <a:pt x="3532" y="21344"/>
                  </a:lnTo>
                  <a:lnTo>
                    <a:pt x="3072" y="20730"/>
                  </a:lnTo>
                  <a:lnTo>
                    <a:pt x="2611" y="20116"/>
                  </a:lnTo>
                  <a:lnTo>
                    <a:pt x="2202" y="19450"/>
                  </a:lnTo>
                  <a:lnTo>
                    <a:pt x="1843" y="18836"/>
                  </a:lnTo>
                  <a:lnTo>
                    <a:pt x="1485" y="18119"/>
                  </a:lnTo>
                  <a:lnTo>
                    <a:pt x="1229" y="17454"/>
                  </a:lnTo>
                  <a:lnTo>
                    <a:pt x="973" y="16737"/>
                  </a:lnTo>
                  <a:lnTo>
                    <a:pt x="717" y="16021"/>
                  </a:lnTo>
                  <a:lnTo>
                    <a:pt x="564" y="15304"/>
                  </a:lnTo>
                  <a:lnTo>
                    <a:pt x="410" y="14588"/>
                  </a:lnTo>
                  <a:lnTo>
                    <a:pt x="257" y="13820"/>
                  </a:lnTo>
                  <a:lnTo>
                    <a:pt x="103" y="12336"/>
                  </a:lnTo>
                  <a:lnTo>
                    <a:pt x="1" y="10800"/>
                  </a:lnTo>
                  <a:lnTo>
                    <a:pt x="52" y="9264"/>
                  </a:lnTo>
                  <a:lnTo>
                    <a:pt x="154" y="7678"/>
                  </a:lnTo>
                  <a:lnTo>
                    <a:pt x="308" y="6091"/>
                  </a:lnTo>
                  <a:lnTo>
                    <a:pt x="513" y="4556"/>
                  </a:lnTo>
                  <a:lnTo>
                    <a:pt x="820" y="3020"/>
                  </a:lnTo>
                  <a:lnTo>
                    <a:pt x="1076" y="1536"/>
                  </a:lnTo>
                  <a:lnTo>
                    <a:pt x="1434" y="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85;p54"/>
            <p:cNvSpPr/>
            <p:nvPr/>
          </p:nvSpPr>
          <p:spPr>
            <a:xfrm>
              <a:off x="2742800" y="3620150"/>
              <a:ext cx="1389675" cy="1169575"/>
            </a:xfrm>
            <a:custGeom>
              <a:avLst/>
              <a:gdLst/>
              <a:ahLst/>
              <a:cxnLst/>
              <a:rect l="l" t="t" r="r" b="b"/>
              <a:pathLst>
                <a:path w="55587" h="46783" extrusionOk="0">
                  <a:moveTo>
                    <a:pt x="27998" y="0"/>
                  </a:moveTo>
                  <a:lnTo>
                    <a:pt x="0" y="5937"/>
                  </a:lnTo>
                  <a:lnTo>
                    <a:pt x="1536" y="13052"/>
                  </a:lnTo>
                  <a:lnTo>
                    <a:pt x="3071" y="20218"/>
                  </a:lnTo>
                  <a:lnTo>
                    <a:pt x="4914" y="28254"/>
                  </a:lnTo>
                  <a:lnTo>
                    <a:pt x="6040" y="33168"/>
                  </a:lnTo>
                  <a:lnTo>
                    <a:pt x="7319" y="38337"/>
                  </a:lnTo>
                  <a:lnTo>
                    <a:pt x="7934" y="40641"/>
                  </a:lnTo>
                  <a:lnTo>
                    <a:pt x="8497" y="42637"/>
                  </a:lnTo>
                  <a:lnTo>
                    <a:pt x="9009" y="44275"/>
                  </a:lnTo>
                  <a:lnTo>
                    <a:pt x="9469" y="45554"/>
                  </a:lnTo>
                  <a:lnTo>
                    <a:pt x="9827" y="46425"/>
                  </a:lnTo>
                  <a:lnTo>
                    <a:pt x="9981" y="46629"/>
                  </a:lnTo>
                  <a:lnTo>
                    <a:pt x="10135" y="46783"/>
                  </a:lnTo>
                  <a:lnTo>
                    <a:pt x="10902" y="46783"/>
                  </a:lnTo>
                  <a:lnTo>
                    <a:pt x="12489" y="46629"/>
                  </a:lnTo>
                  <a:lnTo>
                    <a:pt x="14844" y="46271"/>
                  </a:lnTo>
                  <a:lnTo>
                    <a:pt x="17710" y="45759"/>
                  </a:lnTo>
                  <a:lnTo>
                    <a:pt x="24825" y="44480"/>
                  </a:lnTo>
                  <a:lnTo>
                    <a:pt x="32809" y="42893"/>
                  </a:lnTo>
                  <a:lnTo>
                    <a:pt x="40794" y="41204"/>
                  </a:lnTo>
                  <a:lnTo>
                    <a:pt x="47806" y="39719"/>
                  </a:lnTo>
                  <a:lnTo>
                    <a:pt x="52925" y="38542"/>
                  </a:lnTo>
                  <a:lnTo>
                    <a:pt x="54460" y="38133"/>
                  </a:lnTo>
                  <a:lnTo>
                    <a:pt x="55177" y="37877"/>
                  </a:lnTo>
                  <a:lnTo>
                    <a:pt x="55382" y="37723"/>
                  </a:lnTo>
                  <a:lnTo>
                    <a:pt x="55535" y="37467"/>
                  </a:lnTo>
                  <a:lnTo>
                    <a:pt x="55587" y="37160"/>
                  </a:lnTo>
                  <a:lnTo>
                    <a:pt x="55587" y="36802"/>
                  </a:lnTo>
                  <a:lnTo>
                    <a:pt x="55535" y="36392"/>
                  </a:lnTo>
                  <a:lnTo>
                    <a:pt x="55433" y="35983"/>
                  </a:lnTo>
                  <a:lnTo>
                    <a:pt x="55228" y="35573"/>
                  </a:lnTo>
                  <a:lnTo>
                    <a:pt x="55023" y="35113"/>
                  </a:lnTo>
                  <a:lnTo>
                    <a:pt x="54768" y="34652"/>
                  </a:lnTo>
                  <a:lnTo>
                    <a:pt x="54512" y="34243"/>
                  </a:lnTo>
                  <a:lnTo>
                    <a:pt x="54205" y="33833"/>
                  </a:lnTo>
                  <a:lnTo>
                    <a:pt x="53897" y="33424"/>
                  </a:lnTo>
                  <a:lnTo>
                    <a:pt x="53539" y="33065"/>
                  </a:lnTo>
                  <a:lnTo>
                    <a:pt x="53181" y="32707"/>
                  </a:lnTo>
                  <a:lnTo>
                    <a:pt x="52823" y="32451"/>
                  </a:lnTo>
                  <a:lnTo>
                    <a:pt x="52464" y="32246"/>
                  </a:lnTo>
                  <a:lnTo>
                    <a:pt x="51901" y="32042"/>
                  </a:lnTo>
                  <a:lnTo>
                    <a:pt x="51082" y="31786"/>
                  </a:lnTo>
                  <a:lnTo>
                    <a:pt x="48625" y="31069"/>
                  </a:lnTo>
                  <a:lnTo>
                    <a:pt x="45452" y="30301"/>
                  </a:lnTo>
                  <a:lnTo>
                    <a:pt x="42023" y="29482"/>
                  </a:lnTo>
                  <a:lnTo>
                    <a:pt x="35778" y="28100"/>
                  </a:lnTo>
                  <a:lnTo>
                    <a:pt x="33014" y="27486"/>
                  </a:lnTo>
                  <a:lnTo>
                    <a:pt x="32093" y="22521"/>
                  </a:lnTo>
                  <a:lnTo>
                    <a:pt x="2799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86;p54"/>
            <p:cNvSpPr/>
            <p:nvPr/>
          </p:nvSpPr>
          <p:spPr>
            <a:xfrm>
              <a:off x="2910425" y="4338000"/>
              <a:ext cx="1222050" cy="451725"/>
            </a:xfrm>
            <a:custGeom>
              <a:avLst/>
              <a:gdLst/>
              <a:ahLst/>
              <a:cxnLst/>
              <a:rect l="l" t="t" r="r" b="b"/>
              <a:pathLst>
                <a:path w="48882" h="18069" extrusionOk="0">
                  <a:moveTo>
                    <a:pt x="32195" y="1"/>
                  </a:moveTo>
                  <a:lnTo>
                    <a:pt x="34038" y="513"/>
                  </a:lnTo>
                  <a:lnTo>
                    <a:pt x="34959" y="820"/>
                  </a:lnTo>
                  <a:lnTo>
                    <a:pt x="35881" y="1178"/>
                  </a:lnTo>
                  <a:lnTo>
                    <a:pt x="36751" y="1536"/>
                  </a:lnTo>
                  <a:lnTo>
                    <a:pt x="37416" y="1894"/>
                  </a:lnTo>
                  <a:lnTo>
                    <a:pt x="37723" y="2099"/>
                  </a:lnTo>
                  <a:lnTo>
                    <a:pt x="37979" y="2304"/>
                  </a:lnTo>
                  <a:lnTo>
                    <a:pt x="38133" y="2509"/>
                  </a:lnTo>
                  <a:lnTo>
                    <a:pt x="38286" y="2713"/>
                  </a:lnTo>
                  <a:lnTo>
                    <a:pt x="38337" y="2918"/>
                  </a:lnTo>
                  <a:lnTo>
                    <a:pt x="38337" y="3123"/>
                  </a:lnTo>
                  <a:lnTo>
                    <a:pt x="38235" y="3328"/>
                  </a:lnTo>
                  <a:lnTo>
                    <a:pt x="38082" y="3532"/>
                  </a:lnTo>
                  <a:lnTo>
                    <a:pt x="37826" y="3737"/>
                  </a:lnTo>
                  <a:lnTo>
                    <a:pt x="37467" y="3891"/>
                  </a:lnTo>
                  <a:lnTo>
                    <a:pt x="37007" y="4095"/>
                  </a:lnTo>
                  <a:lnTo>
                    <a:pt x="36444" y="4300"/>
                  </a:lnTo>
                  <a:lnTo>
                    <a:pt x="35778" y="4454"/>
                  </a:lnTo>
                  <a:lnTo>
                    <a:pt x="35011" y="4658"/>
                  </a:lnTo>
                  <a:lnTo>
                    <a:pt x="33065" y="4966"/>
                  </a:lnTo>
                  <a:lnTo>
                    <a:pt x="30609" y="5273"/>
                  </a:lnTo>
                  <a:lnTo>
                    <a:pt x="27589" y="5529"/>
                  </a:lnTo>
                  <a:lnTo>
                    <a:pt x="17505" y="6245"/>
                  </a:lnTo>
                  <a:lnTo>
                    <a:pt x="9469" y="6757"/>
                  </a:lnTo>
                  <a:lnTo>
                    <a:pt x="3583" y="7064"/>
                  </a:lnTo>
                  <a:lnTo>
                    <a:pt x="0" y="7218"/>
                  </a:lnTo>
                  <a:lnTo>
                    <a:pt x="1075" y="11415"/>
                  </a:lnTo>
                  <a:lnTo>
                    <a:pt x="1587" y="13257"/>
                  </a:lnTo>
                  <a:lnTo>
                    <a:pt x="2048" y="14793"/>
                  </a:lnTo>
                  <a:lnTo>
                    <a:pt x="2457" y="16124"/>
                  </a:lnTo>
                  <a:lnTo>
                    <a:pt x="2815" y="17096"/>
                  </a:lnTo>
                  <a:lnTo>
                    <a:pt x="3174" y="17762"/>
                  </a:lnTo>
                  <a:lnTo>
                    <a:pt x="3276" y="17966"/>
                  </a:lnTo>
                  <a:lnTo>
                    <a:pt x="3430" y="18069"/>
                  </a:lnTo>
                  <a:lnTo>
                    <a:pt x="4197" y="18069"/>
                  </a:lnTo>
                  <a:lnTo>
                    <a:pt x="5835" y="17915"/>
                  </a:lnTo>
                  <a:lnTo>
                    <a:pt x="8139" y="17557"/>
                  </a:lnTo>
                  <a:lnTo>
                    <a:pt x="11005" y="17045"/>
                  </a:lnTo>
                  <a:lnTo>
                    <a:pt x="18120" y="15766"/>
                  </a:lnTo>
                  <a:lnTo>
                    <a:pt x="26104" y="14179"/>
                  </a:lnTo>
                  <a:lnTo>
                    <a:pt x="34089" y="12490"/>
                  </a:lnTo>
                  <a:lnTo>
                    <a:pt x="41101" y="11005"/>
                  </a:lnTo>
                  <a:lnTo>
                    <a:pt x="46220" y="9828"/>
                  </a:lnTo>
                  <a:lnTo>
                    <a:pt x="47755" y="9419"/>
                  </a:lnTo>
                  <a:lnTo>
                    <a:pt x="48472" y="9163"/>
                  </a:lnTo>
                  <a:lnTo>
                    <a:pt x="48677" y="9009"/>
                  </a:lnTo>
                  <a:lnTo>
                    <a:pt x="48830" y="8753"/>
                  </a:lnTo>
                  <a:lnTo>
                    <a:pt x="48882" y="8446"/>
                  </a:lnTo>
                  <a:lnTo>
                    <a:pt x="48882" y="8088"/>
                  </a:lnTo>
                  <a:lnTo>
                    <a:pt x="48830" y="7678"/>
                  </a:lnTo>
                  <a:lnTo>
                    <a:pt x="48728" y="7269"/>
                  </a:lnTo>
                  <a:lnTo>
                    <a:pt x="48523" y="6859"/>
                  </a:lnTo>
                  <a:lnTo>
                    <a:pt x="48318" y="6399"/>
                  </a:lnTo>
                  <a:lnTo>
                    <a:pt x="48063" y="5938"/>
                  </a:lnTo>
                  <a:lnTo>
                    <a:pt x="47807" y="5477"/>
                  </a:lnTo>
                  <a:lnTo>
                    <a:pt x="47500" y="5068"/>
                  </a:lnTo>
                  <a:lnTo>
                    <a:pt x="47192" y="4658"/>
                  </a:lnTo>
                  <a:lnTo>
                    <a:pt x="46834" y="4300"/>
                  </a:lnTo>
                  <a:lnTo>
                    <a:pt x="46476" y="3993"/>
                  </a:lnTo>
                  <a:lnTo>
                    <a:pt x="46118" y="3686"/>
                  </a:lnTo>
                  <a:lnTo>
                    <a:pt x="45759" y="3481"/>
                  </a:lnTo>
                  <a:lnTo>
                    <a:pt x="45043" y="3225"/>
                  </a:lnTo>
                  <a:lnTo>
                    <a:pt x="43865" y="2867"/>
                  </a:lnTo>
                  <a:lnTo>
                    <a:pt x="40487" y="1997"/>
                  </a:lnTo>
                  <a:lnTo>
                    <a:pt x="36341" y="973"/>
                  </a:lnTo>
                  <a:lnTo>
                    <a:pt x="321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87;p54"/>
            <p:cNvSpPr/>
            <p:nvPr/>
          </p:nvSpPr>
          <p:spPr>
            <a:xfrm>
              <a:off x="2035150" y="3956675"/>
              <a:ext cx="1167050" cy="1114575"/>
            </a:xfrm>
            <a:custGeom>
              <a:avLst/>
              <a:gdLst/>
              <a:ahLst/>
              <a:cxnLst/>
              <a:rect l="l" t="t" r="r" b="b"/>
              <a:pathLst>
                <a:path w="46682" h="44583" extrusionOk="0">
                  <a:moveTo>
                    <a:pt x="10340" y="1"/>
                  </a:moveTo>
                  <a:lnTo>
                    <a:pt x="8907" y="4198"/>
                  </a:lnTo>
                  <a:lnTo>
                    <a:pt x="5631" y="13820"/>
                  </a:lnTo>
                  <a:lnTo>
                    <a:pt x="3891" y="19144"/>
                  </a:lnTo>
                  <a:lnTo>
                    <a:pt x="2355" y="24109"/>
                  </a:lnTo>
                  <a:lnTo>
                    <a:pt x="1690" y="26258"/>
                  </a:lnTo>
                  <a:lnTo>
                    <a:pt x="1178" y="28101"/>
                  </a:lnTo>
                  <a:lnTo>
                    <a:pt x="820" y="29534"/>
                  </a:lnTo>
                  <a:lnTo>
                    <a:pt x="666" y="30507"/>
                  </a:lnTo>
                  <a:lnTo>
                    <a:pt x="359" y="34397"/>
                  </a:lnTo>
                  <a:lnTo>
                    <a:pt x="103" y="37928"/>
                  </a:lnTo>
                  <a:lnTo>
                    <a:pt x="1" y="39362"/>
                  </a:lnTo>
                  <a:lnTo>
                    <a:pt x="1" y="40539"/>
                  </a:lnTo>
                  <a:lnTo>
                    <a:pt x="52" y="41307"/>
                  </a:lnTo>
                  <a:lnTo>
                    <a:pt x="103" y="41563"/>
                  </a:lnTo>
                  <a:lnTo>
                    <a:pt x="155" y="41665"/>
                  </a:lnTo>
                  <a:lnTo>
                    <a:pt x="410" y="41767"/>
                  </a:lnTo>
                  <a:lnTo>
                    <a:pt x="922" y="41870"/>
                  </a:lnTo>
                  <a:lnTo>
                    <a:pt x="2509" y="42126"/>
                  </a:lnTo>
                  <a:lnTo>
                    <a:pt x="4812" y="42382"/>
                  </a:lnTo>
                  <a:lnTo>
                    <a:pt x="7730" y="42637"/>
                  </a:lnTo>
                  <a:lnTo>
                    <a:pt x="14947" y="43200"/>
                  </a:lnTo>
                  <a:lnTo>
                    <a:pt x="23085" y="43661"/>
                  </a:lnTo>
                  <a:lnTo>
                    <a:pt x="31224" y="44122"/>
                  </a:lnTo>
                  <a:lnTo>
                    <a:pt x="38389" y="44429"/>
                  </a:lnTo>
                  <a:lnTo>
                    <a:pt x="43610" y="44582"/>
                  </a:lnTo>
                  <a:lnTo>
                    <a:pt x="45197" y="44582"/>
                  </a:lnTo>
                  <a:lnTo>
                    <a:pt x="45965" y="44531"/>
                  </a:lnTo>
                  <a:lnTo>
                    <a:pt x="46221" y="44429"/>
                  </a:lnTo>
                  <a:lnTo>
                    <a:pt x="46425" y="44224"/>
                  </a:lnTo>
                  <a:lnTo>
                    <a:pt x="46528" y="43917"/>
                  </a:lnTo>
                  <a:lnTo>
                    <a:pt x="46630" y="43610"/>
                  </a:lnTo>
                  <a:lnTo>
                    <a:pt x="46681" y="43200"/>
                  </a:lnTo>
                  <a:lnTo>
                    <a:pt x="46681" y="42791"/>
                  </a:lnTo>
                  <a:lnTo>
                    <a:pt x="46630" y="42330"/>
                  </a:lnTo>
                  <a:lnTo>
                    <a:pt x="46528" y="41818"/>
                  </a:lnTo>
                  <a:lnTo>
                    <a:pt x="46425" y="41307"/>
                  </a:lnTo>
                  <a:lnTo>
                    <a:pt x="46272" y="40846"/>
                  </a:lnTo>
                  <a:lnTo>
                    <a:pt x="46067" y="40334"/>
                  </a:lnTo>
                  <a:lnTo>
                    <a:pt x="45862" y="39873"/>
                  </a:lnTo>
                  <a:lnTo>
                    <a:pt x="45606" y="39413"/>
                  </a:lnTo>
                  <a:lnTo>
                    <a:pt x="45351" y="39003"/>
                  </a:lnTo>
                  <a:lnTo>
                    <a:pt x="45095" y="38645"/>
                  </a:lnTo>
                  <a:lnTo>
                    <a:pt x="44787" y="38389"/>
                  </a:lnTo>
                  <a:lnTo>
                    <a:pt x="44327" y="38031"/>
                  </a:lnTo>
                  <a:lnTo>
                    <a:pt x="43559" y="37570"/>
                  </a:lnTo>
                  <a:lnTo>
                    <a:pt x="41358" y="36291"/>
                  </a:lnTo>
                  <a:lnTo>
                    <a:pt x="38543" y="34704"/>
                  </a:lnTo>
                  <a:lnTo>
                    <a:pt x="35421" y="33066"/>
                  </a:lnTo>
                  <a:lnTo>
                    <a:pt x="29739" y="30097"/>
                  </a:lnTo>
                  <a:lnTo>
                    <a:pt x="27231" y="28818"/>
                  </a:lnTo>
                  <a:lnTo>
                    <a:pt x="38952" y="1383"/>
                  </a:lnTo>
                  <a:lnTo>
                    <a:pt x="10340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88;p54"/>
            <p:cNvSpPr/>
            <p:nvPr/>
          </p:nvSpPr>
          <p:spPr>
            <a:xfrm>
              <a:off x="2035150" y="4742375"/>
              <a:ext cx="1167050" cy="328875"/>
            </a:xfrm>
            <a:custGeom>
              <a:avLst/>
              <a:gdLst/>
              <a:ahLst/>
              <a:cxnLst/>
              <a:rect l="l" t="t" r="r" b="b"/>
              <a:pathLst>
                <a:path w="46682" h="13155" extrusionOk="0">
                  <a:moveTo>
                    <a:pt x="564" y="0"/>
                  </a:moveTo>
                  <a:lnTo>
                    <a:pt x="257" y="3634"/>
                  </a:lnTo>
                  <a:lnTo>
                    <a:pt x="52" y="6859"/>
                  </a:lnTo>
                  <a:lnTo>
                    <a:pt x="1" y="8190"/>
                  </a:lnTo>
                  <a:lnTo>
                    <a:pt x="1" y="9213"/>
                  </a:lnTo>
                  <a:lnTo>
                    <a:pt x="52" y="9930"/>
                  </a:lnTo>
                  <a:lnTo>
                    <a:pt x="103" y="10135"/>
                  </a:lnTo>
                  <a:lnTo>
                    <a:pt x="155" y="10186"/>
                  </a:lnTo>
                  <a:lnTo>
                    <a:pt x="410" y="10339"/>
                  </a:lnTo>
                  <a:lnTo>
                    <a:pt x="922" y="10442"/>
                  </a:lnTo>
                  <a:lnTo>
                    <a:pt x="2509" y="10698"/>
                  </a:lnTo>
                  <a:lnTo>
                    <a:pt x="4812" y="10954"/>
                  </a:lnTo>
                  <a:lnTo>
                    <a:pt x="7730" y="11209"/>
                  </a:lnTo>
                  <a:lnTo>
                    <a:pt x="14947" y="11721"/>
                  </a:lnTo>
                  <a:lnTo>
                    <a:pt x="23085" y="12233"/>
                  </a:lnTo>
                  <a:lnTo>
                    <a:pt x="31224" y="12694"/>
                  </a:lnTo>
                  <a:lnTo>
                    <a:pt x="38389" y="13001"/>
                  </a:lnTo>
                  <a:lnTo>
                    <a:pt x="43610" y="13154"/>
                  </a:lnTo>
                  <a:lnTo>
                    <a:pt x="45197" y="13154"/>
                  </a:lnTo>
                  <a:lnTo>
                    <a:pt x="45965" y="13103"/>
                  </a:lnTo>
                  <a:lnTo>
                    <a:pt x="46221" y="13001"/>
                  </a:lnTo>
                  <a:lnTo>
                    <a:pt x="46425" y="12796"/>
                  </a:lnTo>
                  <a:lnTo>
                    <a:pt x="46579" y="12489"/>
                  </a:lnTo>
                  <a:lnTo>
                    <a:pt x="46630" y="12182"/>
                  </a:lnTo>
                  <a:lnTo>
                    <a:pt x="46681" y="11772"/>
                  </a:lnTo>
                  <a:lnTo>
                    <a:pt x="46681" y="11363"/>
                  </a:lnTo>
                  <a:lnTo>
                    <a:pt x="46630" y="10851"/>
                  </a:lnTo>
                  <a:lnTo>
                    <a:pt x="46528" y="10390"/>
                  </a:lnTo>
                  <a:lnTo>
                    <a:pt x="46425" y="9879"/>
                  </a:lnTo>
                  <a:lnTo>
                    <a:pt x="46272" y="9367"/>
                  </a:lnTo>
                  <a:lnTo>
                    <a:pt x="46067" y="8906"/>
                  </a:lnTo>
                  <a:lnTo>
                    <a:pt x="45862" y="8445"/>
                  </a:lnTo>
                  <a:lnTo>
                    <a:pt x="45606" y="7985"/>
                  </a:lnTo>
                  <a:lnTo>
                    <a:pt x="45351" y="7575"/>
                  </a:lnTo>
                  <a:lnTo>
                    <a:pt x="45095" y="7217"/>
                  </a:lnTo>
                  <a:lnTo>
                    <a:pt x="44787" y="6910"/>
                  </a:lnTo>
                  <a:lnTo>
                    <a:pt x="44378" y="6603"/>
                  </a:lnTo>
                  <a:lnTo>
                    <a:pt x="43713" y="6193"/>
                  </a:lnTo>
                  <a:lnTo>
                    <a:pt x="41716" y="5016"/>
                  </a:lnTo>
                  <a:lnTo>
                    <a:pt x="39157" y="3634"/>
                  </a:lnTo>
                  <a:lnTo>
                    <a:pt x="36240" y="2099"/>
                  </a:lnTo>
                  <a:lnTo>
                    <a:pt x="37212" y="2610"/>
                  </a:lnTo>
                  <a:lnTo>
                    <a:pt x="38133" y="3225"/>
                  </a:lnTo>
                  <a:lnTo>
                    <a:pt x="38952" y="3839"/>
                  </a:lnTo>
                  <a:lnTo>
                    <a:pt x="39260" y="4146"/>
                  </a:lnTo>
                  <a:lnTo>
                    <a:pt x="39567" y="4453"/>
                  </a:lnTo>
                  <a:lnTo>
                    <a:pt x="39771" y="4760"/>
                  </a:lnTo>
                  <a:lnTo>
                    <a:pt x="39925" y="5016"/>
                  </a:lnTo>
                  <a:lnTo>
                    <a:pt x="39925" y="5272"/>
                  </a:lnTo>
                  <a:lnTo>
                    <a:pt x="39874" y="5528"/>
                  </a:lnTo>
                  <a:lnTo>
                    <a:pt x="39720" y="5733"/>
                  </a:lnTo>
                  <a:lnTo>
                    <a:pt x="39413" y="5937"/>
                  </a:lnTo>
                  <a:lnTo>
                    <a:pt x="38952" y="6091"/>
                  </a:lnTo>
                  <a:lnTo>
                    <a:pt x="38389" y="6193"/>
                  </a:lnTo>
                  <a:lnTo>
                    <a:pt x="37673" y="6296"/>
                  </a:lnTo>
                  <a:lnTo>
                    <a:pt x="35677" y="6296"/>
                  </a:lnTo>
                  <a:lnTo>
                    <a:pt x="34397" y="6245"/>
                  </a:lnTo>
                  <a:lnTo>
                    <a:pt x="32964" y="6091"/>
                  </a:lnTo>
                  <a:lnTo>
                    <a:pt x="31275" y="5937"/>
                  </a:lnTo>
                  <a:lnTo>
                    <a:pt x="29381" y="5682"/>
                  </a:lnTo>
                  <a:lnTo>
                    <a:pt x="27231" y="5374"/>
                  </a:lnTo>
                  <a:lnTo>
                    <a:pt x="24877" y="4965"/>
                  </a:lnTo>
                  <a:lnTo>
                    <a:pt x="22266" y="4504"/>
                  </a:lnTo>
                  <a:lnTo>
                    <a:pt x="16175" y="3378"/>
                  </a:lnTo>
                  <a:lnTo>
                    <a:pt x="9009" y="189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89;p54"/>
            <p:cNvSpPr/>
            <p:nvPr/>
          </p:nvSpPr>
          <p:spPr>
            <a:xfrm>
              <a:off x="1383850" y="2327725"/>
              <a:ext cx="1923275" cy="2311025"/>
            </a:xfrm>
            <a:custGeom>
              <a:avLst/>
              <a:gdLst/>
              <a:ahLst/>
              <a:cxnLst/>
              <a:rect l="l" t="t" r="r" b="b"/>
              <a:pathLst>
                <a:path w="76931" h="92441" extrusionOk="0">
                  <a:moveTo>
                    <a:pt x="1945" y="1"/>
                  </a:moveTo>
                  <a:lnTo>
                    <a:pt x="1689" y="666"/>
                  </a:lnTo>
                  <a:lnTo>
                    <a:pt x="1433" y="1485"/>
                  </a:lnTo>
                  <a:lnTo>
                    <a:pt x="1126" y="2611"/>
                  </a:lnTo>
                  <a:lnTo>
                    <a:pt x="819" y="3942"/>
                  </a:lnTo>
                  <a:lnTo>
                    <a:pt x="512" y="5528"/>
                  </a:lnTo>
                  <a:lnTo>
                    <a:pt x="205" y="7269"/>
                  </a:lnTo>
                  <a:lnTo>
                    <a:pt x="51" y="9163"/>
                  </a:lnTo>
                  <a:lnTo>
                    <a:pt x="0" y="10186"/>
                  </a:lnTo>
                  <a:lnTo>
                    <a:pt x="0" y="11210"/>
                  </a:lnTo>
                  <a:lnTo>
                    <a:pt x="0" y="12285"/>
                  </a:lnTo>
                  <a:lnTo>
                    <a:pt x="51" y="13360"/>
                  </a:lnTo>
                  <a:lnTo>
                    <a:pt x="154" y="14435"/>
                  </a:lnTo>
                  <a:lnTo>
                    <a:pt x="307" y="15561"/>
                  </a:lnTo>
                  <a:lnTo>
                    <a:pt x="512" y="16636"/>
                  </a:lnTo>
                  <a:lnTo>
                    <a:pt x="768" y="17762"/>
                  </a:lnTo>
                  <a:lnTo>
                    <a:pt x="1126" y="18888"/>
                  </a:lnTo>
                  <a:lnTo>
                    <a:pt x="1484" y="20014"/>
                  </a:lnTo>
                  <a:lnTo>
                    <a:pt x="1945" y="21140"/>
                  </a:lnTo>
                  <a:lnTo>
                    <a:pt x="2508" y="22266"/>
                  </a:lnTo>
                  <a:lnTo>
                    <a:pt x="3122" y="23341"/>
                  </a:lnTo>
                  <a:lnTo>
                    <a:pt x="3788" y="24416"/>
                  </a:lnTo>
                  <a:lnTo>
                    <a:pt x="4555" y="25491"/>
                  </a:lnTo>
                  <a:lnTo>
                    <a:pt x="5426" y="26514"/>
                  </a:lnTo>
                  <a:lnTo>
                    <a:pt x="5886" y="26924"/>
                  </a:lnTo>
                  <a:lnTo>
                    <a:pt x="6296" y="27333"/>
                  </a:lnTo>
                  <a:lnTo>
                    <a:pt x="6756" y="27743"/>
                  </a:lnTo>
                  <a:lnTo>
                    <a:pt x="7268" y="28101"/>
                  </a:lnTo>
                  <a:lnTo>
                    <a:pt x="7780" y="28408"/>
                  </a:lnTo>
                  <a:lnTo>
                    <a:pt x="8343" y="28715"/>
                  </a:lnTo>
                  <a:lnTo>
                    <a:pt x="9520" y="29329"/>
                  </a:lnTo>
                  <a:lnTo>
                    <a:pt x="10749" y="29790"/>
                  </a:lnTo>
                  <a:lnTo>
                    <a:pt x="12028" y="30251"/>
                  </a:lnTo>
                  <a:lnTo>
                    <a:pt x="13462" y="30558"/>
                  </a:lnTo>
                  <a:lnTo>
                    <a:pt x="14895" y="30865"/>
                  </a:lnTo>
                  <a:lnTo>
                    <a:pt x="16379" y="31121"/>
                  </a:lnTo>
                  <a:lnTo>
                    <a:pt x="17915" y="31274"/>
                  </a:lnTo>
                  <a:lnTo>
                    <a:pt x="19450" y="31428"/>
                  </a:lnTo>
                  <a:lnTo>
                    <a:pt x="21037" y="31479"/>
                  </a:lnTo>
                  <a:lnTo>
                    <a:pt x="22624" y="31530"/>
                  </a:lnTo>
                  <a:lnTo>
                    <a:pt x="24262" y="31581"/>
                  </a:lnTo>
                  <a:lnTo>
                    <a:pt x="27435" y="31530"/>
                  </a:lnTo>
                  <a:lnTo>
                    <a:pt x="30557" y="31428"/>
                  </a:lnTo>
                  <a:lnTo>
                    <a:pt x="33475" y="31274"/>
                  </a:lnTo>
                  <a:lnTo>
                    <a:pt x="36239" y="31172"/>
                  </a:lnTo>
                  <a:lnTo>
                    <a:pt x="38696" y="31121"/>
                  </a:lnTo>
                  <a:lnTo>
                    <a:pt x="40794" y="31121"/>
                  </a:lnTo>
                  <a:lnTo>
                    <a:pt x="41715" y="31223"/>
                  </a:lnTo>
                  <a:lnTo>
                    <a:pt x="42483" y="31326"/>
                  </a:lnTo>
                  <a:lnTo>
                    <a:pt x="43149" y="31479"/>
                  </a:lnTo>
                  <a:lnTo>
                    <a:pt x="43660" y="31684"/>
                  </a:lnTo>
                  <a:lnTo>
                    <a:pt x="43865" y="31786"/>
                  </a:lnTo>
                  <a:lnTo>
                    <a:pt x="44070" y="31940"/>
                  </a:lnTo>
                  <a:lnTo>
                    <a:pt x="44172" y="32093"/>
                  </a:lnTo>
                  <a:lnTo>
                    <a:pt x="44275" y="32247"/>
                  </a:lnTo>
                  <a:lnTo>
                    <a:pt x="44326" y="32452"/>
                  </a:lnTo>
                  <a:lnTo>
                    <a:pt x="44377" y="32708"/>
                  </a:lnTo>
                  <a:lnTo>
                    <a:pt x="44326" y="33475"/>
                  </a:lnTo>
                  <a:lnTo>
                    <a:pt x="44172" y="34448"/>
                  </a:lnTo>
                  <a:lnTo>
                    <a:pt x="43968" y="35676"/>
                  </a:lnTo>
                  <a:lnTo>
                    <a:pt x="43609" y="37109"/>
                  </a:lnTo>
                  <a:lnTo>
                    <a:pt x="43200" y="38747"/>
                  </a:lnTo>
                  <a:lnTo>
                    <a:pt x="42125" y="42535"/>
                  </a:lnTo>
                  <a:lnTo>
                    <a:pt x="40794" y="46937"/>
                  </a:lnTo>
                  <a:lnTo>
                    <a:pt x="39259" y="51697"/>
                  </a:lnTo>
                  <a:lnTo>
                    <a:pt x="37570" y="56764"/>
                  </a:lnTo>
                  <a:lnTo>
                    <a:pt x="35829" y="61934"/>
                  </a:lnTo>
                  <a:lnTo>
                    <a:pt x="32349" y="71966"/>
                  </a:lnTo>
                  <a:lnTo>
                    <a:pt x="29278" y="80668"/>
                  </a:lnTo>
                  <a:lnTo>
                    <a:pt x="26258" y="89062"/>
                  </a:lnTo>
                  <a:lnTo>
                    <a:pt x="57531" y="92440"/>
                  </a:lnTo>
                  <a:lnTo>
                    <a:pt x="58658" y="89881"/>
                  </a:lnTo>
                  <a:lnTo>
                    <a:pt x="59937" y="86861"/>
                  </a:lnTo>
                  <a:lnTo>
                    <a:pt x="61575" y="82920"/>
                  </a:lnTo>
                  <a:lnTo>
                    <a:pt x="63469" y="78211"/>
                  </a:lnTo>
                  <a:lnTo>
                    <a:pt x="65516" y="72836"/>
                  </a:lnTo>
                  <a:lnTo>
                    <a:pt x="66591" y="69970"/>
                  </a:lnTo>
                  <a:lnTo>
                    <a:pt x="67666" y="67001"/>
                  </a:lnTo>
                  <a:lnTo>
                    <a:pt x="68741" y="63930"/>
                  </a:lnTo>
                  <a:lnTo>
                    <a:pt x="69816" y="60757"/>
                  </a:lnTo>
                  <a:lnTo>
                    <a:pt x="70839" y="57583"/>
                  </a:lnTo>
                  <a:lnTo>
                    <a:pt x="71812" y="54359"/>
                  </a:lnTo>
                  <a:lnTo>
                    <a:pt x="72733" y="51134"/>
                  </a:lnTo>
                  <a:lnTo>
                    <a:pt x="73603" y="47909"/>
                  </a:lnTo>
                  <a:lnTo>
                    <a:pt x="74371" y="44685"/>
                  </a:lnTo>
                  <a:lnTo>
                    <a:pt x="75088" y="41511"/>
                  </a:lnTo>
                  <a:lnTo>
                    <a:pt x="75702" y="38440"/>
                  </a:lnTo>
                  <a:lnTo>
                    <a:pt x="76214" y="35420"/>
                  </a:lnTo>
                  <a:lnTo>
                    <a:pt x="76572" y="32503"/>
                  </a:lnTo>
                  <a:lnTo>
                    <a:pt x="76726" y="31070"/>
                  </a:lnTo>
                  <a:lnTo>
                    <a:pt x="76828" y="29688"/>
                  </a:lnTo>
                  <a:lnTo>
                    <a:pt x="76879" y="28306"/>
                  </a:lnTo>
                  <a:lnTo>
                    <a:pt x="76930" y="27026"/>
                  </a:lnTo>
                  <a:lnTo>
                    <a:pt x="76930" y="25746"/>
                  </a:lnTo>
                  <a:lnTo>
                    <a:pt x="76879" y="24467"/>
                  </a:lnTo>
                  <a:lnTo>
                    <a:pt x="76777" y="23290"/>
                  </a:lnTo>
                  <a:lnTo>
                    <a:pt x="76623" y="22164"/>
                  </a:lnTo>
                  <a:lnTo>
                    <a:pt x="76470" y="21037"/>
                  </a:lnTo>
                  <a:lnTo>
                    <a:pt x="76214" y="20014"/>
                  </a:lnTo>
                  <a:lnTo>
                    <a:pt x="75958" y="18990"/>
                  </a:lnTo>
                  <a:lnTo>
                    <a:pt x="75651" y="18018"/>
                  </a:lnTo>
                  <a:lnTo>
                    <a:pt x="75241" y="17147"/>
                  </a:lnTo>
                  <a:lnTo>
                    <a:pt x="74832" y="16328"/>
                  </a:lnTo>
                  <a:lnTo>
                    <a:pt x="74576" y="15919"/>
                  </a:lnTo>
                  <a:lnTo>
                    <a:pt x="74320" y="15510"/>
                  </a:lnTo>
                  <a:lnTo>
                    <a:pt x="73655" y="14742"/>
                  </a:lnTo>
                  <a:lnTo>
                    <a:pt x="72938" y="14076"/>
                  </a:lnTo>
                  <a:lnTo>
                    <a:pt x="72119" y="13462"/>
                  </a:lnTo>
                  <a:lnTo>
                    <a:pt x="71198" y="12899"/>
                  </a:lnTo>
                  <a:lnTo>
                    <a:pt x="70225" y="12387"/>
                  </a:lnTo>
                  <a:lnTo>
                    <a:pt x="69150" y="11927"/>
                  </a:lnTo>
                  <a:lnTo>
                    <a:pt x="68024" y="11568"/>
                  </a:lnTo>
                  <a:lnTo>
                    <a:pt x="66847" y="11210"/>
                  </a:lnTo>
                  <a:lnTo>
                    <a:pt x="65567" y="10903"/>
                  </a:lnTo>
                  <a:lnTo>
                    <a:pt x="64288" y="10647"/>
                  </a:lnTo>
                  <a:lnTo>
                    <a:pt x="62906" y="10442"/>
                  </a:lnTo>
                  <a:lnTo>
                    <a:pt x="61524" y="10237"/>
                  </a:lnTo>
                  <a:lnTo>
                    <a:pt x="60091" y="10135"/>
                  </a:lnTo>
                  <a:lnTo>
                    <a:pt x="57071" y="9879"/>
                  </a:lnTo>
                  <a:lnTo>
                    <a:pt x="54000" y="9777"/>
                  </a:lnTo>
                  <a:lnTo>
                    <a:pt x="50826" y="9726"/>
                  </a:lnTo>
                  <a:lnTo>
                    <a:pt x="44479" y="9623"/>
                  </a:lnTo>
                  <a:lnTo>
                    <a:pt x="41408" y="9623"/>
                  </a:lnTo>
                  <a:lnTo>
                    <a:pt x="38388" y="9521"/>
                  </a:lnTo>
                  <a:lnTo>
                    <a:pt x="35522" y="9367"/>
                  </a:lnTo>
                  <a:lnTo>
                    <a:pt x="34140" y="9265"/>
                  </a:lnTo>
                  <a:lnTo>
                    <a:pt x="32809" y="9111"/>
                  </a:lnTo>
                  <a:lnTo>
                    <a:pt x="32451" y="9009"/>
                  </a:lnTo>
                  <a:lnTo>
                    <a:pt x="32042" y="8907"/>
                  </a:lnTo>
                  <a:lnTo>
                    <a:pt x="31683" y="8753"/>
                  </a:lnTo>
                  <a:lnTo>
                    <a:pt x="31325" y="8548"/>
                  </a:lnTo>
                  <a:lnTo>
                    <a:pt x="31018" y="8344"/>
                  </a:lnTo>
                  <a:lnTo>
                    <a:pt x="30711" y="8088"/>
                  </a:lnTo>
                  <a:lnTo>
                    <a:pt x="30097" y="7474"/>
                  </a:lnTo>
                  <a:lnTo>
                    <a:pt x="29534" y="6757"/>
                  </a:lnTo>
                  <a:lnTo>
                    <a:pt x="29022" y="5989"/>
                  </a:lnTo>
                  <a:lnTo>
                    <a:pt x="28561" y="5170"/>
                  </a:lnTo>
                  <a:lnTo>
                    <a:pt x="28152" y="4351"/>
                  </a:lnTo>
                  <a:lnTo>
                    <a:pt x="27793" y="3532"/>
                  </a:lnTo>
                  <a:lnTo>
                    <a:pt x="27537" y="2713"/>
                  </a:lnTo>
                  <a:lnTo>
                    <a:pt x="27025" y="1331"/>
                  </a:lnTo>
                  <a:lnTo>
                    <a:pt x="26770" y="359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90;p54"/>
            <p:cNvSpPr/>
            <p:nvPr/>
          </p:nvSpPr>
          <p:spPr>
            <a:xfrm>
              <a:off x="1382550" y="2327725"/>
              <a:ext cx="1655850" cy="789550"/>
            </a:xfrm>
            <a:custGeom>
              <a:avLst/>
              <a:gdLst/>
              <a:ahLst/>
              <a:cxnLst/>
              <a:rect l="l" t="t" r="r" b="b"/>
              <a:pathLst>
                <a:path w="66234" h="31582" extrusionOk="0">
                  <a:moveTo>
                    <a:pt x="1997" y="1"/>
                  </a:moveTo>
                  <a:lnTo>
                    <a:pt x="1741" y="666"/>
                  </a:lnTo>
                  <a:lnTo>
                    <a:pt x="1485" y="1485"/>
                  </a:lnTo>
                  <a:lnTo>
                    <a:pt x="1178" y="2611"/>
                  </a:lnTo>
                  <a:lnTo>
                    <a:pt x="871" y="3942"/>
                  </a:lnTo>
                  <a:lnTo>
                    <a:pt x="513" y="5528"/>
                  </a:lnTo>
                  <a:lnTo>
                    <a:pt x="257" y="7269"/>
                  </a:lnTo>
                  <a:lnTo>
                    <a:pt x="103" y="9163"/>
                  </a:lnTo>
                  <a:lnTo>
                    <a:pt x="52" y="10186"/>
                  </a:lnTo>
                  <a:lnTo>
                    <a:pt x="1" y="11210"/>
                  </a:lnTo>
                  <a:lnTo>
                    <a:pt x="52" y="12285"/>
                  </a:lnTo>
                  <a:lnTo>
                    <a:pt x="103" y="13360"/>
                  </a:lnTo>
                  <a:lnTo>
                    <a:pt x="206" y="14435"/>
                  </a:lnTo>
                  <a:lnTo>
                    <a:pt x="359" y="15561"/>
                  </a:lnTo>
                  <a:lnTo>
                    <a:pt x="564" y="16687"/>
                  </a:lnTo>
                  <a:lnTo>
                    <a:pt x="820" y="17813"/>
                  </a:lnTo>
                  <a:lnTo>
                    <a:pt x="1178" y="18939"/>
                  </a:lnTo>
                  <a:lnTo>
                    <a:pt x="1536" y="20065"/>
                  </a:lnTo>
                  <a:lnTo>
                    <a:pt x="1997" y="21140"/>
                  </a:lnTo>
                  <a:lnTo>
                    <a:pt x="2560" y="22266"/>
                  </a:lnTo>
                  <a:lnTo>
                    <a:pt x="3174" y="23341"/>
                  </a:lnTo>
                  <a:lnTo>
                    <a:pt x="3840" y="24416"/>
                  </a:lnTo>
                  <a:lnTo>
                    <a:pt x="4607" y="25491"/>
                  </a:lnTo>
                  <a:lnTo>
                    <a:pt x="5478" y="26514"/>
                  </a:lnTo>
                  <a:lnTo>
                    <a:pt x="6143" y="27180"/>
                  </a:lnTo>
                  <a:lnTo>
                    <a:pt x="6860" y="27794"/>
                  </a:lnTo>
                  <a:lnTo>
                    <a:pt x="7679" y="28357"/>
                  </a:lnTo>
                  <a:lnTo>
                    <a:pt x="8549" y="28818"/>
                  </a:lnTo>
                  <a:lnTo>
                    <a:pt x="9470" y="29278"/>
                  </a:lnTo>
                  <a:lnTo>
                    <a:pt x="10391" y="29688"/>
                  </a:lnTo>
                  <a:lnTo>
                    <a:pt x="11415" y="30046"/>
                  </a:lnTo>
                  <a:lnTo>
                    <a:pt x="12490" y="30353"/>
                  </a:lnTo>
                  <a:lnTo>
                    <a:pt x="13565" y="30609"/>
                  </a:lnTo>
                  <a:lnTo>
                    <a:pt x="14691" y="30814"/>
                  </a:lnTo>
                  <a:lnTo>
                    <a:pt x="15868" y="31018"/>
                  </a:lnTo>
                  <a:lnTo>
                    <a:pt x="17045" y="31172"/>
                  </a:lnTo>
                  <a:lnTo>
                    <a:pt x="18223" y="31326"/>
                  </a:lnTo>
                  <a:lnTo>
                    <a:pt x="19451" y="31428"/>
                  </a:lnTo>
                  <a:lnTo>
                    <a:pt x="21959" y="31530"/>
                  </a:lnTo>
                  <a:lnTo>
                    <a:pt x="24467" y="31581"/>
                  </a:lnTo>
                  <a:lnTo>
                    <a:pt x="26975" y="31530"/>
                  </a:lnTo>
                  <a:lnTo>
                    <a:pt x="29432" y="31479"/>
                  </a:lnTo>
                  <a:lnTo>
                    <a:pt x="31838" y="31377"/>
                  </a:lnTo>
                  <a:lnTo>
                    <a:pt x="36240" y="31172"/>
                  </a:lnTo>
                  <a:lnTo>
                    <a:pt x="38236" y="31121"/>
                  </a:lnTo>
                  <a:lnTo>
                    <a:pt x="39976" y="31121"/>
                  </a:lnTo>
                  <a:lnTo>
                    <a:pt x="66234" y="11056"/>
                  </a:lnTo>
                  <a:lnTo>
                    <a:pt x="64391" y="10647"/>
                  </a:lnTo>
                  <a:lnTo>
                    <a:pt x="62497" y="10391"/>
                  </a:lnTo>
                  <a:lnTo>
                    <a:pt x="60501" y="10135"/>
                  </a:lnTo>
                  <a:lnTo>
                    <a:pt x="58402" y="9982"/>
                  </a:lnTo>
                  <a:lnTo>
                    <a:pt x="56253" y="9828"/>
                  </a:lnTo>
                  <a:lnTo>
                    <a:pt x="54103" y="9777"/>
                  </a:lnTo>
                  <a:lnTo>
                    <a:pt x="49650" y="9674"/>
                  </a:lnTo>
                  <a:lnTo>
                    <a:pt x="45197" y="9674"/>
                  </a:lnTo>
                  <a:lnTo>
                    <a:pt x="40846" y="9572"/>
                  </a:lnTo>
                  <a:lnTo>
                    <a:pt x="38748" y="9521"/>
                  </a:lnTo>
                  <a:lnTo>
                    <a:pt x="36700" y="9419"/>
                  </a:lnTo>
                  <a:lnTo>
                    <a:pt x="34755" y="9316"/>
                  </a:lnTo>
                  <a:lnTo>
                    <a:pt x="32861" y="9111"/>
                  </a:lnTo>
                  <a:lnTo>
                    <a:pt x="32503" y="9060"/>
                  </a:lnTo>
                  <a:lnTo>
                    <a:pt x="32145" y="8907"/>
                  </a:lnTo>
                  <a:lnTo>
                    <a:pt x="31786" y="8753"/>
                  </a:lnTo>
                  <a:lnTo>
                    <a:pt x="31428" y="8600"/>
                  </a:lnTo>
                  <a:lnTo>
                    <a:pt x="31070" y="8344"/>
                  </a:lnTo>
                  <a:lnTo>
                    <a:pt x="30763" y="8088"/>
                  </a:lnTo>
                  <a:lnTo>
                    <a:pt x="30149" y="7474"/>
                  </a:lnTo>
                  <a:lnTo>
                    <a:pt x="29586" y="6757"/>
                  </a:lnTo>
                  <a:lnTo>
                    <a:pt x="29125" y="5989"/>
                  </a:lnTo>
                  <a:lnTo>
                    <a:pt x="28664" y="5170"/>
                  </a:lnTo>
                  <a:lnTo>
                    <a:pt x="28255" y="4351"/>
                  </a:lnTo>
                  <a:lnTo>
                    <a:pt x="27896" y="3532"/>
                  </a:lnTo>
                  <a:lnTo>
                    <a:pt x="27589" y="2765"/>
                  </a:lnTo>
                  <a:lnTo>
                    <a:pt x="27129" y="1331"/>
                  </a:lnTo>
                  <a:lnTo>
                    <a:pt x="26822" y="359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91;p54"/>
            <p:cNvSpPr/>
            <p:nvPr/>
          </p:nvSpPr>
          <p:spPr>
            <a:xfrm>
              <a:off x="2160575" y="4394300"/>
              <a:ext cx="692275" cy="74250"/>
            </a:xfrm>
            <a:custGeom>
              <a:avLst/>
              <a:gdLst/>
              <a:ahLst/>
              <a:cxnLst/>
              <a:rect l="l" t="t" r="r" b="b"/>
              <a:pathLst>
                <a:path w="27691" h="2970" extrusionOk="0">
                  <a:moveTo>
                    <a:pt x="0" y="1"/>
                  </a:moveTo>
                  <a:lnTo>
                    <a:pt x="0" y="52"/>
                  </a:lnTo>
                  <a:lnTo>
                    <a:pt x="0" y="103"/>
                  </a:lnTo>
                  <a:lnTo>
                    <a:pt x="921" y="257"/>
                  </a:lnTo>
                  <a:lnTo>
                    <a:pt x="2201" y="461"/>
                  </a:lnTo>
                  <a:lnTo>
                    <a:pt x="5374" y="871"/>
                  </a:lnTo>
                  <a:lnTo>
                    <a:pt x="10749" y="1485"/>
                  </a:lnTo>
                  <a:lnTo>
                    <a:pt x="20167" y="2406"/>
                  </a:lnTo>
                  <a:lnTo>
                    <a:pt x="25081" y="2816"/>
                  </a:lnTo>
                  <a:lnTo>
                    <a:pt x="26770" y="2918"/>
                  </a:lnTo>
                  <a:lnTo>
                    <a:pt x="27640" y="2969"/>
                  </a:lnTo>
                  <a:lnTo>
                    <a:pt x="27691" y="2918"/>
                  </a:lnTo>
                  <a:lnTo>
                    <a:pt x="27691" y="2867"/>
                  </a:lnTo>
                  <a:lnTo>
                    <a:pt x="27640" y="2816"/>
                  </a:lnTo>
                  <a:lnTo>
                    <a:pt x="26974" y="2662"/>
                  </a:lnTo>
                  <a:lnTo>
                    <a:pt x="25848" y="2509"/>
                  </a:lnTo>
                  <a:lnTo>
                    <a:pt x="22624" y="2099"/>
                  </a:lnTo>
                  <a:lnTo>
                    <a:pt x="16891" y="1434"/>
                  </a:lnTo>
                  <a:lnTo>
                    <a:pt x="13001" y="1024"/>
                  </a:lnTo>
                  <a:lnTo>
                    <a:pt x="7882" y="564"/>
                  </a:lnTo>
                  <a:lnTo>
                    <a:pt x="3020" y="154"/>
                  </a:lnTo>
                  <a:lnTo>
                    <a:pt x="1177" y="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92;p54"/>
            <p:cNvSpPr/>
            <p:nvPr/>
          </p:nvSpPr>
          <p:spPr>
            <a:xfrm>
              <a:off x="1481100" y="2373800"/>
              <a:ext cx="1108150" cy="1960400"/>
            </a:xfrm>
            <a:custGeom>
              <a:avLst/>
              <a:gdLst/>
              <a:ahLst/>
              <a:cxnLst/>
              <a:rect l="l" t="t" r="r" b="b"/>
              <a:pathLst>
                <a:path w="44326" h="78416" extrusionOk="0">
                  <a:moveTo>
                    <a:pt x="614" y="0"/>
                  </a:moveTo>
                  <a:lnTo>
                    <a:pt x="614" y="51"/>
                  </a:lnTo>
                  <a:lnTo>
                    <a:pt x="307" y="2662"/>
                  </a:lnTo>
                  <a:lnTo>
                    <a:pt x="102" y="5323"/>
                  </a:lnTo>
                  <a:lnTo>
                    <a:pt x="51" y="6654"/>
                  </a:lnTo>
                  <a:lnTo>
                    <a:pt x="0" y="7985"/>
                  </a:lnTo>
                  <a:lnTo>
                    <a:pt x="51" y="9316"/>
                  </a:lnTo>
                  <a:lnTo>
                    <a:pt x="102" y="10595"/>
                  </a:lnTo>
                  <a:lnTo>
                    <a:pt x="256" y="11926"/>
                  </a:lnTo>
                  <a:lnTo>
                    <a:pt x="461" y="13206"/>
                  </a:lnTo>
                  <a:lnTo>
                    <a:pt x="768" y="14485"/>
                  </a:lnTo>
                  <a:lnTo>
                    <a:pt x="1126" y="15765"/>
                  </a:lnTo>
                  <a:lnTo>
                    <a:pt x="1587" y="16994"/>
                  </a:lnTo>
                  <a:lnTo>
                    <a:pt x="2150" y="18171"/>
                  </a:lnTo>
                  <a:lnTo>
                    <a:pt x="2815" y="19348"/>
                  </a:lnTo>
                  <a:lnTo>
                    <a:pt x="3583" y="20474"/>
                  </a:lnTo>
                  <a:lnTo>
                    <a:pt x="4402" y="21447"/>
                  </a:lnTo>
                  <a:lnTo>
                    <a:pt x="5221" y="22317"/>
                  </a:lnTo>
                  <a:lnTo>
                    <a:pt x="6142" y="23084"/>
                  </a:lnTo>
                  <a:lnTo>
                    <a:pt x="7115" y="23801"/>
                  </a:lnTo>
                  <a:lnTo>
                    <a:pt x="8190" y="24415"/>
                  </a:lnTo>
                  <a:lnTo>
                    <a:pt x="9264" y="24978"/>
                  </a:lnTo>
                  <a:lnTo>
                    <a:pt x="10391" y="25388"/>
                  </a:lnTo>
                  <a:lnTo>
                    <a:pt x="11568" y="25746"/>
                  </a:lnTo>
                  <a:lnTo>
                    <a:pt x="12233" y="25900"/>
                  </a:lnTo>
                  <a:lnTo>
                    <a:pt x="13001" y="26053"/>
                  </a:lnTo>
                  <a:lnTo>
                    <a:pt x="14792" y="26309"/>
                  </a:lnTo>
                  <a:lnTo>
                    <a:pt x="16891" y="26514"/>
                  </a:lnTo>
                  <a:lnTo>
                    <a:pt x="19245" y="26667"/>
                  </a:lnTo>
                  <a:lnTo>
                    <a:pt x="21753" y="26821"/>
                  </a:lnTo>
                  <a:lnTo>
                    <a:pt x="24415" y="26975"/>
                  </a:lnTo>
                  <a:lnTo>
                    <a:pt x="29841" y="27128"/>
                  </a:lnTo>
                  <a:lnTo>
                    <a:pt x="39310" y="27384"/>
                  </a:lnTo>
                  <a:lnTo>
                    <a:pt x="42432" y="27486"/>
                  </a:lnTo>
                  <a:lnTo>
                    <a:pt x="43353" y="27589"/>
                  </a:lnTo>
                  <a:lnTo>
                    <a:pt x="43661" y="27640"/>
                  </a:lnTo>
                  <a:lnTo>
                    <a:pt x="43814" y="27691"/>
                  </a:lnTo>
                  <a:lnTo>
                    <a:pt x="43865" y="27793"/>
                  </a:lnTo>
                  <a:lnTo>
                    <a:pt x="43865" y="27947"/>
                  </a:lnTo>
                  <a:lnTo>
                    <a:pt x="43814" y="28408"/>
                  </a:lnTo>
                  <a:lnTo>
                    <a:pt x="43661" y="29124"/>
                  </a:lnTo>
                  <a:lnTo>
                    <a:pt x="43456" y="30097"/>
                  </a:lnTo>
                  <a:lnTo>
                    <a:pt x="42790" y="32605"/>
                  </a:lnTo>
                  <a:lnTo>
                    <a:pt x="41920" y="35829"/>
                  </a:lnTo>
                  <a:lnTo>
                    <a:pt x="40794" y="39617"/>
                  </a:lnTo>
                  <a:lnTo>
                    <a:pt x="39515" y="43814"/>
                  </a:lnTo>
                  <a:lnTo>
                    <a:pt x="36648" y="52925"/>
                  </a:lnTo>
                  <a:lnTo>
                    <a:pt x="33782" y="62036"/>
                  </a:lnTo>
                  <a:lnTo>
                    <a:pt x="31171" y="70021"/>
                  </a:lnTo>
                  <a:lnTo>
                    <a:pt x="28510" y="78210"/>
                  </a:lnTo>
                  <a:lnTo>
                    <a:pt x="28510" y="78313"/>
                  </a:lnTo>
                  <a:lnTo>
                    <a:pt x="28612" y="78415"/>
                  </a:lnTo>
                  <a:lnTo>
                    <a:pt x="28766" y="78415"/>
                  </a:lnTo>
                  <a:lnTo>
                    <a:pt x="28817" y="78313"/>
                  </a:lnTo>
                  <a:lnTo>
                    <a:pt x="29278" y="77135"/>
                  </a:lnTo>
                  <a:lnTo>
                    <a:pt x="29994" y="75088"/>
                  </a:lnTo>
                  <a:lnTo>
                    <a:pt x="32144" y="68895"/>
                  </a:lnTo>
                  <a:lnTo>
                    <a:pt x="34857" y="60756"/>
                  </a:lnTo>
                  <a:lnTo>
                    <a:pt x="37774" y="51748"/>
                  </a:lnTo>
                  <a:lnTo>
                    <a:pt x="39156" y="47192"/>
                  </a:lnTo>
                  <a:lnTo>
                    <a:pt x="40487" y="42842"/>
                  </a:lnTo>
                  <a:lnTo>
                    <a:pt x="41715" y="38747"/>
                  </a:lnTo>
                  <a:lnTo>
                    <a:pt x="42739" y="35113"/>
                  </a:lnTo>
                  <a:lnTo>
                    <a:pt x="43558" y="31991"/>
                  </a:lnTo>
                  <a:lnTo>
                    <a:pt x="43865" y="30711"/>
                  </a:lnTo>
                  <a:lnTo>
                    <a:pt x="44070" y="29585"/>
                  </a:lnTo>
                  <a:lnTo>
                    <a:pt x="44224" y="28664"/>
                  </a:lnTo>
                  <a:lnTo>
                    <a:pt x="44326" y="27947"/>
                  </a:lnTo>
                  <a:lnTo>
                    <a:pt x="44275" y="27486"/>
                  </a:lnTo>
                  <a:lnTo>
                    <a:pt x="44275" y="27384"/>
                  </a:lnTo>
                  <a:lnTo>
                    <a:pt x="44172" y="27282"/>
                  </a:lnTo>
                  <a:lnTo>
                    <a:pt x="43968" y="27179"/>
                  </a:lnTo>
                  <a:lnTo>
                    <a:pt x="43661" y="27128"/>
                  </a:lnTo>
                  <a:lnTo>
                    <a:pt x="42842" y="26975"/>
                  </a:lnTo>
                  <a:lnTo>
                    <a:pt x="41767" y="26872"/>
                  </a:lnTo>
                  <a:lnTo>
                    <a:pt x="40487" y="26770"/>
                  </a:lnTo>
                  <a:lnTo>
                    <a:pt x="37262" y="26616"/>
                  </a:lnTo>
                  <a:lnTo>
                    <a:pt x="33424" y="26514"/>
                  </a:lnTo>
                  <a:lnTo>
                    <a:pt x="29175" y="26411"/>
                  </a:lnTo>
                  <a:lnTo>
                    <a:pt x="24722" y="26309"/>
                  </a:lnTo>
                  <a:lnTo>
                    <a:pt x="20269" y="26104"/>
                  </a:lnTo>
                  <a:lnTo>
                    <a:pt x="18119" y="25951"/>
                  </a:lnTo>
                  <a:lnTo>
                    <a:pt x="16021" y="25746"/>
                  </a:lnTo>
                  <a:lnTo>
                    <a:pt x="14690" y="25593"/>
                  </a:lnTo>
                  <a:lnTo>
                    <a:pt x="13359" y="25439"/>
                  </a:lnTo>
                  <a:lnTo>
                    <a:pt x="12028" y="25132"/>
                  </a:lnTo>
                  <a:lnTo>
                    <a:pt x="10800" y="24825"/>
                  </a:lnTo>
                  <a:lnTo>
                    <a:pt x="9520" y="24364"/>
                  </a:lnTo>
                  <a:lnTo>
                    <a:pt x="8957" y="24108"/>
                  </a:lnTo>
                  <a:lnTo>
                    <a:pt x="8343" y="23801"/>
                  </a:lnTo>
                  <a:lnTo>
                    <a:pt x="7780" y="23494"/>
                  </a:lnTo>
                  <a:lnTo>
                    <a:pt x="7217" y="23136"/>
                  </a:lnTo>
                  <a:lnTo>
                    <a:pt x="6705" y="22777"/>
                  </a:lnTo>
                  <a:lnTo>
                    <a:pt x="6142" y="22317"/>
                  </a:lnTo>
                  <a:lnTo>
                    <a:pt x="5323" y="21498"/>
                  </a:lnTo>
                  <a:lnTo>
                    <a:pt x="4504" y="20628"/>
                  </a:lnTo>
                  <a:lnTo>
                    <a:pt x="3788" y="19706"/>
                  </a:lnTo>
                  <a:lnTo>
                    <a:pt x="3173" y="18683"/>
                  </a:lnTo>
                  <a:lnTo>
                    <a:pt x="2559" y="17659"/>
                  </a:lnTo>
                  <a:lnTo>
                    <a:pt x="2047" y="16584"/>
                  </a:lnTo>
                  <a:lnTo>
                    <a:pt x="1638" y="15458"/>
                  </a:lnTo>
                  <a:lnTo>
                    <a:pt x="1331" y="14332"/>
                  </a:lnTo>
                  <a:lnTo>
                    <a:pt x="973" y="12899"/>
                  </a:lnTo>
                  <a:lnTo>
                    <a:pt x="717" y="11517"/>
                  </a:lnTo>
                  <a:lnTo>
                    <a:pt x="563" y="10084"/>
                  </a:lnTo>
                  <a:lnTo>
                    <a:pt x="461" y="8650"/>
                  </a:lnTo>
                  <a:lnTo>
                    <a:pt x="410" y="7217"/>
                  </a:lnTo>
                  <a:lnTo>
                    <a:pt x="461" y="5733"/>
                  </a:lnTo>
                  <a:lnTo>
                    <a:pt x="563" y="2867"/>
                  </a:lnTo>
                  <a:lnTo>
                    <a:pt x="717" y="51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93;p54"/>
            <p:cNvSpPr/>
            <p:nvPr/>
          </p:nvSpPr>
          <p:spPr>
            <a:xfrm>
              <a:off x="2970550" y="2602850"/>
              <a:ext cx="345525" cy="1675025"/>
            </a:xfrm>
            <a:custGeom>
              <a:avLst/>
              <a:gdLst/>
              <a:ahLst/>
              <a:cxnLst/>
              <a:rect l="l" t="t" r="r" b="b"/>
              <a:pathLst>
                <a:path w="13821" h="67001" extrusionOk="0">
                  <a:moveTo>
                    <a:pt x="2663" y="0"/>
                  </a:moveTo>
                  <a:lnTo>
                    <a:pt x="2663" y="51"/>
                  </a:lnTo>
                  <a:lnTo>
                    <a:pt x="2663" y="103"/>
                  </a:lnTo>
                  <a:lnTo>
                    <a:pt x="2714" y="154"/>
                  </a:lnTo>
                  <a:lnTo>
                    <a:pt x="4300" y="614"/>
                  </a:lnTo>
                  <a:lnTo>
                    <a:pt x="5734" y="1178"/>
                  </a:lnTo>
                  <a:lnTo>
                    <a:pt x="6399" y="1485"/>
                  </a:lnTo>
                  <a:lnTo>
                    <a:pt x="7064" y="1843"/>
                  </a:lnTo>
                  <a:lnTo>
                    <a:pt x="7679" y="2201"/>
                  </a:lnTo>
                  <a:lnTo>
                    <a:pt x="8242" y="2559"/>
                  </a:lnTo>
                  <a:lnTo>
                    <a:pt x="8805" y="2969"/>
                  </a:lnTo>
                  <a:lnTo>
                    <a:pt x="9317" y="3430"/>
                  </a:lnTo>
                  <a:lnTo>
                    <a:pt x="9828" y="3890"/>
                  </a:lnTo>
                  <a:lnTo>
                    <a:pt x="10289" y="4402"/>
                  </a:lnTo>
                  <a:lnTo>
                    <a:pt x="10698" y="4914"/>
                  </a:lnTo>
                  <a:lnTo>
                    <a:pt x="11108" y="5477"/>
                  </a:lnTo>
                  <a:lnTo>
                    <a:pt x="11466" y="6091"/>
                  </a:lnTo>
                  <a:lnTo>
                    <a:pt x="11825" y="6757"/>
                  </a:lnTo>
                  <a:lnTo>
                    <a:pt x="12080" y="7422"/>
                  </a:lnTo>
                  <a:lnTo>
                    <a:pt x="12336" y="8190"/>
                  </a:lnTo>
                  <a:lnTo>
                    <a:pt x="12541" y="9009"/>
                  </a:lnTo>
                  <a:lnTo>
                    <a:pt x="12746" y="9879"/>
                  </a:lnTo>
                  <a:lnTo>
                    <a:pt x="12899" y="10800"/>
                  </a:lnTo>
                  <a:lnTo>
                    <a:pt x="13002" y="11824"/>
                  </a:lnTo>
                  <a:lnTo>
                    <a:pt x="13207" y="14076"/>
                  </a:lnTo>
                  <a:lnTo>
                    <a:pt x="13258" y="15612"/>
                  </a:lnTo>
                  <a:lnTo>
                    <a:pt x="13258" y="17301"/>
                  </a:lnTo>
                  <a:lnTo>
                    <a:pt x="13155" y="19041"/>
                  </a:lnTo>
                  <a:lnTo>
                    <a:pt x="12951" y="20884"/>
                  </a:lnTo>
                  <a:lnTo>
                    <a:pt x="12695" y="22829"/>
                  </a:lnTo>
                  <a:lnTo>
                    <a:pt x="12388" y="24825"/>
                  </a:lnTo>
                  <a:lnTo>
                    <a:pt x="12029" y="26872"/>
                  </a:lnTo>
                  <a:lnTo>
                    <a:pt x="11620" y="28971"/>
                  </a:lnTo>
                  <a:lnTo>
                    <a:pt x="11159" y="31121"/>
                  </a:lnTo>
                  <a:lnTo>
                    <a:pt x="10647" y="33270"/>
                  </a:lnTo>
                  <a:lnTo>
                    <a:pt x="9572" y="37621"/>
                  </a:lnTo>
                  <a:lnTo>
                    <a:pt x="8344" y="41972"/>
                  </a:lnTo>
                  <a:lnTo>
                    <a:pt x="7116" y="46220"/>
                  </a:lnTo>
                  <a:lnTo>
                    <a:pt x="5836" y="50315"/>
                  </a:lnTo>
                  <a:lnTo>
                    <a:pt x="4608" y="54102"/>
                  </a:lnTo>
                  <a:lnTo>
                    <a:pt x="3430" y="57583"/>
                  </a:lnTo>
                  <a:lnTo>
                    <a:pt x="2355" y="60654"/>
                  </a:lnTo>
                  <a:lnTo>
                    <a:pt x="717" y="65107"/>
                  </a:lnTo>
                  <a:lnTo>
                    <a:pt x="1" y="66899"/>
                  </a:lnTo>
                  <a:lnTo>
                    <a:pt x="52" y="67001"/>
                  </a:lnTo>
                  <a:lnTo>
                    <a:pt x="103" y="66950"/>
                  </a:lnTo>
                  <a:lnTo>
                    <a:pt x="615" y="65926"/>
                  </a:lnTo>
                  <a:lnTo>
                    <a:pt x="1434" y="64083"/>
                  </a:lnTo>
                  <a:lnTo>
                    <a:pt x="2509" y="61524"/>
                  </a:lnTo>
                  <a:lnTo>
                    <a:pt x="3737" y="58351"/>
                  </a:lnTo>
                  <a:lnTo>
                    <a:pt x="5068" y="54665"/>
                  </a:lnTo>
                  <a:lnTo>
                    <a:pt x="6501" y="50571"/>
                  </a:lnTo>
                  <a:lnTo>
                    <a:pt x="7935" y="46169"/>
                  </a:lnTo>
                  <a:lnTo>
                    <a:pt x="9317" y="41511"/>
                  </a:lnTo>
                  <a:lnTo>
                    <a:pt x="9982" y="39105"/>
                  </a:lnTo>
                  <a:lnTo>
                    <a:pt x="10596" y="36700"/>
                  </a:lnTo>
                  <a:lnTo>
                    <a:pt x="11210" y="34294"/>
                  </a:lnTo>
                  <a:lnTo>
                    <a:pt x="11773" y="31837"/>
                  </a:lnTo>
                  <a:lnTo>
                    <a:pt x="12285" y="29431"/>
                  </a:lnTo>
                  <a:lnTo>
                    <a:pt x="12695" y="27077"/>
                  </a:lnTo>
                  <a:lnTo>
                    <a:pt x="13104" y="24722"/>
                  </a:lnTo>
                  <a:lnTo>
                    <a:pt x="13411" y="22368"/>
                  </a:lnTo>
                  <a:lnTo>
                    <a:pt x="13616" y="20116"/>
                  </a:lnTo>
                  <a:lnTo>
                    <a:pt x="13770" y="17966"/>
                  </a:lnTo>
                  <a:lnTo>
                    <a:pt x="13821" y="15868"/>
                  </a:lnTo>
                  <a:lnTo>
                    <a:pt x="13770" y="13820"/>
                  </a:lnTo>
                  <a:lnTo>
                    <a:pt x="13616" y="11926"/>
                  </a:lnTo>
                  <a:lnTo>
                    <a:pt x="13514" y="11005"/>
                  </a:lnTo>
                  <a:lnTo>
                    <a:pt x="13360" y="10135"/>
                  </a:lnTo>
                  <a:lnTo>
                    <a:pt x="13207" y="9316"/>
                  </a:lnTo>
                  <a:lnTo>
                    <a:pt x="13002" y="8497"/>
                  </a:lnTo>
                  <a:lnTo>
                    <a:pt x="12746" y="7729"/>
                  </a:lnTo>
                  <a:lnTo>
                    <a:pt x="12490" y="6961"/>
                  </a:lnTo>
                  <a:lnTo>
                    <a:pt x="12183" y="6296"/>
                  </a:lnTo>
                  <a:lnTo>
                    <a:pt x="11876" y="5631"/>
                  </a:lnTo>
                  <a:lnTo>
                    <a:pt x="11466" y="5016"/>
                  </a:lnTo>
                  <a:lnTo>
                    <a:pt x="11057" y="4453"/>
                  </a:lnTo>
                  <a:lnTo>
                    <a:pt x="10545" y="3890"/>
                  </a:lnTo>
                  <a:lnTo>
                    <a:pt x="10033" y="3378"/>
                  </a:lnTo>
                  <a:lnTo>
                    <a:pt x="9521" y="2867"/>
                  </a:lnTo>
                  <a:lnTo>
                    <a:pt x="8907" y="2406"/>
                  </a:lnTo>
                  <a:lnTo>
                    <a:pt x="8293" y="1996"/>
                  </a:lnTo>
                  <a:lnTo>
                    <a:pt x="7576" y="1638"/>
                  </a:lnTo>
                  <a:lnTo>
                    <a:pt x="6860" y="1280"/>
                  </a:lnTo>
                  <a:lnTo>
                    <a:pt x="6143" y="922"/>
                  </a:lnTo>
                  <a:lnTo>
                    <a:pt x="5324" y="666"/>
                  </a:lnTo>
                  <a:lnTo>
                    <a:pt x="4505" y="410"/>
                  </a:lnTo>
                  <a:lnTo>
                    <a:pt x="3635" y="205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94;p54"/>
            <p:cNvSpPr/>
            <p:nvPr/>
          </p:nvSpPr>
          <p:spPr>
            <a:xfrm>
              <a:off x="1376150" y="2294450"/>
              <a:ext cx="2189450" cy="1978325"/>
            </a:xfrm>
            <a:custGeom>
              <a:avLst/>
              <a:gdLst/>
              <a:ahLst/>
              <a:cxnLst/>
              <a:rect l="l" t="t" r="r" b="b"/>
              <a:pathLst>
                <a:path w="87578" h="79133" extrusionOk="0">
                  <a:moveTo>
                    <a:pt x="36291" y="1"/>
                  </a:moveTo>
                  <a:lnTo>
                    <a:pt x="2253" y="1280"/>
                  </a:lnTo>
                  <a:lnTo>
                    <a:pt x="1997" y="1997"/>
                  </a:lnTo>
                  <a:lnTo>
                    <a:pt x="1741" y="2918"/>
                  </a:lnTo>
                  <a:lnTo>
                    <a:pt x="1434" y="4096"/>
                  </a:lnTo>
                  <a:lnTo>
                    <a:pt x="1076" y="5529"/>
                  </a:lnTo>
                  <a:lnTo>
                    <a:pt x="717" y="7167"/>
                  </a:lnTo>
                  <a:lnTo>
                    <a:pt x="410" y="9009"/>
                  </a:lnTo>
                  <a:lnTo>
                    <a:pt x="206" y="10954"/>
                  </a:lnTo>
                  <a:lnTo>
                    <a:pt x="52" y="13053"/>
                  </a:lnTo>
                  <a:lnTo>
                    <a:pt x="1" y="14128"/>
                  </a:lnTo>
                  <a:lnTo>
                    <a:pt x="52" y="15203"/>
                  </a:lnTo>
                  <a:lnTo>
                    <a:pt x="103" y="16277"/>
                  </a:lnTo>
                  <a:lnTo>
                    <a:pt x="154" y="17404"/>
                  </a:lnTo>
                  <a:lnTo>
                    <a:pt x="308" y="18478"/>
                  </a:lnTo>
                  <a:lnTo>
                    <a:pt x="513" y="19553"/>
                  </a:lnTo>
                  <a:lnTo>
                    <a:pt x="769" y="20628"/>
                  </a:lnTo>
                  <a:lnTo>
                    <a:pt x="1076" y="21703"/>
                  </a:lnTo>
                  <a:lnTo>
                    <a:pt x="1434" y="22727"/>
                  </a:lnTo>
                  <a:lnTo>
                    <a:pt x="1844" y="23750"/>
                  </a:lnTo>
                  <a:lnTo>
                    <a:pt x="2355" y="24723"/>
                  </a:lnTo>
                  <a:lnTo>
                    <a:pt x="2918" y="25695"/>
                  </a:lnTo>
                  <a:lnTo>
                    <a:pt x="3584" y="26617"/>
                  </a:lnTo>
                  <a:lnTo>
                    <a:pt x="4300" y="27487"/>
                  </a:lnTo>
                  <a:lnTo>
                    <a:pt x="4710" y="27896"/>
                  </a:lnTo>
                  <a:lnTo>
                    <a:pt x="5119" y="28306"/>
                  </a:lnTo>
                  <a:lnTo>
                    <a:pt x="5580" y="28664"/>
                  </a:lnTo>
                  <a:lnTo>
                    <a:pt x="6092" y="29022"/>
                  </a:lnTo>
                  <a:lnTo>
                    <a:pt x="7269" y="29739"/>
                  </a:lnTo>
                  <a:lnTo>
                    <a:pt x="8498" y="30353"/>
                  </a:lnTo>
                  <a:lnTo>
                    <a:pt x="9880" y="30916"/>
                  </a:lnTo>
                  <a:lnTo>
                    <a:pt x="11415" y="31428"/>
                  </a:lnTo>
                  <a:lnTo>
                    <a:pt x="13002" y="31889"/>
                  </a:lnTo>
                  <a:lnTo>
                    <a:pt x="14640" y="32247"/>
                  </a:lnTo>
                  <a:lnTo>
                    <a:pt x="16380" y="32503"/>
                  </a:lnTo>
                  <a:lnTo>
                    <a:pt x="18171" y="32657"/>
                  </a:lnTo>
                  <a:lnTo>
                    <a:pt x="20014" y="32759"/>
                  </a:lnTo>
                  <a:lnTo>
                    <a:pt x="21857" y="32759"/>
                  </a:lnTo>
                  <a:lnTo>
                    <a:pt x="23699" y="32605"/>
                  </a:lnTo>
                  <a:lnTo>
                    <a:pt x="25593" y="32401"/>
                  </a:lnTo>
                  <a:lnTo>
                    <a:pt x="27436" y="32042"/>
                  </a:lnTo>
                  <a:lnTo>
                    <a:pt x="28357" y="31838"/>
                  </a:lnTo>
                  <a:lnTo>
                    <a:pt x="29278" y="31582"/>
                  </a:lnTo>
                  <a:lnTo>
                    <a:pt x="31172" y="30967"/>
                  </a:lnTo>
                  <a:lnTo>
                    <a:pt x="33117" y="30200"/>
                  </a:lnTo>
                  <a:lnTo>
                    <a:pt x="35062" y="29381"/>
                  </a:lnTo>
                  <a:lnTo>
                    <a:pt x="37059" y="28459"/>
                  </a:lnTo>
                  <a:lnTo>
                    <a:pt x="39004" y="27487"/>
                  </a:lnTo>
                  <a:lnTo>
                    <a:pt x="40949" y="26463"/>
                  </a:lnTo>
                  <a:lnTo>
                    <a:pt x="44839" y="24262"/>
                  </a:lnTo>
                  <a:lnTo>
                    <a:pt x="48729" y="22061"/>
                  </a:lnTo>
                  <a:lnTo>
                    <a:pt x="52516" y="19912"/>
                  </a:lnTo>
                  <a:lnTo>
                    <a:pt x="54359" y="18888"/>
                  </a:lnTo>
                  <a:lnTo>
                    <a:pt x="56202" y="17915"/>
                  </a:lnTo>
                  <a:lnTo>
                    <a:pt x="57993" y="17045"/>
                  </a:lnTo>
                  <a:lnTo>
                    <a:pt x="59785" y="16226"/>
                  </a:lnTo>
                  <a:lnTo>
                    <a:pt x="60962" y="15766"/>
                  </a:lnTo>
                  <a:lnTo>
                    <a:pt x="62088" y="15356"/>
                  </a:lnTo>
                  <a:lnTo>
                    <a:pt x="63214" y="15049"/>
                  </a:lnTo>
                  <a:lnTo>
                    <a:pt x="64289" y="14793"/>
                  </a:lnTo>
                  <a:lnTo>
                    <a:pt x="65364" y="14640"/>
                  </a:lnTo>
                  <a:lnTo>
                    <a:pt x="66336" y="14537"/>
                  </a:lnTo>
                  <a:lnTo>
                    <a:pt x="67309" y="14486"/>
                  </a:lnTo>
                  <a:lnTo>
                    <a:pt x="68281" y="14486"/>
                  </a:lnTo>
                  <a:lnTo>
                    <a:pt x="69151" y="14537"/>
                  </a:lnTo>
                  <a:lnTo>
                    <a:pt x="69970" y="14640"/>
                  </a:lnTo>
                  <a:lnTo>
                    <a:pt x="70738" y="14793"/>
                  </a:lnTo>
                  <a:lnTo>
                    <a:pt x="71506" y="14998"/>
                  </a:lnTo>
                  <a:lnTo>
                    <a:pt x="72171" y="15254"/>
                  </a:lnTo>
                  <a:lnTo>
                    <a:pt x="72785" y="15561"/>
                  </a:lnTo>
                  <a:lnTo>
                    <a:pt x="73348" y="15868"/>
                  </a:lnTo>
                  <a:lnTo>
                    <a:pt x="73809" y="16226"/>
                  </a:lnTo>
                  <a:lnTo>
                    <a:pt x="74219" y="16585"/>
                  </a:lnTo>
                  <a:lnTo>
                    <a:pt x="74577" y="17045"/>
                  </a:lnTo>
                  <a:lnTo>
                    <a:pt x="74884" y="17557"/>
                  </a:lnTo>
                  <a:lnTo>
                    <a:pt x="75140" y="18120"/>
                  </a:lnTo>
                  <a:lnTo>
                    <a:pt x="75396" y="18734"/>
                  </a:lnTo>
                  <a:lnTo>
                    <a:pt x="75601" y="19451"/>
                  </a:lnTo>
                  <a:lnTo>
                    <a:pt x="75754" y="20168"/>
                  </a:lnTo>
                  <a:lnTo>
                    <a:pt x="75908" y="20986"/>
                  </a:lnTo>
                  <a:lnTo>
                    <a:pt x="76010" y="21857"/>
                  </a:lnTo>
                  <a:lnTo>
                    <a:pt x="76112" y="22727"/>
                  </a:lnTo>
                  <a:lnTo>
                    <a:pt x="76164" y="24672"/>
                  </a:lnTo>
                  <a:lnTo>
                    <a:pt x="76112" y="26822"/>
                  </a:lnTo>
                  <a:lnTo>
                    <a:pt x="75959" y="29074"/>
                  </a:lnTo>
                  <a:lnTo>
                    <a:pt x="75754" y="31479"/>
                  </a:lnTo>
                  <a:lnTo>
                    <a:pt x="75396" y="33987"/>
                  </a:lnTo>
                  <a:lnTo>
                    <a:pt x="74986" y="36598"/>
                  </a:lnTo>
                  <a:lnTo>
                    <a:pt x="74526" y="39259"/>
                  </a:lnTo>
                  <a:lnTo>
                    <a:pt x="74014" y="42023"/>
                  </a:lnTo>
                  <a:lnTo>
                    <a:pt x="73451" y="44787"/>
                  </a:lnTo>
                  <a:lnTo>
                    <a:pt x="72837" y="47551"/>
                  </a:lnTo>
                  <a:lnTo>
                    <a:pt x="72171" y="50366"/>
                  </a:lnTo>
                  <a:lnTo>
                    <a:pt x="70789" y="55843"/>
                  </a:lnTo>
                  <a:lnTo>
                    <a:pt x="69356" y="61115"/>
                  </a:lnTo>
                  <a:lnTo>
                    <a:pt x="67974" y="65978"/>
                  </a:lnTo>
                  <a:lnTo>
                    <a:pt x="66694" y="70277"/>
                  </a:lnTo>
                  <a:lnTo>
                    <a:pt x="65568" y="73911"/>
                  </a:lnTo>
                  <a:lnTo>
                    <a:pt x="64698" y="76727"/>
                  </a:lnTo>
                  <a:lnTo>
                    <a:pt x="63930" y="79132"/>
                  </a:lnTo>
                  <a:lnTo>
                    <a:pt x="87578" y="74065"/>
                  </a:lnTo>
                  <a:lnTo>
                    <a:pt x="87271" y="71403"/>
                  </a:lnTo>
                  <a:lnTo>
                    <a:pt x="86912" y="68332"/>
                  </a:lnTo>
                  <a:lnTo>
                    <a:pt x="86401" y="64289"/>
                  </a:lnTo>
                  <a:lnTo>
                    <a:pt x="85735" y="59426"/>
                  </a:lnTo>
                  <a:lnTo>
                    <a:pt x="84916" y="54001"/>
                  </a:lnTo>
                  <a:lnTo>
                    <a:pt x="83892" y="48114"/>
                  </a:lnTo>
                  <a:lnTo>
                    <a:pt x="83329" y="45043"/>
                  </a:lnTo>
                  <a:lnTo>
                    <a:pt x="82715" y="41972"/>
                  </a:lnTo>
                  <a:lnTo>
                    <a:pt x="82050" y="38799"/>
                  </a:lnTo>
                  <a:lnTo>
                    <a:pt x="81333" y="35676"/>
                  </a:lnTo>
                  <a:lnTo>
                    <a:pt x="80565" y="32554"/>
                  </a:lnTo>
                  <a:lnTo>
                    <a:pt x="79747" y="29483"/>
                  </a:lnTo>
                  <a:lnTo>
                    <a:pt x="78928" y="26412"/>
                  </a:lnTo>
                  <a:lnTo>
                    <a:pt x="78006" y="23443"/>
                  </a:lnTo>
                  <a:lnTo>
                    <a:pt x="77085" y="20577"/>
                  </a:lnTo>
                  <a:lnTo>
                    <a:pt x="76061" y="17864"/>
                  </a:lnTo>
                  <a:lnTo>
                    <a:pt x="74986" y="15254"/>
                  </a:lnTo>
                  <a:lnTo>
                    <a:pt x="73911" y="12797"/>
                  </a:lnTo>
                  <a:lnTo>
                    <a:pt x="73297" y="11620"/>
                  </a:lnTo>
                  <a:lnTo>
                    <a:pt x="72734" y="10545"/>
                  </a:lnTo>
                  <a:lnTo>
                    <a:pt x="72120" y="9470"/>
                  </a:lnTo>
                  <a:lnTo>
                    <a:pt x="71506" y="8446"/>
                  </a:lnTo>
                  <a:lnTo>
                    <a:pt x="70892" y="7525"/>
                  </a:lnTo>
                  <a:lnTo>
                    <a:pt x="70226" y="6604"/>
                  </a:lnTo>
                  <a:lnTo>
                    <a:pt x="69561" y="5785"/>
                  </a:lnTo>
                  <a:lnTo>
                    <a:pt x="68895" y="5017"/>
                  </a:lnTo>
                  <a:lnTo>
                    <a:pt x="68230" y="4351"/>
                  </a:lnTo>
                  <a:lnTo>
                    <a:pt x="67513" y="3686"/>
                  </a:lnTo>
                  <a:lnTo>
                    <a:pt x="66797" y="3123"/>
                  </a:lnTo>
                  <a:lnTo>
                    <a:pt x="66080" y="2662"/>
                  </a:lnTo>
                  <a:lnTo>
                    <a:pt x="65210" y="2202"/>
                  </a:lnTo>
                  <a:lnTo>
                    <a:pt x="64340" y="1741"/>
                  </a:lnTo>
                  <a:lnTo>
                    <a:pt x="63367" y="1383"/>
                  </a:lnTo>
                  <a:lnTo>
                    <a:pt x="62344" y="1076"/>
                  </a:lnTo>
                  <a:lnTo>
                    <a:pt x="61320" y="820"/>
                  </a:lnTo>
                  <a:lnTo>
                    <a:pt x="60194" y="615"/>
                  </a:lnTo>
                  <a:lnTo>
                    <a:pt x="59068" y="410"/>
                  </a:lnTo>
                  <a:lnTo>
                    <a:pt x="57942" y="308"/>
                  </a:lnTo>
                  <a:lnTo>
                    <a:pt x="56765" y="205"/>
                  </a:lnTo>
                  <a:lnTo>
                    <a:pt x="55587" y="103"/>
                  </a:lnTo>
                  <a:lnTo>
                    <a:pt x="53182" y="52"/>
                  </a:lnTo>
                  <a:lnTo>
                    <a:pt x="50776" y="103"/>
                  </a:lnTo>
                  <a:lnTo>
                    <a:pt x="48473" y="257"/>
                  </a:lnTo>
                  <a:lnTo>
                    <a:pt x="46272" y="461"/>
                  </a:lnTo>
                  <a:lnTo>
                    <a:pt x="44173" y="717"/>
                  </a:lnTo>
                  <a:lnTo>
                    <a:pt x="42279" y="973"/>
                  </a:lnTo>
                  <a:lnTo>
                    <a:pt x="40641" y="1229"/>
                  </a:lnTo>
                  <a:lnTo>
                    <a:pt x="38287" y="1690"/>
                  </a:lnTo>
                  <a:lnTo>
                    <a:pt x="37366" y="1895"/>
                  </a:lnTo>
                  <a:lnTo>
                    <a:pt x="36854" y="1383"/>
                  </a:lnTo>
                  <a:lnTo>
                    <a:pt x="36547" y="973"/>
                  </a:lnTo>
                  <a:lnTo>
                    <a:pt x="36342" y="666"/>
                  </a:lnTo>
                  <a:lnTo>
                    <a:pt x="36240" y="410"/>
                  </a:lnTo>
                  <a:lnTo>
                    <a:pt x="36188" y="205"/>
                  </a:lnTo>
                  <a:lnTo>
                    <a:pt x="36240" y="103"/>
                  </a:lnTo>
                  <a:lnTo>
                    <a:pt x="3629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95;p54"/>
            <p:cNvSpPr/>
            <p:nvPr/>
          </p:nvSpPr>
          <p:spPr>
            <a:xfrm>
              <a:off x="1570650" y="2375075"/>
              <a:ext cx="238050" cy="263625"/>
            </a:xfrm>
            <a:custGeom>
              <a:avLst/>
              <a:gdLst/>
              <a:ahLst/>
              <a:cxnLst/>
              <a:rect l="l" t="t" r="r" b="b"/>
              <a:pathLst>
                <a:path w="9522" h="10545" extrusionOk="0">
                  <a:moveTo>
                    <a:pt x="9061" y="0"/>
                  </a:moveTo>
                  <a:lnTo>
                    <a:pt x="9061" y="52"/>
                  </a:lnTo>
                  <a:lnTo>
                    <a:pt x="9061" y="1024"/>
                  </a:lnTo>
                  <a:lnTo>
                    <a:pt x="9009" y="1997"/>
                  </a:lnTo>
                  <a:lnTo>
                    <a:pt x="8907" y="2918"/>
                  </a:lnTo>
                  <a:lnTo>
                    <a:pt x="8754" y="3890"/>
                  </a:lnTo>
                  <a:lnTo>
                    <a:pt x="8651" y="4300"/>
                  </a:lnTo>
                  <a:lnTo>
                    <a:pt x="8498" y="4761"/>
                  </a:lnTo>
                  <a:lnTo>
                    <a:pt x="8344" y="5170"/>
                  </a:lnTo>
                  <a:lnTo>
                    <a:pt x="8139" y="5580"/>
                  </a:lnTo>
                  <a:lnTo>
                    <a:pt x="7883" y="5989"/>
                  </a:lnTo>
                  <a:lnTo>
                    <a:pt x="7627" y="6347"/>
                  </a:lnTo>
                  <a:lnTo>
                    <a:pt x="7372" y="6706"/>
                  </a:lnTo>
                  <a:lnTo>
                    <a:pt x="7064" y="7064"/>
                  </a:lnTo>
                  <a:lnTo>
                    <a:pt x="6706" y="7371"/>
                  </a:lnTo>
                  <a:lnTo>
                    <a:pt x="6297" y="7678"/>
                  </a:lnTo>
                  <a:lnTo>
                    <a:pt x="5529" y="8241"/>
                  </a:lnTo>
                  <a:lnTo>
                    <a:pt x="4659" y="8702"/>
                  </a:lnTo>
                  <a:lnTo>
                    <a:pt x="3789" y="9111"/>
                  </a:lnTo>
                  <a:lnTo>
                    <a:pt x="2867" y="9470"/>
                  </a:lnTo>
                  <a:lnTo>
                    <a:pt x="1946" y="9777"/>
                  </a:lnTo>
                  <a:lnTo>
                    <a:pt x="52" y="10340"/>
                  </a:lnTo>
                  <a:lnTo>
                    <a:pt x="1" y="10391"/>
                  </a:lnTo>
                  <a:lnTo>
                    <a:pt x="1" y="10493"/>
                  </a:lnTo>
                  <a:lnTo>
                    <a:pt x="1" y="10544"/>
                  </a:lnTo>
                  <a:lnTo>
                    <a:pt x="103" y="10544"/>
                  </a:lnTo>
                  <a:lnTo>
                    <a:pt x="1127" y="10391"/>
                  </a:lnTo>
                  <a:lnTo>
                    <a:pt x="2151" y="10186"/>
                  </a:lnTo>
                  <a:lnTo>
                    <a:pt x="3174" y="9930"/>
                  </a:lnTo>
                  <a:lnTo>
                    <a:pt x="4147" y="9623"/>
                  </a:lnTo>
                  <a:lnTo>
                    <a:pt x="5119" y="9214"/>
                  </a:lnTo>
                  <a:lnTo>
                    <a:pt x="6041" y="8702"/>
                  </a:lnTo>
                  <a:lnTo>
                    <a:pt x="6450" y="8446"/>
                  </a:lnTo>
                  <a:lnTo>
                    <a:pt x="6860" y="8139"/>
                  </a:lnTo>
                  <a:lnTo>
                    <a:pt x="7269" y="7780"/>
                  </a:lnTo>
                  <a:lnTo>
                    <a:pt x="7679" y="7422"/>
                  </a:lnTo>
                  <a:lnTo>
                    <a:pt x="7986" y="7064"/>
                  </a:lnTo>
                  <a:lnTo>
                    <a:pt x="8293" y="6706"/>
                  </a:lnTo>
                  <a:lnTo>
                    <a:pt x="8549" y="6296"/>
                  </a:lnTo>
                  <a:lnTo>
                    <a:pt x="8805" y="5835"/>
                  </a:lnTo>
                  <a:lnTo>
                    <a:pt x="9009" y="5426"/>
                  </a:lnTo>
                  <a:lnTo>
                    <a:pt x="9163" y="4965"/>
                  </a:lnTo>
                  <a:lnTo>
                    <a:pt x="9317" y="4505"/>
                  </a:lnTo>
                  <a:lnTo>
                    <a:pt x="9419" y="3993"/>
                  </a:lnTo>
                  <a:lnTo>
                    <a:pt x="9470" y="3532"/>
                  </a:lnTo>
                  <a:lnTo>
                    <a:pt x="9521" y="3020"/>
                  </a:lnTo>
                  <a:lnTo>
                    <a:pt x="9521" y="2048"/>
                  </a:lnTo>
                  <a:lnTo>
                    <a:pt x="9419" y="1024"/>
                  </a:lnTo>
                  <a:lnTo>
                    <a:pt x="9317" y="563"/>
                  </a:lnTo>
                  <a:lnTo>
                    <a:pt x="9163" y="52"/>
                  </a:lnTo>
                  <a:lnTo>
                    <a:pt x="9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96;p54"/>
            <p:cNvSpPr/>
            <p:nvPr/>
          </p:nvSpPr>
          <p:spPr>
            <a:xfrm>
              <a:off x="2905300" y="2645075"/>
              <a:ext cx="392875" cy="1632800"/>
            </a:xfrm>
            <a:custGeom>
              <a:avLst/>
              <a:gdLst/>
              <a:ahLst/>
              <a:cxnLst/>
              <a:rect l="l" t="t" r="r" b="b"/>
              <a:pathLst>
                <a:path w="15715" h="65312" extrusionOk="0">
                  <a:moveTo>
                    <a:pt x="7371" y="0"/>
                  </a:moveTo>
                  <a:lnTo>
                    <a:pt x="6501" y="52"/>
                  </a:lnTo>
                  <a:lnTo>
                    <a:pt x="5682" y="154"/>
                  </a:lnTo>
                  <a:lnTo>
                    <a:pt x="4863" y="256"/>
                  </a:lnTo>
                  <a:lnTo>
                    <a:pt x="4044" y="410"/>
                  </a:lnTo>
                  <a:lnTo>
                    <a:pt x="2509" y="819"/>
                  </a:lnTo>
                  <a:lnTo>
                    <a:pt x="1178" y="1229"/>
                  </a:lnTo>
                  <a:lnTo>
                    <a:pt x="0" y="1638"/>
                  </a:lnTo>
                  <a:lnTo>
                    <a:pt x="0" y="1689"/>
                  </a:lnTo>
                  <a:lnTo>
                    <a:pt x="0" y="1741"/>
                  </a:lnTo>
                  <a:lnTo>
                    <a:pt x="1127" y="1382"/>
                  </a:lnTo>
                  <a:lnTo>
                    <a:pt x="2457" y="1024"/>
                  </a:lnTo>
                  <a:lnTo>
                    <a:pt x="4044" y="768"/>
                  </a:lnTo>
                  <a:lnTo>
                    <a:pt x="4863" y="615"/>
                  </a:lnTo>
                  <a:lnTo>
                    <a:pt x="5733" y="563"/>
                  </a:lnTo>
                  <a:lnTo>
                    <a:pt x="6603" y="512"/>
                  </a:lnTo>
                  <a:lnTo>
                    <a:pt x="7473" y="512"/>
                  </a:lnTo>
                  <a:lnTo>
                    <a:pt x="8292" y="563"/>
                  </a:lnTo>
                  <a:lnTo>
                    <a:pt x="9163" y="666"/>
                  </a:lnTo>
                  <a:lnTo>
                    <a:pt x="9930" y="870"/>
                  </a:lnTo>
                  <a:lnTo>
                    <a:pt x="10698" y="1126"/>
                  </a:lnTo>
                  <a:lnTo>
                    <a:pt x="11415" y="1434"/>
                  </a:lnTo>
                  <a:lnTo>
                    <a:pt x="12080" y="1843"/>
                  </a:lnTo>
                  <a:lnTo>
                    <a:pt x="12438" y="2099"/>
                  </a:lnTo>
                  <a:lnTo>
                    <a:pt x="12745" y="2406"/>
                  </a:lnTo>
                  <a:lnTo>
                    <a:pt x="13053" y="2816"/>
                  </a:lnTo>
                  <a:lnTo>
                    <a:pt x="13308" y="3225"/>
                  </a:lnTo>
                  <a:lnTo>
                    <a:pt x="13564" y="3686"/>
                  </a:lnTo>
                  <a:lnTo>
                    <a:pt x="13769" y="4146"/>
                  </a:lnTo>
                  <a:lnTo>
                    <a:pt x="13974" y="4709"/>
                  </a:lnTo>
                  <a:lnTo>
                    <a:pt x="14179" y="5272"/>
                  </a:lnTo>
                  <a:lnTo>
                    <a:pt x="14435" y="6552"/>
                  </a:lnTo>
                  <a:lnTo>
                    <a:pt x="14639" y="7934"/>
                  </a:lnTo>
                  <a:lnTo>
                    <a:pt x="14742" y="9470"/>
                  </a:lnTo>
                  <a:lnTo>
                    <a:pt x="14793" y="11107"/>
                  </a:lnTo>
                  <a:lnTo>
                    <a:pt x="14793" y="12899"/>
                  </a:lnTo>
                  <a:lnTo>
                    <a:pt x="14690" y="14793"/>
                  </a:lnTo>
                  <a:lnTo>
                    <a:pt x="14486" y="16738"/>
                  </a:lnTo>
                  <a:lnTo>
                    <a:pt x="14281" y="18836"/>
                  </a:lnTo>
                  <a:lnTo>
                    <a:pt x="13974" y="20986"/>
                  </a:lnTo>
                  <a:lnTo>
                    <a:pt x="13616" y="23187"/>
                  </a:lnTo>
                  <a:lnTo>
                    <a:pt x="13257" y="25490"/>
                  </a:lnTo>
                  <a:lnTo>
                    <a:pt x="12797" y="27794"/>
                  </a:lnTo>
                  <a:lnTo>
                    <a:pt x="12336" y="30199"/>
                  </a:lnTo>
                  <a:lnTo>
                    <a:pt x="11824" y="32605"/>
                  </a:lnTo>
                  <a:lnTo>
                    <a:pt x="10647" y="37519"/>
                  </a:lnTo>
                  <a:lnTo>
                    <a:pt x="9418" y="42432"/>
                  </a:lnTo>
                  <a:lnTo>
                    <a:pt x="8088" y="47346"/>
                  </a:lnTo>
                  <a:lnTo>
                    <a:pt x="6757" y="52106"/>
                  </a:lnTo>
                  <a:lnTo>
                    <a:pt x="5375" y="56713"/>
                  </a:lnTo>
                  <a:lnTo>
                    <a:pt x="3993" y="61064"/>
                  </a:lnTo>
                  <a:lnTo>
                    <a:pt x="2713" y="65107"/>
                  </a:lnTo>
                  <a:lnTo>
                    <a:pt x="2713" y="65261"/>
                  </a:lnTo>
                  <a:lnTo>
                    <a:pt x="2713" y="65312"/>
                  </a:lnTo>
                  <a:lnTo>
                    <a:pt x="2764" y="65312"/>
                  </a:lnTo>
                  <a:lnTo>
                    <a:pt x="2867" y="65210"/>
                  </a:lnTo>
                  <a:lnTo>
                    <a:pt x="3020" y="65056"/>
                  </a:lnTo>
                  <a:lnTo>
                    <a:pt x="3276" y="64288"/>
                  </a:lnTo>
                  <a:lnTo>
                    <a:pt x="3737" y="63060"/>
                  </a:lnTo>
                  <a:lnTo>
                    <a:pt x="5068" y="59323"/>
                  </a:lnTo>
                  <a:lnTo>
                    <a:pt x="6706" y="54103"/>
                  </a:lnTo>
                  <a:lnTo>
                    <a:pt x="7678" y="51031"/>
                  </a:lnTo>
                  <a:lnTo>
                    <a:pt x="8651" y="47807"/>
                  </a:lnTo>
                  <a:lnTo>
                    <a:pt x="9623" y="44377"/>
                  </a:lnTo>
                  <a:lnTo>
                    <a:pt x="10596" y="40795"/>
                  </a:lnTo>
                  <a:lnTo>
                    <a:pt x="11517" y="37160"/>
                  </a:lnTo>
                  <a:lnTo>
                    <a:pt x="12438" y="33526"/>
                  </a:lnTo>
                  <a:lnTo>
                    <a:pt x="13257" y="29892"/>
                  </a:lnTo>
                  <a:lnTo>
                    <a:pt x="13974" y="26309"/>
                  </a:lnTo>
                  <a:lnTo>
                    <a:pt x="14588" y="22829"/>
                  </a:lnTo>
                  <a:lnTo>
                    <a:pt x="15100" y="19502"/>
                  </a:lnTo>
                  <a:lnTo>
                    <a:pt x="15305" y="18069"/>
                  </a:lnTo>
                  <a:lnTo>
                    <a:pt x="15509" y="15970"/>
                  </a:lnTo>
                  <a:lnTo>
                    <a:pt x="15612" y="14742"/>
                  </a:lnTo>
                  <a:lnTo>
                    <a:pt x="15663" y="13411"/>
                  </a:lnTo>
                  <a:lnTo>
                    <a:pt x="15714" y="11978"/>
                  </a:lnTo>
                  <a:lnTo>
                    <a:pt x="15663" y="10544"/>
                  </a:lnTo>
                  <a:lnTo>
                    <a:pt x="15612" y="9111"/>
                  </a:lnTo>
                  <a:lnTo>
                    <a:pt x="15407" y="7678"/>
                  </a:lnTo>
                  <a:lnTo>
                    <a:pt x="15151" y="6296"/>
                  </a:lnTo>
                  <a:lnTo>
                    <a:pt x="14998" y="5682"/>
                  </a:lnTo>
                  <a:lnTo>
                    <a:pt x="14793" y="5016"/>
                  </a:lnTo>
                  <a:lnTo>
                    <a:pt x="14588" y="4402"/>
                  </a:lnTo>
                  <a:lnTo>
                    <a:pt x="14332" y="3839"/>
                  </a:lnTo>
                  <a:lnTo>
                    <a:pt x="14025" y="3276"/>
                  </a:lnTo>
                  <a:lnTo>
                    <a:pt x="13718" y="2764"/>
                  </a:lnTo>
                  <a:lnTo>
                    <a:pt x="13360" y="2304"/>
                  </a:lnTo>
                  <a:lnTo>
                    <a:pt x="12950" y="1843"/>
                  </a:lnTo>
                  <a:lnTo>
                    <a:pt x="12541" y="1485"/>
                  </a:lnTo>
                  <a:lnTo>
                    <a:pt x="12080" y="1126"/>
                  </a:lnTo>
                  <a:lnTo>
                    <a:pt x="11363" y="768"/>
                  </a:lnTo>
                  <a:lnTo>
                    <a:pt x="10596" y="461"/>
                  </a:lnTo>
                  <a:lnTo>
                    <a:pt x="9828" y="256"/>
                  </a:lnTo>
                  <a:lnTo>
                    <a:pt x="9009" y="103"/>
                  </a:lnTo>
                  <a:lnTo>
                    <a:pt x="8190" y="52"/>
                  </a:lnTo>
                  <a:lnTo>
                    <a:pt x="73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97;p54"/>
            <p:cNvSpPr/>
            <p:nvPr/>
          </p:nvSpPr>
          <p:spPr>
            <a:xfrm>
              <a:off x="3031975" y="3988675"/>
              <a:ext cx="467100" cy="113900"/>
            </a:xfrm>
            <a:custGeom>
              <a:avLst/>
              <a:gdLst/>
              <a:ahLst/>
              <a:cxnLst/>
              <a:rect l="l" t="t" r="r" b="b"/>
              <a:pathLst>
                <a:path w="18684" h="4556" extrusionOk="0">
                  <a:moveTo>
                    <a:pt x="18632" y="0"/>
                  </a:moveTo>
                  <a:lnTo>
                    <a:pt x="18120" y="103"/>
                  </a:lnTo>
                  <a:lnTo>
                    <a:pt x="17250" y="256"/>
                  </a:lnTo>
                  <a:lnTo>
                    <a:pt x="14793" y="717"/>
                  </a:lnTo>
                  <a:lnTo>
                    <a:pt x="10442" y="1638"/>
                  </a:lnTo>
                  <a:lnTo>
                    <a:pt x="7883" y="2252"/>
                  </a:lnTo>
                  <a:lnTo>
                    <a:pt x="4761" y="3071"/>
                  </a:lnTo>
                  <a:lnTo>
                    <a:pt x="1895" y="3890"/>
                  </a:lnTo>
                  <a:lnTo>
                    <a:pt x="769" y="4197"/>
                  </a:lnTo>
                  <a:lnTo>
                    <a:pt x="1" y="4453"/>
                  </a:lnTo>
                  <a:lnTo>
                    <a:pt x="1" y="4504"/>
                  </a:lnTo>
                  <a:lnTo>
                    <a:pt x="1" y="4556"/>
                  </a:lnTo>
                  <a:lnTo>
                    <a:pt x="1383" y="4351"/>
                  </a:lnTo>
                  <a:lnTo>
                    <a:pt x="3021" y="4044"/>
                  </a:lnTo>
                  <a:lnTo>
                    <a:pt x="6041" y="3378"/>
                  </a:lnTo>
                  <a:lnTo>
                    <a:pt x="13104" y="1689"/>
                  </a:lnTo>
                  <a:lnTo>
                    <a:pt x="16789" y="717"/>
                  </a:lnTo>
                  <a:lnTo>
                    <a:pt x="18018" y="359"/>
                  </a:lnTo>
                  <a:lnTo>
                    <a:pt x="18632" y="154"/>
                  </a:lnTo>
                  <a:lnTo>
                    <a:pt x="18683" y="154"/>
                  </a:lnTo>
                  <a:lnTo>
                    <a:pt x="18683" y="103"/>
                  </a:lnTo>
                  <a:lnTo>
                    <a:pt x="18683" y="51"/>
                  </a:lnTo>
                  <a:lnTo>
                    <a:pt x="18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98;p54"/>
            <p:cNvSpPr/>
            <p:nvPr/>
          </p:nvSpPr>
          <p:spPr>
            <a:xfrm>
              <a:off x="1455500" y="2355875"/>
              <a:ext cx="1722375" cy="662875"/>
            </a:xfrm>
            <a:custGeom>
              <a:avLst/>
              <a:gdLst/>
              <a:ahLst/>
              <a:cxnLst/>
              <a:rect l="l" t="t" r="r" b="b"/>
              <a:pathLst>
                <a:path w="68895" h="26515" extrusionOk="0">
                  <a:moveTo>
                    <a:pt x="1485" y="1"/>
                  </a:moveTo>
                  <a:lnTo>
                    <a:pt x="1434" y="52"/>
                  </a:lnTo>
                  <a:lnTo>
                    <a:pt x="1126" y="1434"/>
                  </a:lnTo>
                  <a:lnTo>
                    <a:pt x="819" y="2816"/>
                  </a:lnTo>
                  <a:lnTo>
                    <a:pt x="563" y="4095"/>
                  </a:lnTo>
                  <a:lnTo>
                    <a:pt x="359" y="5324"/>
                  </a:lnTo>
                  <a:lnTo>
                    <a:pt x="205" y="6552"/>
                  </a:lnTo>
                  <a:lnTo>
                    <a:pt x="103" y="7678"/>
                  </a:lnTo>
                  <a:lnTo>
                    <a:pt x="52" y="8804"/>
                  </a:lnTo>
                  <a:lnTo>
                    <a:pt x="0" y="9828"/>
                  </a:lnTo>
                  <a:lnTo>
                    <a:pt x="0" y="10852"/>
                  </a:lnTo>
                  <a:lnTo>
                    <a:pt x="52" y="11773"/>
                  </a:lnTo>
                  <a:lnTo>
                    <a:pt x="154" y="12694"/>
                  </a:lnTo>
                  <a:lnTo>
                    <a:pt x="256" y="13565"/>
                  </a:lnTo>
                  <a:lnTo>
                    <a:pt x="410" y="14435"/>
                  </a:lnTo>
                  <a:lnTo>
                    <a:pt x="563" y="15202"/>
                  </a:lnTo>
                  <a:lnTo>
                    <a:pt x="768" y="15970"/>
                  </a:lnTo>
                  <a:lnTo>
                    <a:pt x="973" y="16687"/>
                  </a:lnTo>
                  <a:lnTo>
                    <a:pt x="1178" y="17352"/>
                  </a:lnTo>
                  <a:lnTo>
                    <a:pt x="1485" y="17966"/>
                  </a:lnTo>
                  <a:lnTo>
                    <a:pt x="2048" y="19144"/>
                  </a:lnTo>
                  <a:lnTo>
                    <a:pt x="2662" y="20167"/>
                  </a:lnTo>
                  <a:lnTo>
                    <a:pt x="3327" y="21089"/>
                  </a:lnTo>
                  <a:lnTo>
                    <a:pt x="3993" y="21908"/>
                  </a:lnTo>
                  <a:lnTo>
                    <a:pt x="4709" y="22573"/>
                  </a:lnTo>
                  <a:lnTo>
                    <a:pt x="5375" y="23187"/>
                  </a:lnTo>
                  <a:lnTo>
                    <a:pt x="6040" y="23699"/>
                  </a:lnTo>
                  <a:lnTo>
                    <a:pt x="6603" y="24057"/>
                  </a:lnTo>
                  <a:lnTo>
                    <a:pt x="7115" y="24365"/>
                  </a:lnTo>
                  <a:lnTo>
                    <a:pt x="7729" y="24672"/>
                  </a:lnTo>
                  <a:lnTo>
                    <a:pt x="8292" y="24928"/>
                  </a:lnTo>
                  <a:lnTo>
                    <a:pt x="9521" y="25337"/>
                  </a:lnTo>
                  <a:lnTo>
                    <a:pt x="10749" y="25695"/>
                  </a:lnTo>
                  <a:lnTo>
                    <a:pt x="11978" y="25951"/>
                  </a:lnTo>
                  <a:lnTo>
                    <a:pt x="13206" y="26156"/>
                  </a:lnTo>
                  <a:lnTo>
                    <a:pt x="14332" y="26310"/>
                  </a:lnTo>
                  <a:lnTo>
                    <a:pt x="15356" y="26412"/>
                  </a:lnTo>
                  <a:lnTo>
                    <a:pt x="16482" y="26463"/>
                  </a:lnTo>
                  <a:lnTo>
                    <a:pt x="17659" y="26514"/>
                  </a:lnTo>
                  <a:lnTo>
                    <a:pt x="18785" y="26463"/>
                  </a:lnTo>
                  <a:lnTo>
                    <a:pt x="19911" y="26412"/>
                  </a:lnTo>
                  <a:lnTo>
                    <a:pt x="21037" y="26310"/>
                  </a:lnTo>
                  <a:lnTo>
                    <a:pt x="22163" y="26207"/>
                  </a:lnTo>
                  <a:lnTo>
                    <a:pt x="23289" y="26002"/>
                  </a:lnTo>
                  <a:lnTo>
                    <a:pt x="24364" y="25798"/>
                  </a:lnTo>
                  <a:lnTo>
                    <a:pt x="25490" y="25593"/>
                  </a:lnTo>
                  <a:lnTo>
                    <a:pt x="26616" y="25337"/>
                  </a:lnTo>
                  <a:lnTo>
                    <a:pt x="28766" y="24723"/>
                  </a:lnTo>
                  <a:lnTo>
                    <a:pt x="30967" y="24006"/>
                  </a:lnTo>
                  <a:lnTo>
                    <a:pt x="33066" y="23187"/>
                  </a:lnTo>
                  <a:lnTo>
                    <a:pt x="35215" y="22317"/>
                  </a:lnTo>
                  <a:lnTo>
                    <a:pt x="37314" y="21345"/>
                  </a:lnTo>
                  <a:lnTo>
                    <a:pt x="39412" y="20321"/>
                  </a:lnTo>
                  <a:lnTo>
                    <a:pt x="41460" y="19297"/>
                  </a:lnTo>
                  <a:lnTo>
                    <a:pt x="45555" y="17147"/>
                  </a:lnTo>
                  <a:lnTo>
                    <a:pt x="49701" y="14998"/>
                  </a:lnTo>
                  <a:lnTo>
                    <a:pt x="51697" y="14025"/>
                  </a:lnTo>
                  <a:lnTo>
                    <a:pt x="53744" y="13053"/>
                  </a:lnTo>
                  <a:lnTo>
                    <a:pt x="54768" y="12592"/>
                  </a:lnTo>
                  <a:lnTo>
                    <a:pt x="55843" y="12183"/>
                  </a:lnTo>
                  <a:lnTo>
                    <a:pt x="56918" y="11773"/>
                  </a:lnTo>
                  <a:lnTo>
                    <a:pt x="57992" y="11466"/>
                  </a:lnTo>
                  <a:lnTo>
                    <a:pt x="59067" y="11159"/>
                  </a:lnTo>
                  <a:lnTo>
                    <a:pt x="60142" y="10954"/>
                  </a:lnTo>
                  <a:lnTo>
                    <a:pt x="61268" y="10749"/>
                  </a:lnTo>
                  <a:lnTo>
                    <a:pt x="62394" y="10647"/>
                  </a:lnTo>
                  <a:lnTo>
                    <a:pt x="63469" y="10647"/>
                  </a:lnTo>
                  <a:lnTo>
                    <a:pt x="64595" y="10698"/>
                  </a:lnTo>
                  <a:lnTo>
                    <a:pt x="65721" y="10852"/>
                  </a:lnTo>
                  <a:lnTo>
                    <a:pt x="66847" y="11057"/>
                  </a:lnTo>
                  <a:lnTo>
                    <a:pt x="67871" y="11364"/>
                  </a:lnTo>
                  <a:lnTo>
                    <a:pt x="68844" y="11773"/>
                  </a:lnTo>
                  <a:lnTo>
                    <a:pt x="68895" y="11773"/>
                  </a:lnTo>
                  <a:lnTo>
                    <a:pt x="68895" y="11722"/>
                  </a:lnTo>
                  <a:lnTo>
                    <a:pt x="67973" y="11312"/>
                  </a:lnTo>
                  <a:lnTo>
                    <a:pt x="66950" y="10954"/>
                  </a:lnTo>
                  <a:lnTo>
                    <a:pt x="65977" y="10698"/>
                  </a:lnTo>
                  <a:lnTo>
                    <a:pt x="64954" y="10493"/>
                  </a:lnTo>
                  <a:lnTo>
                    <a:pt x="63930" y="10391"/>
                  </a:lnTo>
                  <a:lnTo>
                    <a:pt x="61831" y="10391"/>
                  </a:lnTo>
                  <a:lnTo>
                    <a:pt x="60808" y="10493"/>
                  </a:lnTo>
                  <a:lnTo>
                    <a:pt x="59733" y="10698"/>
                  </a:lnTo>
                  <a:lnTo>
                    <a:pt x="58658" y="10903"/>
                  </a:lnTo>
                  <a:lnTo>
                    <a:pt x="57634" y="11159"/>
                  </a:lnTo>
                  <a:lnTo>
                    <a:pt x="56559" y="11466"/>
                  </a:lnTo>
                  <a:lnTo>
                    <a:pt x="55536" y="11824"/>
                  </a:lnTo>
                  <a:lnTo>
                    <a:pt x="54563" y="12234"/>
                  </a:lnTo>
                  <a:lnTo>
                    <a:pt x="53539" y="12643"/>
                  </a:lnTo>
                  <a:lnTo>
                    <a:pt x="52567" y="13104"/>
                  </a:lnTo>
                  <a:lnTo>
                    <a:pt x="50468" y="14076"/>
                  </a:lnTo>
                  <a:lnTo>
                    <a:pt x="48421" y="15100"/>
                  </a:lnTo>
                  <a:lnTo>
                    <a:pt x="44377" y="17147"/>
                  </a:lnTo>
                  <a:lnTo>
                    <a:pt x="40334" y="19246"/>
                  </a:lnTo>
                  <a:lnTo>
                    <a:pt x="38286" y="20270"/>
                  </a:lnTo>
                  <a:lnTo>
                    <a:pt x="36188" y="21242"/>
                  </a:lnTo>
                  <a:lnTo>
                    <a:pt x="34140" y="22164"/>
                  </a:lnTo>
                  <a:lnTo>
                    <a:pt x="31991" y="22983"/>
                  </a:lnTo>
                  <a:lnTo>
                    <a:pt x="29841" y="23750"/>
                  </a:lnTo>
                  <a:lnTo>
                    <a:pt x="27691" y="24416"/>
                  </a:lnTo>
                  <a:lnTo>
                    <a:pt x="25490" y="24979"/>
                  </a:lnTo>
                  <a:lnTo>
                    <a:pt x="24364" y="25235"/>
                  </a:lnTo>
                  <a:lnTo>
                    <a:pt x="23238" y="25439"/>
                  </a:lnTo>
                  <a:lnTo>
                    <a:pt x="22112" y="25593"/>
                  </a:lnTo>
                  <a:lnTo>
                    <a:pt x="20986" y="25747"/>
                  </a:lnTo>
                  <a:lnTo>
                    <a:pt x="19860" y="25798"/>
                  </a:lnTo>
                  <a:lnTo>
                    <a:pt x="18734" y="25900"/>
                  </a:lnTo>
                  <a:lnTo>
                    <a:pt x="16738" y="25900"/>
                  </a:lnTo>
                  <a:lnTo>
                    <a:pt x="15714" y="25849"/>
                  </a:lnTo>
                  <a:lnTo>
                    <a:pt x="14639" y="25747"/>
                  </a:lnTo>
                  <a:lnTo>
                    <a:pt x="13615" y="25644"/>
                  </a:lnTo>
                  <a:lnTo>
                    <a:pt x="12541" y="25439"/>
                  </a:lnTo>
                  <a:lnTo>
                    <a:pt x="11517" y="25235"/>
                  </a:lnTo>
                  <a:lnTo>
                    <a:pt x="10493" y="24979"/>
                  </a:lnTo>
                  <a:lnTo>
                    <a:pt x="9470" y="24672"/>
                  </a:lnTo>
                  <a:lnTo>
                    <a:pt x="8497" y="24262"/>
                  </a:lnTo>
                  <a:lnTo>
                    <a:pt x="7576" y="23801"/>
                  </a:lnTo>
                  <a:lnTo>
                    <a:pt x="6654" y="23290"/>
                  </a:lnTo>
                  <a:lnTo>
                    <a:pt x="5835" y="22727"/>
                  </a:lnTo>
                  <a:lnTo>
                    <a:pt x="5016" y="22010"/>
                  </a:lnTo>
                  <a:lnTo>
                    <a:pt x="4300" y="21293"/>
                  </a:lnTo>
                  <a:lnTo>
                    <a:pt x="3634" y="20474"/>
                  </a:lnTo>
                  <a:lnTo>
                    <a:pt x="3174" y="19758"/>
                  </a:lnTo>
                  <a:lnTo>
                    <a:pt x="2764" y="19041"/>
                  </a:lnTo>
                  <a:lnTo>
                    <a:pt x="2406" y="18274"/>
                  </a:lnTo>
                  <a:lnTo>
                    <a:pt x="2048" y="17557"/>
                  </a:lnTo>
                  <a:lnTo>
                    <a:pt x="1792" y="16738"/>
                  </a:lnTo>
                  <a:lnTo>
                    <a:pt x="1536" y="15970"/>
                  </a:lnTo>
                  <a:lnTo>
                    <a:pt x="1331" y="15151"/>
                  </a:lnTo>
                  <a:lnTo>
                    <a:pt x="1126" y="14332"/>
                  </a:lnTo>
                  <a:lnTo>
                    <a:pt x="870" y="12694"/>
                  </a:lnTo>
                  <a:lnTo>
                    <a:pt x="717" y="11057"/>
                  </a:lnTo>
                  <a:lnTo>
                    <a:pt x="615" y="9419"/>
                  </a:lnTo>
                  <a:lnTo>
                    <a:pt x="666" y="7832"/>
                  </a:lnTo>
                  <a:lnTo>
                    <a:pt x="717" y="6348"/>
                  </a:lnTo>
                  <a:lnTo>
                    <a:pt x="819" y="4966"/>
                  </a:lnTo>
                  <a:lnTo>
                    <a:pt x="973" y="3686"/>
                  </a:lnTo>
                  <a:lnTo>
                    <a:pt x="1126" y="2560"/>
                  </a:lnTo>
                  <a:lnTo>
                    <a:pt x="1434" y="871"/>
                  </a:lnTo>
                  <a:lnTo>
                    <a:pt x="1536" y="52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99;p54"/>
            <p:cNvSpPr/>
            <p:nvPr/>
          </p:nvSpPr>
          <p:spPr>
            <a:xfrm>
              <a:off x="1962225" y="1353950"/>
              <a:ext cx="1278350" cy="679500"/>
            </a:xfrm>
            <a:custGeom>
              <a:avLst/>
              <a:gdLst/>
              <a:ahLst/>
              <a:cxnLst/>
              <a:rect l="l" t="t" r="r" b="b"/>
              <a:pathLst>
                <a:path w="51134" h="27180" extrusionOk="0">
                  <a:moveTo>
                    <a:pt x="41102" y="0"/>
                  </a:moveTo>
                  <a:lnTo>
                    <a:pt x="40334" y="358"/>
                  </a:lnTo>
                  <a:lnTo>
                    <a:pt x="39413" y="870"/>
                  </a:lnTo>
                  <a:lnTo>
                    <a:pt x="38287" y="1484"/>
                  </a:lnTo>
                  <a:lnTo>
                    <a:pt x="37109" y="2252"/>
                  </a:lnTo>
                  <a:lnTo>
                    <a:pt x="34396" y="3992"/>
                  </a:lnTo>
                  <a:lnTo>
                    <a:pt x="31633" y="5835"/>
                  </a:lnTo>
                  <a:lnTo>
                    <a:pt x="28920" y="7627"/>
                  </a:lnTo>
                  <a:lnTo>
                    <a:pt x="26616" y="9162"/>
                  </a:lnTo>
                  <a:lnTo>
                    <a:pt x="25644" y="9725"/>
                  </a:lnTo>
                  <a:lnTo>
                    <a:pt x="24876" y="10186"/>
                  </a:lnTo>
                  <a:lnTo>
                    <a:pt x="24313" y="10442"/>
                  </a:lnTo>
                  <a:lnTo>
                    <a:pt x="24108" y="10493"/>
                  </a:lnTo>
                  <a:lnTo>
                    <a:pt x="24006" y="10544"/>
                  </a:lnTo>
                  <a:lnTo>
                    <a:pt x="23289" y="10288"/>
                  </a:lnTo>
                  <a:lnTo>
                    <a:pt x="22010" y="9725"/>
                  </a:lnTo>
                  <a:lnTo>
                    <a:pt x="20167" y="8855"/>
                  </a:lnTo>
                  <a:lnTo>
                    <a:pt x="17915" y="7729"/>
                  </a:lnTo>
                  <a:lnTo>
                    <a:pt x="12541" y="5016"/>
                  </a:lnTo>
                  <a:lnTo>
                    <a:pt x="6450" y="1843"/>
                  </a:lnTo>
                  <a:lnTo>
                    <a:pt x="5068" y="1126"/>
                  </a:lnTo>
                  <a:lnTo>
                    <a:pt x="3839" y="614"/>
                  </a:lnTo>
                  <a:lnTo>
                    <a:pt x="2816" y="307"/>
                  </a:lnTo>
                  <a:lnTo>
                    <a:pt x="2355" y="205"/>
                  </a:lnTo>
                  <a:lnTo>
                    <a:pt x="1945" y="102"/>
                  </a:lnTo>
                  <a:lnTo>
                    <a:pt x="1229" y="102"/>
                  </a:lnTo>
                  <a:lnTo>
                    <a:pt x="922" y="154"/>
                  </a:lnTo>
                  <a:lnTo>
                    <a:pt x="666" y="256"/>
                  </a:lnTo>
                  <a:lnTo>
                    <a:pt x="461" y="358"/>
                  </a:lnTo>
                  <a:lnTo>
                    <a:pt x="308" y="512"/>
                  </a:lnTo>
                  <a:lnTo>
                    <a:pt x="154" y="717"/>
                  </a:lnTo>
                  <a:lnTo>
                    <a:pt x="52" y="973"/>
                  </a:lnTo>
                  <a:lnTo>
                    <a:pt x="0" y="1228"/>
                  </a:lnTo>
                  <a:lnTo>
                    <a:pt x="0" y="1484"/>
                  </a:lnTo>
                  <a:lnTo>
                    <a:pt x="0" y="1843"/>
                  </a:lnTo>
                  <a:lnTo>
                    <a:pt x="52" y="2150"/>
                  </a:lnTo>
                  <a:lnTo>
                    <a:pt x="256" y="2969"/>
                  </a:lnTo>
                  <a:lnTo>
                    <a:pt x="615" y="3839"/>
                  </a:lnTo>
                  <a:lnTo>
                    <a:pt x="1075" y="4811"/>
                  </a:lnTo>
                  <a:lnTo>
                    <a:pt x="1690" y="5886"/>
                  </a:lnTo>
                  <a:lnTo>
                    <a:pt x="2406" y="7012"/>
                  </a:lnTo>
                  <a:lnTo>
                    <a:pt x="3276" y="8241"/>
                  </a:lnTo>
                  <a:lnTo>
                    <a:pt x="4607" y="10032"/>
                  </a:lnTo>
                  <a:lnTo>
                    <a:pt x="6040" y="11824"/>
                  </a:lnTo>
                  <a:lnTo>
                    <a:pt x="7473" y="13564"/>
                  </a:lnTo>
                  <a:lnTo>
                    <a:pt x="8958" y="15253"/>
                  </a:lnTo>
                  <a:lnTo>
                    <a:pt x="10442" y="16891"/>
                  </a:lnTo>
                  <a:lnTo>
                    <a:pt x="11978" y="18427"/>
                  </a:lnTo>
                  <a:lnTo>
                    <a:pt x="13462" y="19911"/>
                  </a:lnTo>
                  <a:lnTo>
                    <a:pt x="14946" y="21293"/>
                  </a:lnTo>
                  <a:lnTo>
                    <a:pt x="16380" y="22521"/>
                  </a:lnTo>
                  <a:lnTo>
                    <a:pt x="17762" y="23699"/>
                  </a:lnTo>
                  <a:lnTo>
                    <a:pt x="19092" y="24671"/>
                  </a:lnTo>
                  <a:lnTo>
                    <a:pt x="20372" y="25541"/>
                  </a:lnTo>
                  <a:lnTo>
                    <a:pt x="21549" y="26207"/>
                  </a:lnTo>
                  <a:lnTo>
                    <a:pt x="22112" y="26462"/>
                  </a:lnTo>
                  <a:lnTo>
                    <a:pt x="22675" y="26718"/>
                  </a:lnTo>
                  <a:lnTo>
                    <a:pt x="23187" y="26923"/>
                  </a:lnTo>
                  <a:lnTo>
                    <a:pt x="23648" y="27026"/>
                  </a:lnTo>
                  <a:lnTo>
                    <a:pt x="24108" y="27128"/>
                  </a:lnTo>
                  <a:lnTo>
                    <a:pt x="24518" y="27179"/>
                  </a:lnTo>
                  <a:lnTo>
                    <a:pt x="24876" y="27128"/>
                  </a:lnTo>
                  <a:lnTo>
                    <a:pt x="25388" y="27026"/>
                  </a:lnTo>
                  <a:lnTo>
                    <a:pt x="26565" y="26667"/>
                  </a:lnTo>
                  <a:lnTo>
                    <a:pt x="28101" y="26104"/>
                  </a:lnTo>
                  <a:lnTo>
                    <a:pt x="29892" y="25388"/>
                  </a:lnTo>
                  <a:lnTo>
                    <a:pt x="31888" y="24466"/>
                  </a:lnTo>
                  <a:lnTo>
                    <a:pt x="33987" y="23494"/>
                  </a:lnTo>
                  <a:lnTo>
                    <a:pt x="36239" y="22368"/>
                  </a:lnTo>
                  <a:lnTo>
                    <a:pt x="38491" y="21242"/>
                  </a:lnTo>
                  <a:lnTo>
                    <a:pt x="42842" y="18938"/>
                  </a:lnTo>
                  <a:lnTo>
                    <a:pt x="46681" y="16737"/>
                  </a:lnTo>
                  <a:lnTo>
                    <a:pt x="48268" y="15816"/>
                  </a:lnTo>
                  <a:lnTo>
                    <a:pt x="49547" y="14997"/>
                  </a:lnTo>
                  <a:lnTo>
                    <a:pt x="50468" y="14383"/>
                  </a:lnTo>
                  <a:lnTo>
                    <a:pt x="50776" y="14127"/>
                  </a:lnTo>
                  <a:lnTo>
                    <a:pt x="50980" y="13922"/>
                  </a:lnTo>
                  <a:lnTo>
                    <a:pt x="51083" y="13718"/>
                  </a:lnTo>
                  <a:lnTo>
                    <a:pt x="51134" y="13513"/>
                  </a:lnTo>
                  <a:lnTo>
                    <a:pt x="51083" y="13206"/>
                  </a:lnTo>
                  <a:lnTo>
                    <a:pt x="51031" y="12847"/>
                  </a:lnTo>
                  <a:lnTo>
                    <a:pt x="50724" y="11977"/>
                  </a:lnTo>
                  <a:lnTo>
                    <a:pt x="50264" y="10954"/>
                  </a:lnTo>
                  <a:lnTo>
                    <a:pt x="49701" y="9827"/>
                  </a:lnTo>
                  <a:lnTo>
                    <a:pt x="48984" y="8650"/>
                  </a:lnTo>
                  <a:lnTo>
                    <a:pt x="48165" y="7371"/>
                  </a:lnTo>
                  <a:lnTo>
                    <a:pt x="47295" y="6091"/>
                  </a:lnTo>
                  <a:lnTo>
                    <a:pt x="46374" y="4863"/>
                  </a:lnTo>
                  <a:lnTo>
                    <a:pt x="45452" y="3685"/>
                  </a:lnTo>
                  <a:lnTo>
                    <a:pt x="44582" y="2610"/>
                  </a:lnTo>
                  <a:lnTo>
                    <a:pt x="43661" y="1638"/>
                  </a:lnTo>
                  <a:lnTo>
                    <a:pt x="42893" y="870"/>
                  </a:lnTo>
                  <a:lnTo>
                    <a:pt x="42484" y="563"/>
                  </a:lnTo>
                  <a:lnTo>
                    <a:pt x="42177" y="307"/>
                  </a:lnTo>
                  <a:lnTo>
                    <a:pt x="41818" y="154"/>
                  </a:lnTo>
                  <a:lnTo>
                    <a:pt x="41562" y="51"/>
                  </a:lnTo>
                  <a:lnTo>
                    <a:pt x="4130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00;p54"/>
            <p:cNvSpPr/>
            <p:nvPr/>
          </p:nvSpPr>
          <p:spPr>
            <a:xfrm>
              <a:off x="1962225" y="1353950"/>
              <a:ext cx="1278350" cy="679500"/>
            </a:xfrm>
            <a:custGeom>
              <a:avLst/>
              <a:gdLst/>
              <a:ahLst/>
              <a:cxnLst/>
              <a:rect l="l" t="t" r="r" b="b"/>
              <a:pathLst>
                <a:path w="51134" h="27180" fill="none" extrusionOk="0">
                  <a:moveTo>
                    <a:pt x="3276" y="8241"/>
                  </a:moveTo>
                  <a:lnTo>
                    <a:pt x="3276" y="8241"/>
                  </a:lnTo>
                  <a:lnTo>
                    <a:pt x="4607" y="10032"/>
                  </a:lnTo>
                  <a:lnTo>
                    <a:pt x="6040" y="11824"/>
                  </a:lnTo>
                  <a:lnTo>
                    <a:pt x="7473" y="13564"/>
                  </a:lnTo>
                  <a:lnTo>
                    <a:pt x="8958" y="15253"/>
                  </a:lnTo>
                  <a:lnTo>
                    <a:pt x="10442" y="16891"/>
                  </a:lnTo>
                  <a:lnTo>
                    <a:pt x="11978" y="18427"/>
                  </a:lnTo>
                  <a:lnTo>
                    <a:pt x="13462" y="19911"/>
                  </a:lnTo>
                  <a:lnTo>
                    <a:pt x="14946" y="21293"/>
                  </a:lnTo>
                  <a:lnTo>
                    <a:pt x="16380" y="22521"/>
                  </a:lnTo>
                  <a:lnTo>
                    <a:pt x="17762" y="23699"/>
                  </a:lnTo>
                  <a:lnTo>
                    <a:pt x="19092" y="24671"/>
                  </a:lnTo>
                  <a:lnTo>
                    <a:pt x="20372" y="25541"/>
                  </a:lnTo>
                  <a:lnTo>
                    <a:pt x="21549" y="26207"/>
                  </a:lnTo>
                  <a:lnTo>
                    <a:pt x="22112" y="26462"/>
                  </a:lnTo>
                  <a:lnTo>
                    <a:pt x="22675" y="26718"/>
                  </a:lnTo>
                  <a:lnTo>
                    <a:pt x="23187" y="26923"/>
                  </a:lnTo>
                  <a:lnTo>
                    <a:pt x="23648" y="27026"/>
                  </a:lnTo>
                  <a:lnTo>
                    <a:pt x="24108" y="27128"/>
                  </a:lnTo>
                  <a:lnTo>
                    <a:pt x="24518" y="27179"/>
                  </a:lnTo>
                  <a:lnTo>
                    <a:pt x="24518" y="27179"/>
                  </a:lnTo>
                  <a:lnTo>
                    <a:pt x="24876" y="27128"/>
                  </a:lnTo>
                  <a:lnTo>
                    <a:pt x="25388" y="27026"/>
                  </a:lnTo>
                  <a:lnTo>
                    <a:pt x="26565" y="26667"/>
                  </a:lnTo>
                  <a:lnTo>
                    <a:pt x="28101" y="26104"/>
                  </a:lnTo>
                  <a:lnTo>
                    <a:pt x="29892" y="25388"/>
                  </a:lnTo>
                  <a:lnTo>
                    <a:pt x="31888" y="24466"/>
                  </a:lnTo>
                  <a:lnTo>
                    <a:pt x="33987" y="23494"/>
                  </a:lnTo>
                  <a:lnTo>
                    <a:pt x="36239" y="22368"/>
                  </a:lnTo>
                  <a:lnTo>
                    <a:pt x="38491" y="21242"/>
                  </a:lnTo>
                  <a:lnTo>
                    <a:pt x="42842" y="18938"/>
                  </a:lnTo>
                  <a:lnTo>
                    <a:pt x="46681" y="16737"/>
                  </a:lnTo>
                  <a:lnTo>
                    <a:pt x="48268" y="15816"/>
                  </a:lnTo>
                  <a:lnTo>
                    <a:pt x="49547" y="14997"/>
                  </a:lnTo>
                  <a:lnTo>
                    <a:pt x="50468" y="14383"/>
                  </a:lnTo>
                  <a:lnTo>
                    <a:pt x="50776" y="14127"/>
                  </a:lnTo>
                  <a:lnTo>
                    <a:pt x="50980" y="13922"/>
                  </a:lnTo>
                  <a:lnTo>
                    <a:pt x="50980" y="13922"/>
                  </a:lnTo>
                  <a:lnTo>
                    <a:pt x="51083" y="13718"/>
                  </a:lnTo>
                  <a:lnTo>
                    <a:pt x="51134" y="13513"/>
                  </a:lnTo>
                  <a:lnTo>
                    <a:pt x="51083" y="13206"/>
                  </a:lnTo>
                  <a:lnTo>
                    <a:pt x="51031" y="12847"/>
                  </a:lnTo>
                  <a:lnTo>
                    <a:pt x="50724" y="11977"/>
                  </a:lnTo>
                  <a:lnTo>
                    <a:pt x="50264" y="10954"/>
                  </a:lnTo>
                  <a:lnTo>
                    <a:pt x="49701" y="9827"/>
                  </a:lnTo>
                  <a:lnTo>
                    <a:pt x="48984" y="8650"/>
                  </a:lnTo>
                  <a:lnTo>
                    <a:pt x="48165" y="7371"/>
                  </a:lnTo>
                  <a:lnTo>
                    <a:pt x="47295" y="6091"/>
                  </a:lnTo>
                  <a:lnTo>
                    <a:pt x="46374" y="4863"/>
                  </a:lnTo>
                  <a:lnTo>
                    <a:pt x="45452" y="3685"/>
                  </a:lnTo>
                  <a:lnTo>
                    <a:pt x="44582" y="2610"/>
                  </a:lnTo>
                  <a:lnTo>
                    <a:pt x="43661" y="1638"/>
                  </a:lnTo>
                  <a:lnTo>
                    <a:pt x="42893" y="870"/>
                  </a:lnTo>
                  <a:lnTo>
                    <a:pt x="42484" y="563"/>
                  </a:lnTo>
                  <a:lnTo>
                    <a:pt x="42177" y="307"/>
                  </a:lnTo>
                  <a:lnTo>
                    <a:pt x="41818" y="154"/>
                  </a:lnTo>
                  <a:lnTo>
                    <a:pt x="41562" y="51"/>
                  </a:lnTo>
                  <a:lnTo>
                    <a:pt x="41306" y="0"/>
                  </a:lnTo>
                  <a:lnTo>
                    <a:pt x="41102" y="0"/>
                  </a:lnTo>
                  <a:lnTo>
                    <a:pt x="41102" y="0"/>
                  </a:lnTo>
                  <a:lnTo>
                    <a:pt x="40334" y="358"/>
                  </a:lnTo>
                  <a:lnTo>
                    <a:pt x="39413" y="870"/>
                  </a:lnTo>
                  <a:lnTo>
                    <a:pt x="38287" y="1484"/>
                  </a:lnTo>
                  <a:lnTo>
                    <a:pt x="37109" y="2252"/>
                  </a:lnTo>
                  <a:lnTo>
                    <a:pt x="34396" y="3992"/>
                  </a:lnTo>
                  <a:lnTo>
                    <a:pt x="31633" y="5835"/>
                  </a:lnTo>
                  <a:lnTo>
                    <a:pt x="28920" y="7627"/>
                  </a:lnTo>
                  <a:lnTo>
                    <a:pt x="26616" y="9162"/>
                  </a:lnTo>
                  <a:lnTo>
                    <a:pt x="25644" y="9725"/>
                  </a:lnTo>
                  <a:lnTo>
                    <a:pt x="24876" y="10186"/>
                  </a:lnTo>
                  <a:lnTo>
                    <a:pt x="24313" y="10442"/>
                  </a:lnTo>
                  <a:lnTo>
                    <a:pt x="24108" y="10493"/>
                  </a:lnTo>
                  <a:lnTo>
                    <a:pt x="24006" y="10544"/>
                  </a:lnTo>
                  <a:lnTo>
                    <a:pt x="24006" y="10544"/>
                  </a:lnTo>
                  <a:lnTo>
                    <a:pt x="23289" y="10288"/>
                  </a:lnTo>
                  <a:lnTo>
                    <a:pt x="22010" y="9725"/>
                  </a:lnTo>
                  <a:lnTo>
                    <a:pt x="20167" y="8855"/>
                  </a:lnTo>
                  <a:lnTo>
                    <a:pt x="17915" y="7729"/>
                  </a:lnTo>
                  <a:lnTo>
                    <a:pt x="12541" y="5016"/>
                  </a:lnTo>
                  <a:lnTo>
                    <a:pt x="6450" y="1843"/>
                  </a:lnTo>
                  <a:lnTo>
                    <a:pt x="6450" y="1843"/>
                  </a:lnTo>
                  <a:lnTo>
                    <a:pt x="5068" y="1126"/>
                  </a:lnTo>
                  <a:lnTo>
                    <a:pt x="3839" y="614"/>
                  </a:lnTo>
                  <a:lnTo>
                    <a:pt x="2816" y="307"/>
                  </a:lnTo>
                  <a:lnTo>
                    <a:pt x="2355" y="205"/>
                  </a:lnTo>
                  <a:lnTo>
                    <a:pt x="1945" y="102"/>
                  </a:lnTo>
                  <a:lnTo>
                    <a:pt x="1587" y="102"/>
                  </a:lnTo>
                  <a:lnTo>
                    <a:pt x="1229" y="102"/>
                  </a:lnTo>
                  <a:lnTo>
                    <a:pt x="922" y="154"/>
                  </a:lnTo>
                  <a:lnTo>
                    <a:pt x="666" y="256"/>
                  </a:lnTo>
                  <a:lnTo>
                    <a:pt x="461" y="358"/>
                  </a:lnTo>
                  <a:lnTo>
                    <a:pt x="308" y="512"/>
                  </a:lnTo>
                  <a:lnTo>
                    <a:pt x="154" y="717"/>
                  </a:lnTo>
                  <a:lnTo>
                    <a:pt x="52" y="973"/>
                  </a:lnTo>
                  <a:lnTo>
                    <a:pt x="0" y="1228"/>
                  </a:lnTo>
                  <a:lnTo>
                    <a:pt x="0" y="1484"/>
                  </a:lnTo>
                  <a:lnTo>
                    <a:pt x="0" y="1843"/>
                  </a:lnTo>
                  <a:lnTo>
                    <a:pt x="52" y="2150"/>
                  </a:lnTo>
                  <a:lnTo>
                    <a:pt x="256" y="2969"/>
                  </a:lnTo>
                  <a:lnTo>
                    <a:pt x="615" y="3839"/>
                  </a:lnTo>
                  <a:lnTo>
                    <a:pt x="1075" y="4811"/>
                  </a:lnTo>
                  <a:lnTo>
                    <a:pt x="1690" y="5886"/>
                  </a:lnTo>
                  <a:lnTo>
                    <a:pt x="2406" y="7012"/>
                  </a:lnTo>
                  <a:lnTo>
                    <a:pt x="3276" y="8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01;p54"/>
            <p:cNvSpPr/>
            <p:nvPr/>
          </p:nvSpPr>
          <p:spPr>
            <a:xfrm>
              <a:off x="2960325" y="1050675"/>
              <a:ext cx="737075" cy="688450"/>
            </a:xfrm>
            <a:custGeom>
              <a:avLst/>
              <a:gdLst/>
              <a:ahLst/>
              <a:cxnLst/>
              <a:rect l="l" t="t" r="r" b="b"/>
              <a:pathLst>
                <a:path w="29483" h="27538" extrusionOk="0">
                  <a:moveTo>
                    <a:pt x="18017" y="0"/>
                  </a:moveTo>
                  <a:lnTo>
                    <a:pt x="17813" y="51"/>
                  </a:lnTo>
                  <a:lnTo>
                    <a:pt x="17403" y="205"/>
                  </a:lnTo>
                  <a:lnTo>
                    <a:pt x="16943" y="512"/>
                  </a:lnTo>
                  <a:lnTo>
                    <a:pt x="16533" y="870"/>
                  </a:lnTo>
                  <a:lnTo>
                    <a:pt x="16072" y="1331"/>
                  </a:lnTo>
                  <a:lnTo>
                    <a:pt x="15663" y="1843"/>
                  </a:lnTo>
                  <a:lnTo>
                    <a:pt x="15202" y="2355"/>
                  </a:lnTo>
                  <a:lnTo>
                    <a:pt x="13360" y="4760"/>
                  </a:lnTo>
                  <a:lnTo>
                    <a:pt x="12489" y="5886"/>
                  </a:lnTo>
                  <a:lnTo>
                    <a:pt x="12029" y="6347"/>
                  </a:lnTo>
                  <a:lnTo>
                    <a:pt x="11568" y="6757"/>
                  </a:lnTo>
                  <a:lnTo>
                    <a:pt x="9572" y="8241"/>
                  </a:lnTo>
                  <a:lnTo>
                    <a:pt x="5580" y="11107"/>
                  </a:lnTo>
                  <a:lnTo>
                    <a:pt x="0" y="15151"/>
                  </a:lnTo>
                  <a:lnTo>
                    <a:pt x="9009" y="27538"/>
                  </a:lnTo>
                  <a:lnTo>
                    <a:pt x="11722" y="26156"/>
                  </a:lnTo>
                  <a:lnTo>
                    <a:pt x="16072" y="23955"/>
                  </a:lnTo>
                  <a:lnTo>
                    <a:pt x="18376" y="22726"/>
                  </a:lnTo>
                  <a:lnTo>
                    <a:pt x="20423" y="21498"/>
                  </a:lnTo>
                  <a:lnTo>
                    <a:pt x="21344" y="20986"/>
                  </a:lnTo>
                  <a:lnTo>
                    <a:pt x="22163" y="20423"/>
                  </a:lnTo>
                  <a:lnTo>
                    <a:pt x="22778" y="19962"/>
                  </a:lnTo>
                  <a:lnTo>
                    <a:pt x="23238" y="19604"/>
                  </a:lnTo>
                  <a:lnTo>
                    <a:pt x="24108" y="18683"/>
                  </a:lnTo>
                  <a:lnTo>
                    <a:pt x="25234" y="17505"/>
                  </a:lnTo>
                  <a:lnTo>
                    <a:pt x="26361" y="16123"/>
                  </a:lnTo>
                  <a:lnTo>
                    <a:pt x="27487" y="14639"/>
                  </a:lnTo>
                  <a:lnTo>
                    <a:pt x="27998" y="13922"/>
                  </a:lnTo>
                  <a:lnTo>
                    <a:pt x="28459" y="13206"/>
                  </a:lnTo>
                  <a:lnTo>
                    <a:pt x="28869" y="12541"/>
                  </a:lnTo>
                  <a:lnTo>
                    <a:pt x="29176" y="11875"/>
                  </a:lnTo>
                  <a:lnTo>
                    <a:pt x="29380" y="11261"/>
                  </a:lnTo>
                  <a:lnTo>
                    <a:pt x="29483" y="10749"/>
                  </a:lnTo>
                  <a:lnTo>
                    <a:pt x="29483" y="10493"/>
                  </a:lnTo>
                  <a:lnTo>
                    <a:pt x="29432" y="10288"/>
                  </a:lnTo>
                  <a:lnTo>
                    <a:pt x="29380" y="10084"/>
                  </a:lnTo>
                  <a:lnTo>
                    <a:pt x="29278" y="9930"/>
                  </a:lnTo>
                  <a:lnTo>
                    <a:pt x="29022" y="9623"/>
                  </a:lnTo>
                  <a:lnTo>
                    <a:pt x="28766" y="9418"/>
                  </a:lnTo>
                  <a:lnTo>
                    <a:pt x="28510" y="9316"/>
                  </a:lnTo>
                  <a:lnTo>
                    <a:pt x="28254" y="9214"/>
                  </a:lnTo>
                  <a:lnTo>
                    <a:pt x="27947" y="9162"/>
                  </a:lnTo>
                  <a:lnTo>
                    <a:pt x="27742" y="9162"/>
                  </a:lnTo>
                  <a:lnTo>
                    <a:pt x="27487" y="9214"/>
                  </a:lnTo>
                  <a:lnTo>
                    <a:pt x="27231" y="9265"/>
                  </a:lnTo>
                  <a:lnTo>
                    <a:pt x="26821" y="9469"/>
                  </a:lnTo>
                  <a:lnTo>
                    <a:pt x="26514" y="9674"/>
                  </a:lnTo>
                  <a:lnTo>
                    <a:pt x="26207" y="9879"/>
                  </a:lnTo>
                  <a:lnTo>
                    <a:pt x="26207" y="9879"/>
                  </a:lnTo>
                  <a:lnTo>
                    <a:pt x="26463" y="9418"/>
                  </a:lnTo>
                  <a:lnTo>
                    <a:pt x="26719" y="8855"/>
                  </a:lnTo>
                  <a:lnTo>
                    <a:pt x="26975" y="8241"/>
                  </a:lnTo>
                  <a:lnTo>
                    <a:pt x="27128" y="7524"/>
                  </a:lnTo>
                  <a:lnTo>
                    <a:pt x="27179" y="7115"/>
                  </a:lnTo>
                  <a:lnTo>
                    <a:pt x="27128" y="6757"/>
                  </a:lnTo>
                  <a:lnTo>
                    <a:pt x="27077" y="6398"/>
                  </a:lnTo>
                  <a:lnTo>
                    <a:pt x="26975" y="6040"/>
                  </a:lnTo>
                  <a:lnTo>
                    <a:pt x="26821" y="5733"/>
                  </a:lnTo>
                  <a:lnTo>
                    <a:pt x="26565" y="5375"/>
                  </a:lnTo>
                  <a:lnTo>
                    <a:pt x="26258" y="5170"/>
                  </a:lnTo>
                  <a:lnTo>
                    <a:pt x="25951" y="5016"/>
                  </a:lnTo>
                  <a:lnTo>
                    <a:pt x="25644" y="4914"/>
                  </a:lnTo>
                  <a:lnTo>
                    <a:pt x="25286" y="4914"/>
                  </a:lnTo>
                  <a:lnTo>
                    <a:pt x="24979" y="4965"/>
                  </a:lnTo>
                  <a:lnTo>
                    <a:pt x="24620" y="5068"/>
                  </a:lnTo>
                  <a:lnTo>
                    <a:pt x="24313" y="5170"/>
                  </a:lnTo>
                  <a:lnTo>
                    <a:pt x="23955" y="5323"/>
                  </a:lnTo>
                  <a:lnTo>
                    <a:pt x="23392" y="5733"/>
                  </a:lnTo>
                  <a:lnTo>
                    <a:pt x="22931" y="6091"/>
                  </a:lnTo>
                  <a:lnTo>
                    <a:pt x="22522" y="6450"/>
                  </a:lnTo>
                  <a:lnTo>
                    <a:pt x="22726" y="5938"/>
                  </a:lnTo>
                  <a:lnTo>
                    <a:pt x="22931" y="5375"/>
                  </a:lnTo>
                  <a:lnTo>
                    <a:pt x="23136" y="4709"/>
                  </a:lnTo>
                  <a:lnTo>
                    <a:pt x="23238" y="3993"/>
                  </a:lnTo>
                  <a:lnTo>
                    <a:pt x="23289" y="3583"/>
                  </a:lnTo>
                  <a:lnTo>
                    <a:pt x="23238" y="3225"/>
                  </a:lnTo>
                  <a:lnTo>
                    <a:pt x="23187" y="2815"/>
                  </a:lnTo>
                  <a:lnTo>
                    <a:pt x="23034" y="2508"/>
                  </a:lnTo>
                  <a:lnTo>
                    <a:pt x="22829" y="2150"/>
                  </a:lnTo>
                  <a:lnTo>
                    <a:pt x="22573" y="1843"/>
                  </a:lnTo>
                  <a:lnTo>
                    <a:pt x="22266" y="1638"/>
                  </a:lnTo>
                  <a:lnTo>
                    <a:pt x="21959" y="1536"/>
                  </a:lnTo>
                  <a:lnTo>
                    <a:pt x="21652" y="1485"/>
                  </a:lnTo>
                  <a:lnTo>
                    <a:pt x="21293" y="1485"/>
                  </a:lnTo>
                  <a:lnTo>
                    <a:pt x="20986" y="1587"/>
                  </a:lnTo>
                  <a:lnTo>
                    <a:pt x="20679" y="1741"/>
                  </a:lnTo>
                  <a:lnTo>
                    <a:pt x="20372" y="1894"/>
                  </a:lnTo>
                  <a:lnTo>
                    <a:pt x="20116" y="2150"/>
                  </a:lnTo>
                  <a:lnTo>
                    <a:pt x="19604" y="2611"/>
                  </a:lnTo>
                  <a:lnTo>
                    <a:pt x="19195" y="3020"/>
                  </a:lnTo>
                  <a:lnTo>
                    <a:pt x="18836" y="3481"/>
                  </a:lnTo>
                  <a:lnTo>
                    <a:pt x="19041" y="3071"/>
                  </a:lnTo>
                  <a:lnTo>
                    <a:pt x="19246" y="2559"/>
                  </a:lnTo>
                  <a:lnTo>
                    <a:pt x="19451" y="2048"/>
                  </a:lnTo>
                  <a:lnTo>
                    <a:pt x="19502" y="1741"/>
                  </a:lnTo>
                  <a:lnTo>
                    <a:pt x="19502" y="1433"/>
                  </a:lnTo>
                  <a:lnTo>
                    <a:pt x="19502" y="1126"/>
                  </a:lnTo>
                  <a:lnTo>
                    <a:pt x="19451" y="870"/>
                  </a:lnTo>
                  <a:lnTo>
                    <a:pt x="19348" y="614"/>
                  </a:lnTo>
                  <a:lnTo>
                    <a:pt x="19195" y="410"/>
                  </a:lnTo>
                  <a:lnTo>
                    <a:pt x="18990" y="205"/>
                  </a:lnTo>
                  <a:lnTo>
                    <a:pt x="18683" y="51"/>
                  </a:lnTo>
                  <a:lnTo>
                    <a:pt x="1847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02;p54"/>
            <p:cNvSpPr/>
            <p:nvPr/>
          </p:nvSpPr>
          <p:spPr>
            <a:xfrm>
              <a:off x="3259750" y="1128725"/>
              <a:ext cx="181725" cy="202200"/>
            </a:xfrm>
            <a:custGeom>
              <a:avLst/>
              <a:gdLst/>
              <a:ahLst/>
              <a:cxnLst/>
              <a:rect l="l" t="t" r="r" b="b"/>
              <a:pathLst>
                <a:path w="7269" h="8088" extrusionOk="0">
                  <a:moveTo>
                    <a:pt x="7218" y="1"/>
                  </a:moveTo>
                  <a:lnTo>
                    <a:pt x="7115" y="52"/>
                  </a:lnTo>
                  <a:lnTo>
                    <a:pt x="7064" y="103"/>
                  </a:lnTo>
                  <a:lnTo>
                    <a:pt x="6348" y="1536"/>
                  </a:lnTo>
                  <a:lnTo>
                    <a:pt x="5682" y="2713"/>
                  </a:lnTo>
                  <a:lnTo>
                    <a:pt x="4966" y="3737"/>
                  </a:lnTo>
                  <a:lnTo>
                    <a:pt x="4198" y="4658"/>
                  </a:lnTo>
                  <a:lnTo>
                    <a:pt x="3328" y="5477"/>
                  </a:lnTo>
                  <a:lnTo>
                    <a:pt x="2406" y="6296"/>
                  </a:lnTo>
                  <a:lnTo>
                    <a:pt x="1280" y="7115"/>
                  </a:lnTo>
                  <a:lnTo>
                    <a:pt x="1" y="7985"/>
                  </a:lnTo>
                  <a:lnTo>
                    <a:pt x="1" y="8037"/>
                  </a:lnTo>
                  <a:lnTo>
                    <a:pt x="1" y="8088"/>
                  </a:lnTo>
                  <a:lnTo>
                    <a:pt x="52" y="8088"/>
                  </a:lnTo>
                  <a:lnTo>
                    <a:pt x="1434" y="7371"/>
                  </a:lnTo>
                  <a:lnTo>
                    <a:pt x="2611" y="6655"/>
                  </a:lnTo>
                  <a:lnTo>
                    <a:pt x="3174" y="6245"/>
                  </a:lnTo>
                  <a:lnTo>
                    <a:pt x="3686" y="5887"/>
                  </a:lnTo>
                  <a:lnTo>
                    <a:pt x="4147" y="5477"/>
                  </a:lnTo>
                  <a:lnTo>
                    <a:pt x="4607" y="5017"/>
                  </a:lnTo>
                  <a:lnTo>
                    <a:pt x="5068" y="4556"/>
                  </a:lnTo>
                  <a:lnTo>
                    <a:pt x="5426" y="4095"/>
                  </a:lnTo>
                  <a:lnTo>
                    <a:pt x="5784" y="3583"/>
                  </a:lnTo>
                  <a:lnTo>
                    <a:pt x="6143" y="2969"/>
                  </a:lnTo>
                  <a:lnTo>
                    <a:pt x="6450" y="2355"/>
                  </a:lnTo>
                  <a:lnTo>
                    <a:pt x="6757" y="1690"/>
                  </a:lnTo>
                  <a:lnTo>
                    <a:pt x="7013" y="973"/>
                  </a:lnTo>
                  <a:lnTo>
                    <a:pt x="7218" y="205"/>
                  </a:lnTo>
                  <a:lnTo>
                    <a:pt x="7269" y="52"/>
                  </a:lnTo>
                  <a:lnTo>
                    <a:pt x="7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03;p54"/>
            <p:cNvSpPr/>
            <p:nvPr/>
          </p:nvSpPr>
          <p:spPr>
            <a:xfrm>
              <a:off x="3336525" y="1201675"/>
              <a:ext cx="194525" cy="213700"/>
            </a:xfrm>
            <a:custGeom>
              <a:avLst/>
              <a:gdLst/>
              <a:ahLst/>
              <a:cxnLst/>
              <a:rect l="l" t="t" r="r" b="b"/>
              <a:pathLst>
                <a:path w="7781" h="8548" extrusionOk="0">
                  <a:moveTo>
                    <a:pt x="7678" y="0"/>
                  </a:moveTo>
                  <a:lnTo>
                    <a:pt x="7576" y="102"/>
                  </a:lnTo>
                  <a:lnTo>
                    <a:pt x="6757" y="1484"/>
                  </a:lnTo>
                  <a:lnTo>
                    <a:pt x="5938" y="2713"/>
                  </a:lnTo>
                  <a:lnTo>
                    <a:pt x="5170" y="3788"/>
                  </a:lnTo>
                  <a:lnTo>
                    <a:pt x="4300" y="4760"/>
                  </a:lnTo>
                  <a:lnTo>
                    <a:pt x="3430" y="5682"/>
                  </a:lnTo>
                  <a:lnTo>
                    <a:pt x="2406" y="6552"/>
                  </a:lnTo>
                  <a:lnTo>
                    <a:pt x="1280" y="7473"/>
                  </a:lnTo>
                  <a:lnTo>
                    <a:pt x="1" y="8446"/>
                  </a:lnTo>
                  <a:lnTo>
                    <a:pt x="1" y="8497"/>
                  </a:lnTo>
                  <a:lnTo>
                    <a:pt x="1" y="8548"/>
                  </a:lnTo>
                  <a:lnTo>
                    <a:pt x="103" y="8548"/>
                  </a:lnTo>
                  <a:lnTo>
                    <a:pt x="1434" y="7678"/>
                  </a:lnTo>
                  <a:lnTo>
                    <a:pt x="2662" y="6859"/>
                  </a:lnTo>
                  <a:lnTo>
                    <a:pt x="3737" y="5989"/>
                  </a:lnTo>
                  <a:lnTo>
                    <a:pt x="4198" y="5579"/>
                  </a:lnTo>
                  <a:lnTo>
                    <a:pt x="4710" y="5119"/>
                  </a:lnTo>
                  <a:lnTo>
                    <a:pt x="5119" y="4658"/>
                  </a:lnTo>
                  <a:lnTo>
                    <a:pt x="5580" y="4146"/>
                  </a:lnTo>
                  <a:lnTo>
                    <a:pt x="5989" y="3583"/>
                  </a:lnTo>
                  <a:lnTo>
                    <a:pt x="6348" y="3020"/>
                  </a:lnTo>
                  <a:lnTo>
                    <a:pt x="6757" y="2406"/>
                  </a:lnTo>
                  <a:lnTo>
                    <a:pt x="7115" y="1740"/>
                  </a:lnTo>
                  <a:lnTo>
                    <a:pt x="7422" y="1024"/>
                  </a:lnTo>
                  <a:lnTo>
                    <a:pt x="7781" y="256"/>
                  </a:lnTo>
                  <a:lnTo>
                    <a:pt x="7781" y="102"/>
                  </a:lnTo>
                  <a:lnTo>
                    <a:pt x="7730" y="51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04;p54"/>
            <p:cNvSpPr/>
            <p:nvPr/>
          </p:nvSpPr>
          <p:spPr>
            <a:xfrm>
              <a:off x="3408200" y="1297625"/>
              <a:ext cx="207300" cy="200925"/>
            </a:xfrm>
            <a:custGeom>
              <a:avLst/>
              <a:gdLst/>
              <a:ahLst/>
              <a:cxnLst/>
              <a:rect l="l" t="t" r="r" b="b"/>
              <a:pathLst>
                <a:path w="8292" h="8037" extrusionOk="0">
                  <a:moveTo>
                    <a:pt x="8190" y="1"/>
                  </a:moveTo>
                  <a:lnTo>
                    <a:pt x="8138" y="154"/>
                  </a:lnTo>
                  <a:lnTo>
                    <a:pt x="7217" y="1434"/>
                  </a:lnTo>
                  <a:lnTo>
                    <a:pt x="6347" y="2611"/>
                  </a:lnTo>
                  <a:lnTo>
                    <a:pt x="5477" y="3635"/>
                  </a:lnTo>
                  <a:lnTo>
                    <a:pt x="4607" y="4556"/>
                  </a:lnTo>
                  <a:lnTo>
                    <a:pt x="3634" y="5426"/>
                  </a:lnTo>
                  <a:lnTo>
                    <a:pt x="2559" y="6245"/>
                  </a:lnTo>
                  <a:lnTo>
                    <a:pt x="1382" y="7064"/>
                  </a:lnTo>
                  <a:lnTo>
                    <a:pt x="0" y="7883"/>
                  </a:lnTo>
                  <a:lnTo>
                    <a:pt x="0" y="7935"/>
                  </a:lnTo>
                  <a:lnTo>
                    <a:pt x="0" y="7986"/>
                  </a:lnTo>
                  <a:lnTo>
                    <a:pt x="51" y="8037"/>
                  </a:lnTo>
                  <a:lnTo>
                    <a:pt x="102" y="8037"/>
                  </a:lnTo>
                  <a:lnTo>
                    <a:pt x="1587" y="7320"/>
                  </a:lnTo>
                  <a:lnTo>
                    <a:pt x="2252" y="6911"/>
                  </a:lnTo>
                  <a:lnTo>
                    <a:pt x="2866" y="6553"/>
                  </a:lnTo>
                  <a:lnTo>
                    <a:pt x="3481" y="6143"/>
                  </a:lnTo>
                  <a:lnTo>
                    <a:pt x="4044" y="5734"/>
                  </a:lnTo>
                  <a:lnTo>
                    <a:pt x="4555" y="5273"/>
                  </a:lnTo>
                  <a:lnTo>
                    <a:pt x="5067" y="4812"/>
                  </a:lnTo>
                  <a:lnTo>
                    <a:pt x="5528" y="4352"/>
                  </a:lnTo>
                  <a:lnTo>
                    <a:pt x="5937" y="3840"/>
                  </a:lnTo>
                  <a:lnTo>
                    <a:pt x="6398" y="3277"/>
                  </a:lnTo>
                  <a:lnTo>
                    <a:pt x="6756" y="2714"/>
                  </a:lnTo>
                  <a:lnTo>
                    <a:pt x="7524" y="1536"/>
                  </a:lnTo>
                  <a:lnTo>
                    <a:pt x="8241" y="206"/>
                  </a:lnTo>
                  <a:lnTo>
                    <a:pt x="8292" y="52"/>
                  </a:lnTo>
                  <a:lnTo>
                    <a:pt x="82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05;p54"/>
            <p:cNvSpPr/>
            <p:nvPr/>
          </p:nvSpPr>
          <p:spPr>
            <a:xfrm>
              <a:off x="3052450" y="755075"/>
              <a:ext cx="966150" cy="728125"/>
            </a:xfrm>
            <a:custGeom>
              <a:avLst/>
              <a:gdLst/>
              <a:ahLst/>
              <a:cxnLst/>
              <a:rect l="l" t="t" r="r" b="b"/>
              <a:pathLst>
                <a:path w="38646" h="29125" extrusionOk="0">
                  <a:moveTo>
                    <a:pt x="36035" y="1"/>
                  </a:moveTo>
                  <a:lnTo>
                    <a:pt x="1" y="3686"/>
                  </a:lnTo>
                  <a:lnTo>
                    <a:pt x="2611" y="29125"/>
                  </a:lnTo>
                  <a:lnTo>
                    <a:pt x="38645" y="25439"/>
                  </a:lnTo>
                  <a:lnTo>
                    <a:pt x="360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06;p54"/>
            <p:cNvSpPr/>
            <p:nvPr/>
          </p:nvSpPr>
          <p:spPr>
            <a:xfrm>
              <a:off x="3142025" y="847200"/>
              <a:ext cx="739650" cy="76800"/>
            </a:xfrm>
            <a:custGeom>
              <a:avLst/>
              <a:gdLst/>
              <a:ahLst/>
              <a:cxnLst/>
              <a:rect l="l" t="t" r="r" b="b"/>
              <a:pathLst>
                <a:path w="29586" h="3072" extrusionOk="0">
                  <a:moveTo>
                    <a:pt x="29585" y="1"/>
                  </a:moveTo>
                  <a:lnTo>
                    <a:pt x="22164" y="717"/>
                  </a:lnTo>
                  <a:lnTo>
                    <a:pt x="14793" y="1485"/>
                  </a:lnTo>
                  <a:lnTo>
                    <a:pt x="1" y="3072"/>
                  </a:lnTo>
                  <a:lnTo>
                    <a:pt x="1" y="3072"/>
                  </a:lnTo>
                  <a:lnTo>
                    <a:pt x="14793" y="1536"/>
                  </a:lnTo>
                  <a:lnTo>
                    <a:pt x="2958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07;p54"/>
            <p:cNvSpPr/>
            <p:nvPr/>
          </p:nvSpPr>
          <p:spPr>
            <a:xfrm>
              <a:off x="3144600" y="877925"/>
              <a:ext cx="739625" cy="75525"/>
            </a:xfrm>
            <a:custGeom>
              <a:avLst/>
              <a:gdLst/>
              <a:ahLst/>
              <a:cxnLst/>
              <a:rect l="l" t="t" r="r" b="b"/>
              <a:pathLst>
                <a:path w="29585" h="3021" extrusionOk="0">
                  <a:moveTo>
                    <a:pt x="29585" y="0"/>
                  </a:moveTo>
                  <a:lnTo>
                    <a:pt x="22214" y="717"/>
                  </a:lnTo>
                  <a:lnTo>
                    <a:pt x="14792" y="1485"/>
                  </a:lnTo>
                  <a:lnTo>
                    <a:pt x="0" y="3020"/>
                  </a:lnTo>
                  <a:lnTo>
                    <a:pt x="14792" y="1536"/>
                  </a:lnTo>
                  <a:lnTo>
                    <a:pt x="2958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08;p54"/>
            <p:cNvSpPr/>
            <p:nvPr/>
          </p:nvSpPr>
          <p:spPr>
            <a:xfrm>
              <a:off x="3148425" y="908625"/>
              <a:ext cx="739650" cy="75525"/>
            </a:xfrm>
            <a:custGeom>
              <a:avLst/>
              <a:gdLst/>
              <a:ahLst/>
              <a:cxnLst/>
              <a:rect l="l" t="t" r="r" b="b"/>
              <a:pathLst>
                <a:path w="29586" h="3021" extrusionOk="0">
                  <a:moveTo>
                    <a:pt x="29585" y="1"/>
                  </a:moveTo>
                  <a:lnTo>
                    <a:pt x="22164" y="717"/>
                  </a:lnTo>
                  <a:lnTo>
                    <a:pt x="14793" y="1434"/>
                  </a:lnTo>
                  <a:lnTo>
                    <a:pt x="1" y="3021"/>
                  </a:lnTo>
                  <a:lnTo>
                    <a:pt x="1" y="3021"/>
                  </a:lnTo>
                  <a:lnTo>
                    <a:pt x="14793" y="1536"/>
                  </a:lnTo>
                  <a:lnTo>
                    <a:pt x="2958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09;p54"/>
            <p:cNvSpPr/>
            <p:nvPr/>
          </p:nvSpPr>
          <p:spPr>
            <a:xfrm>
              <a:off x="3150975" y="938075"/>
              <a:ext cx="740925" cy="75500"/>
            </a:xfrm>
            <a:custGeom>
              <a:avLst/>
              <a:gdLst/>
              <a:ahLst/>
              <a:cxnLst/>
              <a:rect l="l" t="t" r="r" b="b"/>
              <a:pathLst>
                <a:path w="29637" h="3020" extrusionOk="0">
                  <a:moveTo>
                    <a:pt x="29637" y="0"/>
                  </a:moveTo>
                  <a:lnTo>
                    <a:pt x="22215" y="717"/>
                  </a:lnTo>
                  <a:lnTo>
                    <a:pt x="14793" y="1484"/>
                  </a:lnTo>
                  <a:lnTo>
                    <a:pt x="1" y="3020"/>
                  </a:lnTo>
                  <a:lnTo>
                    <a:pt x="14793" y="1587"/>
                  </a:lnTo>
                  <a:lnTo>
                    <a:pt x="22215" y="768"/>
                  </a:lnTo>
                  <a:lnTo>
                    <a:pt x="2963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10;p54"/>
            <p:cNvSpPr/>
            <p:nvPr/>
          </p:nvSpPr>
          <p:spPr>
            <a:xfrm>
              <a:off x="3153550" y="968775"/>
              <a:ext cx="740925" cy="75525"/>
            </a:xfrm>
            <a:custGeom>
              <a:avLst/>
              <a:gdLst/>
              <a:ahLst/>
              <a:cxnLst/>
              <a:rect l="l" t="t" r="r" b="b"/>
              <a:pathLst>
                <a:path w="29637" h="3021" extrusionOk="0">
                  <a:moveTo>
                    <a:pt x="29636" y="0"/>
                  </a:moveTo>
                  <a:lnTo>
                    <a:pt x="22214" y="717"/>
                  </a:lnTo>
                  <a:lnTo>
                    <a:pt x="14844" y="1485"/>
                  </a:lnTo>
                  <a:lnTo>
                    <a:pt x="0" y="3020"/>
                  </a:lnTo>
                  <a:lnTo>
                    <a:pt x="14844" y="1536"/>
                  </a:lnTo>
                  <a:lnTo>
                    <a:pt x="22266" y="768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11;p54"/>
            <p:cNvSpPr/>
            <p:nvPr/>
          </p:nvSpPr>
          <p:spPr>
            <a:xfrm>
              <a:off x="3157375" y="998200"/>
              <a:ext cx="739650" cy="76800"/>
            </a:xfrm>
            <a:custGeom>
              <a:avLst/>
              <a:gdLst/>
              <a:ahLst/>
              <a:cxnLst/>
              <a:rect l="l" t="t" r="r" b="b"/>
              <a:pathLst>
                <a:path w="29586" h="3072" extrusionOk="0">
                  <a:moveTo>
                    <a:pt x="29586" y="1"/>
                  </a:moveTo>
                  <a:lnTo>
                    <a:pt x="22215" y="768"/>
                  </a:lnTo>
                  <a:lnTo>
                    <a:pt x="14793" y="1485"/>
                  </a:lnTo>
                  <a:lnTo>
                    <a:pt x="1" y="3072"/>
                  </a:lnTo>
                  <a:lnTo>
                    <a:pt x="1" y="3072"/>
                  </a:lnTo>
                  <a:lnTo>
                    <a:pt x="14793" y="1587"/>
                  </a:lnTo>
                  <a:lnTo>
                    <a:pt x="22215" y="820"/>
                  </a:lnTo>
                  <a:lnTo>
                    <a:pt x="2958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12;p54"/>
            <p:cNvSpPr/>
            <p:nvPr/>
          </p:nvSpPr>
          <p:spPr>
            <a:xfrm>
              <a:off x="3159950" y="1028925"/>
              <a:ext cx="740925" cy="75525"/>
            </a:xfrm>
            <a:custGeom>
              <a:avLst/>
              <a:gdLst/>
              <a:ahLst/>
              <a:cxnLst/>
              <a:rect l="l" t="t" r="r" b="b"/>
              <a:pathLst>
                <a:path w="29637" h="3021" extrusionOk="0">
                  <a:moveTo>
                    <a:pt x="29636" y="0"/>
                  </a:moveTo>
                  <a:lnTo>
                    <a:pt x="22214" y="717"/>
                  </a:lnTo>
                  <a:lnTo>
                    <a:pt x="14844" y="1484"/>
                  </a:lnTo>
                  <a:lnTo>
                    <a:pt x="0" y="3020"/>
                  </a:lnTo>
                  <a:lnTo>
                    <a:pt x="0" y="3020"/>
                  </a:lnTo>
                  <a:lnTo>
                    <a:pt x="14844" y="1536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13;p54"/>
            <p:cNvSpPr/>
            <p:nvPr/>
          </p:nvSpPr>
          <p:spPr>
            <a:xfrm>
              <a:off x="3163775" y="1058350"/>
              <a:ext cx="739650" cy="76800"/>
            </a:xfrm>
            <a:custGeom>
              <a:avLst/>
              <a:gdLst/>
              <a:ahLst/>
              <a:cxnLst/>
              <a:rect l="l" t="t" r="r" b="b"/>
              <a:pathLst>
                <a:path w="29586" h="3072" extrusionOk="0">
                  <a:moveTo>
                    <a:pt x="29585" y="0"/>
                  </a:moveTo>
                  <a:lnTo>
                    <a:pt x="22164" y="768"/>
                  </a:lnTo>
                  <a:lnTo>
                    <a:pt x="14793" y="1485"/>
                  </a:lnTo>
                  <a:lnTo>
                    <a:pt x="1" y="3071"/>
                  </a:lnTo>
                  <a:lnTo>
                    <a:pt x="1" y="3071"/>
                  </a:lnTo>
                  <a:lnTo>
                    <a:pt x="14793" y="1587"/>
                  </a:lnTo>
                  <a:lnTo>
                    <a:pt x="2958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14;p54"/>
            <p:cNvSpPr/>
            <p:nvPr/>
          </p:nvSpPr>
          <p:spPr>
            <a:xfrm>
              <a:off x="3166350" y="1089050"/>
              <a:ext cx="740925" cy="75525"/>
            </a:xfrm>
            <a:custGeom>
              <a:avLst/>
              <a:gdLst/>
              <a:ahLst/>
              <a:cxnLst/>
              <a:rect l="l" t="t" r="r" b="b"/>
              <a:pathLst>
                <a:path w="29637" h="3021" extrusionOk="0">
                  <a:moveTo>
                    <a:pt x="29636" y="1"/>
                  </a:moveTo>
                  <a:lnTo>
                    <a:pt x="22214" y="717"/>
                  </a:lnTo>
                  <a:lnTo>
                    <a:pt x="14793" y="1485"/>
                  </a:lnTo>
                  <a:lnTo>
                    <a:pt x="0" y="3021"/>
                  </a:lnTo>
                  <a:lnTo>
                    <a:pt x="0" y="3021"/>
                  </a:lnTo>
                  <a:lnTo>
                    <a:pt x="14793" y="1536"/>
                  </a:lnTo>
                  <a:lnTo>
                    <a:pt x="29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915;p54"/>
            <p:cNvSpPr/>
            <p:nvPr/>
          </p:nvSpPr>
          <p:spPr>
            <a:xfrm>
              <a:off x="3170175" y="1119775"/>
              <a:ext cx="739650" cy="76800"/>
            </a:xfrm>
            <a:custGeom>
              <a:avLst/>
              <a:gdLst/>
              <a:ahLst/>
              <a:cxnLst/>
              <a:rect l="l" t="t" r="r" b="b"/>
              <a:pathLst>
                <a:path w="29586" h="3072" extrusionOk="0">
                  <a:moveTo>
                    <a:pt x="29585" y="0"/>
                  </a:moveTo>
                  <a:lnTo>
                    <a:pt x="22164" y="717"/>
                  </a:lnTo>
                  <a:lnTo>
                    <a:pt x="14793" y="1485"/>
                  </a:lnTo>
                  <a:lnTo>
                    <a:pt x="1" y="3071"/>
                  </a:lnTo>
                  <a:lnTo>
                    <a:pt x="1" y="3071"/>
                  </a:lnTo>
                  <a:lnTo>
                    <a:pt x="14793" y="1587"/>
                  </a:lnTo>
                  <a:lnTo>
                    <a:pt x="2958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916;p54"/>
            <p:cNvSpPr/>
            <p:nvPr/>
          </p:nvSpPr>
          <p:spPr>
            <a:xfrm>
              <a:off x="3172750" y="1149200"/>
              <a:ext cx="740900" cy="76800"/>
            </a:xfrm>
            <a:custGeom>
              <a:avLst/>
              <a:gdLst/>
              <a:ahLst/>
              <a:cxnLst/>
              <a:rect l="l" t="t" r="r" b="b"/>
              <a:pathLst>
                <a:path w="29636" h="3072" extrusionOk="0">
                  <a:moveTo>
                    <a:pt x="29636" y="0"/>
                  </a:moveTo>
                  <a:lnTo>
                    <a:pt x="22214" y="768"/>
                  </a:lnTo>
                  <a:lnTo>
                    <a:pt x="14792" y="1485"/>
                  </a:lnTo>
                  <a:lnTo>
                    <a:pt x="0" y="3072"/>
                  </a:lnTo>
                  <a:lnTo>
                    <a:pt x="14792" y="1587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917;p54"/>
            <p:cNvSpPr/>
            <p:nvPr/>
          </p:nvSpPr>
          <p:spPr>
            <a:xfrm>
              <a:off x="3175300" y="1179900"/>
              <a:ext cx="740925" cy="75525"/>
            </a:xfrm>
            <a:custGeom>
              <a:avLst/>
              <a:gdLst/>
              <a:ahLst/>
              <a:cxnLst/>
              <a:rect l="l" t="t" r="r" b="b"/>
              <a:pathLst>
                <a:path w="29637" h="3021" extrusionOk="0">
                  <a:moveTo>
                    <a:pt x="29636" y="1"/>
                  </a:moveTo>
                  <a:lnTo>
                    <a:pt x="22215" y="717"/>
                  </a:lnTo>
                  <a:lnTo>
                    <a:pt x="14844" y="1485"/>
                  </a:lnTo>
                  <a:lnTo>
                    <a:pt x="0" y="3021"/>
                  </a:lnTo>
                  <a:lnTo>
                    <a:pt x="0" y="3021"/>
                  </a:lnTo>
                  <a:lnTo>
                    <a:pt x="14844" y="1536"/>
                  </a:lnTo>
                  <a:lnTo>
                    <a:pt x="29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918;p54"/>
            <p:cNvSpPr/>
            <p:nvPr/>
          </p:nvSpPr>
          <p:spPr>
            <a:xfrm>
              <a:off x="3179125" y="1209350"/>
              <a:ext cx="739650" cy="76800"/>
            </a:xfrm>
            <a:custGeom>
              <a:avLst/>
              <a:gdLst/>
              <a:ahLst/>
              <a:cxnLst/>
              <a:rect l="l" t="t" r="r" b="b"/>
              <a:pathLst>
                <a:path w="29586" h="3072" extrusionOk="0">
                  <a:moveTo>
                    <a:pt x="29586" y="0"/>
                  </a:moveTo>
                  <a:lnTo>
                    <a:pt x="22215" y="768"/>
                  </a:lnTo>
                  <a:lnTo>
                    <a:pt x="14793" y="1485"/>
                  </a:lnTo>
                  <a:lnTo>
                    <a:pt x="1" y="3071"/>
                  </a:lnTo>
                  <a:lnTo>
                    <a:pt x="14793" y="1587"/>
                  </a:lnTo>
                  <a:lnTo>
                    <a:pt x="22215" y="819"/>
                  </a:lnTo>
                  <a:lnTo>
                    <a:pt x="2958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919;p54"/>
            <p:cNvSpPr/>
            <p:nvPr/>
          </p:nvSpPr>
          <p:spPr>
            <a:xfrm>
              <a:off x="3181700" y="1240050"/>
              <a:ext cx="740925" cy="75525"/>
            </a:xfrm>
            <a:custGeom>
              <a:avLst/>
              <a:gdLst/>
              <a:ahLst/>
              <a:cxnLst/>
              <a:rect l="l" t="t" r="r" b="b"/>
              <a:pathLst>
                <a:path w="29637" h="3021" extrusionOk="0">
                  <a:moveTo>
                    <a:pt x="29636" y="1"/>
                  </a:moveTo>
                  <a:lnTo>
                    <a:pt x="22214" y="717"/>
                  </a:lnTo>
                  <a:lnTo>
                    <a:pt x="14793" y="1485"/>
                  </a:lnTo>
                  <a:lnTo>
                    <a:pt x="0" y="3020"/>
                  </a:lnTo>
                  <a:lnTo>
                    <a:pt x="0" y="3020"/>
                  </a:lnTo>
                  <a:lnTo>
                    <a:pt x="14844" y="1536"/>
                  </a:lnTo>
                  <a:lnTo>
                    <a:pt x="22214" y="768"/>
                  </a:lnTo>
                  <a:lnTo>
                    <a:pt x="29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920;p54"/>
            <p:cNvSpPr/>
            <p:nvPr/>
          </p:nvSpPr>
          <p:spPr>
            <a:xfrm>
              <a:off x="3185525" y="1270775"/>
              <a:ext cx="739650" cy="75500"/>
            </a:xfrm>
            <a:custGeom>
              <a:avLst/>
              <a:gdLst/>
              <a:ahLst/>
              <a:cxnLst/>
              <a:rect l="l" t="t" r="r" b="b"/>
              <a:pathLst>
                <a:path w="29586" h="3020" extrusionOk="0">
                  <a:moveTo>
                    <a:pt x="29586" y="0"/>
                  </a:moveTo>
                  <a:lnTo>
                    <a:pt x="22164" y="717"/>
                  </a:lnTo>
                  <a:lnTo>
                    <a:pt x="14793" y="1484"/>
                  </a:lnTo>
                  <a:lnTo>
                    <a:pt x="1" y="3020"/>
                  </a:lnTo>
                  <a:lnTo>
                    <a:pt x="14793" y="1536"/>
                  </a:lnTo>
                  <a:lnTo>
                    <a:pt x="2958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921;p54"/>
            <p:cNvSpPr/>
            <p:nvPr/>
          </p:nvSpPr>
          <p:spPr>
            <a:xfrm>
              <a:off x="3241850" y="1121050"/>
              <a:ext cx="80625" cy="252100"/>
            </a:xfrm>
            <a:custGeom>
              <a:avLst/>
              <a:gdLst/>
              <a:ahLst/>
              <a:cxnLst/>
              <a:rect l="l" t="t" r="r" b="b"/>
              <a:pathLst>
                <a:path w="3225" h="10084" extrusionOk="0">
                  <a:moveTo>
                    <a:pt x="2252" y="0"/>
                  </a:moveTo>
                  <a:lnTo>
                    <a:pt x="0" y="256"/>
                  </a:lnTo>
                  <a:lnTo>
                    <a:pt x="1024" y="10084"/>
                  </a:lnTo>
                  <a:lnTo>
                    <a:pt x="3225" y="9879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922;p54"/>
            <p:cNvSpPr/>
            <p:nvPr/>
          </p:nvSpPr>
          <p:spPr>
            <a:xfrm>
              <a:off x="3335250" y="1005875"/>
              <a:ext cx="92150" cy="357050"/>
            </a:xfrm>
            <a:custGeom>
              <a:avLst/>
              <a:gdLst/>
              <a:ahLst/>
              <a:cxnLst/>
              <a:rect l="l" t="t" r="r" b="b"/>
              <a:pathLst>
                <a:path w="3686" h="14282" extrusionOk="0">
                  <a:moveTo>
                    <a:pt x="2253" y="1"/>
                  </a:moveTo>
                  <a:lnTo>
                    <a:pt x="1" y="257"/>
                  </a:lnTo>
                  <a:lnTo>
                    <a:pt x="1434" y="14281"/>
                  </a:lnTo>
                  <a:lnTo>
                    <a:pt x="3686" y="14077"/>
                  </a:lnTo>
                  <a:lnTo>
                    <a:pt x="225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923;p54"/>
            <p:cNvSpPr/>
            <p:nvPr/>
          </p:nvSpPr>
          <p:spPr>
            <a:xfrm>
              <a:off x="3446575" y="1071150"/>
              <a:ext cx="84475" cy="281525"/>
            </a:xfrm>
            <a:custGeom>
              <a:avLst/>
              <a:gdLst/>
              <a:ahLst/>
              <a:cxnLst/>
              <a:rect l="l" t="t" r="r" b="b"/>
              <a:pathLst>
                <a:path w="3379" h="11261" extrusionOk="0">
                  <a:moveTo>
                    <a:pt x="2253" y="0"/>
                  </a:moveTo>
                  <a:lnTo>
                    <a:pt x="1" y="205"/>
                  </a:lnTo>
                  <a:lnTo>
                    <a:pt x="1127" y="11261"/>
                  </a:lnTo>
                  <a:lnTo>
                    <a:pt x="3379" y="1100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924;p54"/>
            <p:cNvSpPr/>
            <p:nvPr/>
          </p:nvSpPr>
          <p:spPr>
            <a:xfrm>
              <a:off x="3541275" y="968775"/>
              <a:ext cx="94700" cy="372400"/>
            </a:xfrm>
            <a:custGeom>
              <a:avLst/>
              <a:gdLst/>
              <a:ahLst/>
              <a:cxnLst/>
              <a:rect l="l" t="t" r="r" b="b"/>
              <a:pathLst>
                <a:path w="3788" h="14896" extrusionOk="0">
                  <a:moveTo>
                    <a:pt x="2252" y="0"/>
                  </a:moveTo>
                  <a:lnTo>
                    <a:pt x="0" y="205"/>
                  </a:lnTo>
                  <a:lnTo>
                    <a:pt x="1536" y="14895"/>
                  </a:lnTo>
                  <a:lnTo>
                    <a:pt x="3788" y="14690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925;p54"/>
            <p:cNvSpPr/>
            <p:nvPr/>
          </p:nvSpPr>
          <p:spPr>
            <a:xfrm>
              <a:off x="3625725" y="1000775"/>
              <a:ext cx="88325" cy="322475"/>
            </a:xfrm>
            <a:custGeom>
              <a:avLst/>
              <a:gdLst/>
              <a:ahLst/>
              <a:cxnLst/>
              <a:rect l="l" t="t" r="r" b="b"/>
              <a:pathLst>
                <a:path w="3533" h="12899" extrusionOk="0">
                  <a:moveTo>
                    <a:pt x="2253" y="0"/>
                  </a:moveTo>
                  <a:lnTo>
                    <a:pt x="0" y="256"/>
                  </a:lnTo>
                  <a:lnTo>
                    <a:pt x="1280" y="12899"/>
                  </a:lnTo>
                  <a:lnTo>
                    <a:pt x="3532" y="12643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926;p54"/>
            <p:cNvSpPr/>
            <p:nvPr/>
          </p:nvSpPr>
          <p:spPr>
            <a:xfrm>
              <a:off x="3772875" y="1176075"/>
              <a:ext cx="70400" cy="144625"/>
            </a:xfrm>
            <a:custGeom>
              <a:avLst/>
              <a:gdLst/>
              <a:ahLst/>
              <a:cxnLst/>
              <a:rect l="l" t="t" r="r" b="b"/>
              <a:pathLst>
                <a:path w="2816" h="5785" extrusionOk="0">
                  <a:moveTo>
                    <a:pt x="2253" y="0"/>
                  </a:moveTo>
                  <a:lnTo>
                    <a:pt x="1" y="256"/>
                  </a:lnTo>
                  <a:lnTo>
                    <a:pt x="615" y="5784"/>
                  </a:lnTo>
                  <a:lnTo>
                    <a:pt x="2816" y="5528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927;p54"/>
            <p:cNvSpPr/>
            <p:nvPr/>
          </p:nvSpPr>
          <p:spPr>
            <a:xfrm>
              <a:off x="3159950" y="900950"/>
              <a:ext cx="770350" cy="482450"/>
            </a:xfrm>
            <a:custGeom>
              <a:avLst/>
              <a:gdLst/>
              <a:ahLst/>
              <a:cxnLst/>
              <a:rect l="l" t="t" r="r" b="b"/>
              <a:pathLst>
                <a:path w="30814" h="19298" extrusionOk="0">
                  <a:moveTo>
                    <a:pt x="0" y="1"/>
                  </a:moveTo>
                  <a:lnTo>
                    <a:pt x="410" y="4761"/>
                  </a:lnTo>
                  <a:lnTo>
                    <a:pt x="870" y="9572"/>
                  </a:lnTo>
                  <a:lnTo>
                    <a:pt x="1792" y="19144"/>
                  </a:lnTo>
                  <a:lnTo>
                    <a:pt x="1792" y="19297"/>
                  </a:lnTo>
                  <a:lnTo>
                    <a:pt x="1945" y="19297"/>
                  </a:lnTo>
                  <a:lnTo>
                    <a:pt x="9162" y="18530"/>
                  </a:lnTo>
                  <a:lnTo>
                    <a:pt x="16379" y="17813"/>
                  </a:lnTo>
                  <a:lnTo>
                    <a:pt x="23596" y="16994"/>
                  </a:lnTo>
                  <a:lnTo>
                    <a:pt x="30813" y="16175"/>
                  </a:lnTo>
                  <a:lnTo>
                    <a:pt x="23596" y="16840"/>
                  </a:lnTo>
                  <a:lnTo>
                    <a:pt x="16379" y="17506"/>
                  </a:lnTo>
                  <a:lnTo>
                    <a:pt x="9162" y="18274"/>
                  </a:lnTo>
                  <a:lnTo>
                    <a:pt x="2081" y="18977"/>
                  </a:lnTo>
                  <a:lnTo>
                    <a:pt x="2081" y="18977"/>
                  </a:lnTo>
                  <a:lnTo>
                    <a:pt x="1587" y="14332"/>
                  </a:lnTo>
                  <a:lnTo>
                    <a:pt x="1075" y="9572"/>
                  </a:lnTo>
                  <a:lnTo>
                    <a:pt x="563" y="47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928;p54"/>
            <p:cNvSpPr/>
            <p:nvPr/>
          </p:nvSpPr>
          <p:spPr>
            <a:xfrm>
              <a:off x="3270000" y="1392325"/>
              <a:ext cx="56325" cy="11550"/>
            </a:xfrm>
            <a:custGeom>
              <a:avLst/>
              <a:gdLst/>
              <a:ahLst/>
              <a:cxnLst/>
              <a:rect l="l" t="t" r="r" b="b"/>
              <a:pathLst>
                <a:path w="2253" h="462" extrusionOk="0">
                  <a:moveTo>
                    <a:pt x="2252" y="1"/>
                  </a:moveTo>
                  <a:lnTo>
                    <a:pt x="0" y="256"/>
                  </a:lnTo>
                  <a:lnTo>
                    <a:pt x="0" y="461"/>
                  </a:lnTo>
                  <a:lnTo>
                    <a:pt x="2252" y="205"/>
                  </a:lnTo>
                  <a:lnTo>
                    <a:pt x="225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929;p54"/>
            <p:cNvSpPr/>
            <p:nvPr/>
          </p:nvSpPr>
          <p:spPr>
            <a:xfrm>
              <a:off x="3373650" y="1382100"/>
              <a:ext cx="56325" cy="11525"/>
            </a:xfrm>
            <a:custGeom>
              <a:avLst/>
              <a:gdLst/>
              <a:ahLst/>
              <a:cxnLst/>
              <a:rect l="l" t="t" r="r" b="b"/>
              <a:pathLst>
                <a:path w="2253" h="461" extrusionOk="0">
                  <a:moveTo>
                    <a:pt x="2252" y="0"/>
                  </a:moveTo>
                  <a:lnTo>
                    <a:pt x="0" y="256"/>
                  </a:lnTo>
                  <a:lnTo>
                    <a:pt x="0" y="461"/>
                  </a:lnTo>
                  <a:lnTo>
                    <a:pt x="2252" y="205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930;p54"/>
            <p:cNvSpPr/>
            <p:nvPr/>
          </p:nvSpPr>
          <p:spPr>
            <a:xfrm>
              <a:off x="3477300" y="1371850"/>
              <a:ext cx="57600" cy="10275"/>
            </a:xfrm>
            <a:custGeom>
              <a:avLst/>
              <a:gdLst/>
              <a:ahLst/>
              <a:cxnLst/>
              <a:rect l="l" t="t" r="r" b="b"/>
              <a:pathLst>
                <a:path w="2304" h="411" extrusionOk="0">
                  <a:moveTo>
                    <a:pt x="2252" y="1"/>
                  </a:moveTo>
                  <a:lnTo>
                    <a:pt x="0" y="205"/>
                  </a:lnTo>
                  <a:lnTo>
                    <a:pt x="51" y="410"/>
                  </a:lnTo>
                  <a:lnTo>
                    <a:pt x="2303" y="205"/>
                  </a:lnTo>
                  <a:lnTo>
                    <a:pt x="225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931;p54"/>
            <p:cNvSpPr/>
            <p:nvPr/>
          </p:nvSpPr>
          <p:spPr>
            <a:xfrm>
              <a:off x="3582225" y="1361625"/>
              <a:ext cx="56325" cy="10250"/>
            </a:xfrm>
            <a:custGeom>
              <a:avLst/>
              <a:gdLst/>
              <a:ahLst/>
              <a:cxnLst/>
              <a:rect l="l" t="t" r="r" b="b"/>
              <a:pathLst>
                <a:path w="2253" h="410" extrusionOk="0">
                  <a:moveTo>
                    <a:pt x="2252" y="0"/>
                  </a:moveTo>
                  <a:lnTo>
                    <a:pt x="0" y="205"/>
                  </a:lnTo>
                  <a:lnTo>
                    <a:pt x="0" y="410"/>
                  </a:lnTo>
                  <a:lnTo>
                    <a:pt x="2252" y="205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932;p54"/>
            <p:cNvSpPr/>
            <p:nvPr/>
          </p:nvSpPr>
          <p:spPr>
            <a:xfrm>
              <a:off x="3685875" y="1350100"/>
              <a:ext cx="56325" cy="11550"/>
            </a:xfrm>
            <a:custGeom>
              <a:avLst/>
              <a:gdLst/>
              <a:ahLst/>
              <a:cxnLst/>
              <a:rect l="l" t="t" r="r" b="b"/>
              <a:pathLst>
                <a:path w="2253" h="462" extrusionOk="0">
                  <a:moveTo>
                    <a:pt x="2252" y="0"/>
                  </a:moveTo>
                  <a:lnTo>
                    <a:pt x="0" y="256"/>
                  </a:lnTo>
                  <a:lnTo>
                    <a:pt x="51" y="461"/>
                  </a:lnTo>
                  <a:lnTo>
                    <a:pt x="2252" y="205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933;p54"/>
            <p:cNvSpPr/>
            <p:nvPr/>
          </p:nvSpPr>
          <p:spPr>
            <a:xfrm>
              <a:off x="3789525" y="1339850"/>
              <a:ext cx="57600" cy="10275"/>
            </a:xfrm>
            <a:custGeom>
              <a:avLst/>
              <a:gdLst/>
              <a:ahLst/>
              <a:cxnLst/>
              <a:rect l="l" t="t" r="r" b="b"/>
              <a:pathLst>
                <a:path w="2304" h="411" extrusionOk="0">
                  <a:moveTo>
                    <a:pt x="2252" y="1"/>
                  </a:moveTo>
                  <a:lnTo>
                    <a:pt x="0" y="206"/>
                  </a:lnTo>
                  <a:lnTo>
                    <a:pt x="51" y="410"/>
                  </a:lnTo>
                  <a:lnTo>
                    <a:pt x="2303" y="206"/>
                  </a:lnTo>
                  <a:lnTo>
                    <a:pt x="225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934;p54"/>
            <p:cNvSpPr/>
            <p:nvPr/>
          </p:nvSpPr>
          <p:spPr>
            <a:xfrm>
              <a:off x="2873300" y="1081375"/>
              <a:ext cx="366000" cy="456850"/>
            </a:xfrm>
            <a:custGeom>
              <a:avLst/>
              <a:gdLst/>
              <a:ahLst/>
              <a:cxnLst/>
              <a:rect l="l" t="t" r="r" b="b"/>
              <a:pathLst>
                <a:path w="14640" h="18274" extrusionOk="0">
                  <a:moveTo>
                    <a:pt x="13411" y="1"/>
                  </a:moveTo>
                  <a:lnTo>
                    <a:pt x="12848" y="52"/>
                  </a:lnTo>
                  <a:lnTo>
                    <a:pt x="12132" y="257"/>
                  </a:lnTo>
                  <a:lnTo>
                    <a:pt x="11415" y="564"/>
                  </a:lnTo>
                  <a:lnTo>
                    <a:pt x="10596" y="973"/>
                  </a:lnTo>
                  <a:lnTo>
                    <a:pt x="9726" y="1434"/>
                  </a:lnTo>
                  <a:lnTo>
                    <a:pt x="8856" y="1997"/>
                  </a:lnTo>
                  <a:lnTo>
                    <a:pt x="7934" y="2560"/>
                  </a:lnTo>
                  <a:lnTo>
                    <a:pt x="7116" y="3174"/>
                  </a:lnTo>
                  <a:lnTo>
                    <a:pt x="6297" y="3788"/>
                  </a:lnTo>
                  <a:lnTo>
                    <a:pt x="5529" y="4403"/>
                  </a:lnTo>
                  <a:lnTo>
                    <a:pt x="4812" y="5017"/>
                  </a:lnTo>
                  <a:lnTo>
                    <a:pt x="4249" y="5580"/>
                  </a:lnTo>
                  <a:lnTo>
                    <a:pt x="3737" y="6092"/>
                  </a:lnTo>
                  <a:lnTo>
                    <a:pt x="3430" y="6501"/>
                  </a:lnTo>
                  <a:lnTo>
                    <a:pt x="2867" y="7422"/>
                  </a:lnTo>
                  <a:lnTo>
                    <a:pt x="2304" y="8497"/>
                  </a:lnTo>
                  <a:lnTo>
                    <a:pt x="1741" y="9675"/>
                  </a:lnTo>
                  <a:lnTo>
                    <a:pt x="1178" y="10903"/>
                  </a:lnTo>
                  <a:lnTo>
                    <a:pt x="308" y="12899"/>
                  </a:lnTo>
                  <a:lnTo>
                    <a:pt x="1" y="13718"/>
                  </a:lnTo>
                  <a:lnTo>
                    <a:pt x="410" y="14025"/>
                  </a:lnTo>
                  <a:lnTo>
                    <a:pt x="1485" y="14793"/>
                  </a:lnTo>
                  <a:lnTo>
                    <a:pt x="3072" y="15817"/>
                  </a:lnTo>
                  <a:lnTo>
                    <a:pt x="3993" y="16329"/>
                  </a:lnTo>
                  <a:lnTo>
                    <a:pt x="4966" y="16840"/>
                  </a:lnTo>
                  <a:lnTo>
                    <a:pt x="5938" y="17301"/>
                  </a:lnTo>
                  <a:lnTo>
                    <a:pt x="6962" y="17711"/>
                  </a:lnTo>
                  <a:lnTo>
                    <a:pt x="7934" y="18018"/>
                  </a:lnTo>
                  <a:lnTo>
                    <a:pt x="8395" y="18120"/>
                  </a:lnTo>
                  <a:lnTo>
                    <a:pt x="8856" y="18222"/>
                  </a:lnTo>
                  <a:lnTo>
                    <a:pt x="9265" y="18274"/>
                  </a:lnTo>
                  <a:lnTo>
                    <a:pt x="9726" y="18222"/>
                  </a:lnTo>
                  <a:lnTo>
                    <a:pt x="10084" y="18222"/>
                  </a:lnTo>
                  <a:lnTo>
                    <a:pt x="10443" y="18120"/>
                  </a:lnTo>
                  <a:lnTo>
                    <a:pt x="10801" y="17967"/>
                  </a:lnTo>
                  <a:lnTo>
                    <a:pt x="11108" y="17762"/>
                  </a:lnTo>
                  <a:lnTo>
                    <a:pt x="11364" y="17506"/>
                  </a:lnTo>
                  <a:lnTo>
                    <a:pt x="11569" y="17199"/>
                  </a:lnTo>
                  <a:lnTo>
                    <a:pt x="11773" y="16840"/>
                  </a:lnTo>
                  <a:lnTo>
                    <a:pt x="11927" y="16482"/>
                  </a:lnTo>
                  <a:lnTo>
                    <a:pt x="12029" y="16124"/>
                  </a:lnTo>
                  <a:lnTo>
                    <a:pt x="12132" y="15766"/>
                  </a:lnTo>
                  <a:lnTo>
                    <a:pt x="12234" y="15049"/>
                  </a:lnTo>
                  <a:lnTo>
                    <a:pt x="12234" y="14281"/>
                  </a:lnTo>
                  <a:lnTo>
                    <a:pt x="12132" y="13565"/>
                  </a:lnTo>
                  <a:lnTo>
                    <a:pt x="11978" y="12848"/>
                  </a:lnTo>
                  <a:lnTo>
                    <a:pt x="11773" y="12131"/>
                  </a:lnTo>
                  <a:lnTo>
                    <a:pt x="11517" y="11466"/>
                  </a:lnTo>
                  <a:lnTo>
                    <a:pt x="11210" y="10852"/>
                  </a:lnTo>
                  <a:lnTo>
                    <a:pt x="10903" y="10289"/>
                  </a:lnTo>
                  <a:lnTo>
                    <a:pt x="10340" y="9367"/>
                  </a:lnTo>
                  <a:lnTo>
                    <a:pt x="9931" y="8753"/>
                  </a:lnTo>
                  <a:lnTo>
                    <a:pt x="9777" y="8549"/>
                  </a:lnTo>
                  <a:lnTo>
                    <a:pt x="10647" y="7730"/>
                  </a:lnTo>
                  <a:lnTo>
                    <a:pt x="11620" y="6757"/>
                  </a:lnTo>
                  <a:lnTo>
                    <a:pt x="12592" y="5682"/>
                  </a:lnTo>
                  <a:lnTo>
                    <a:pt x="13053" y="5119"/>
                  </a:lnTo>
                  <a:lnTo>
                    <a:pt x="13462" y="4556"/>
                  </a:lnTo>
                  <a:lnTo>
                    <a:pt x="13821" y="3942"/>
                  </a:lnTo>
                  <a:lnTo>
                    <a:pt x="14179" y="3379"/>
                  </a:lnTo>
                  <a:lnTo>
                    <a:pt x="14384" y="2765"/>
                  </a:lnTo>
                  <a:lnTo>
                    <a:pt x="14588" y="2253"/>
                  </a:lnTo>
                  <a:lnTo>
                    <a:pt x="14640" y="1690"/>
                  </a:lnTo>
                  <a:lnTo>
                    <a:pt x="14640" y="1178"/>
                  </a:lnTo>
                  <a:lnTo>
                    <a:pt x="14588" y="973"/>
                  </a:lnTo>
                  <a:lnTo>
                    <a:pt x="14486" y="717"/>
                  </a:lnTo>
                  <a:lnTo>
                    <a:pt x="14384" y="513"/>
                  </a:lnTo>
                  <a:lnTo>
                    <a:pt x="14230" y="308"/>
                  </a:lnTo>
                  <a:lnTo>
                    <a:pt x="14077" y="154"/>
                  </a:lnTo>
                  <a:lnTo>
                    <a:pt x="13872" y="52"/>
                  </a:lnTo>
                  <a:lnTo>
                    <a:pt x="13667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935;p54"/>
            <p:cNvSpPr/>
            <p:nvPr/>
          </p:nvSpPr>
          <p:spPr>
            <a:xfrm>
              <a:off x="3110050" y="1106975"/>
              <a:ext cx="129250" cy="404375"/>
            </a:xfrm>
            <a:custGeom>
              <a:avLst/>
              <a:gdLst/>
              <a:ahLst/>
              <a:cxnLst/>
              <a:rect l="l" t="t" r="r" b="b"/>
              <a:pathLst>
                <a:path w="5170" h="16175" extrusionOk="0">
                  <a:moveTo>
                    <a:pt x="5016" y="0"/>
                  </a:moveTo>
                  <a:lnTo>
                    <a:pt x="5016" y="563"/>
                  </a:lnTo>
                  <a:lnTo>
                    <a:pt x="4914" y="1126"/>
                  </a:lnTo>
                  <a:lnTo>
                    <a:pt x="4811" y="1638"/>
                  </a:lnTo>
                  <a:lnTo>
                    <a:pt x="4607" y="2201"/>
                  </a:lnTo>
                  <a:lnTo>
                    <a:pt x="4351" y="2662"/>
                  </a:lnTo>
                  <a:lnTo>
                    <a:pt x="4044" y="3174"/>
                  </a:lnTo>
                  <a:lnTo>
                    <a:pt x="3737" y="3634"/>
                  </a:lnTo>
                  <a:lnTo>
                    <a:pt x="3378" y="4095"/>
                  </a:lnTo>
                  <a:lnTo>
                    <a:pt x="2559" y="4965"/>
                  </a:lnTo>
                  <a:lnTo>
                    <a:pt x="1740" y="5733"/>
                  </a:lnTo>
                  <a:lnTo>
                    <a:pt x="102" y="7269"/>
                  </a:lnTo>
                  <a:lnTo>
                    <a:pt x="0" y="7371"/>
                  </a:lnTo>
                  <a:lnTo>
                    <a:pt x="0" y="7473"/>
                  </a:lnTo>
                  <a:lnTo>
                    <a:pt x="0" y="7576"/>
                  </a:lnTo>
                  <a:lnTo>
                    <a:pt x="51" y="7627"/>
                  </a:lnTo>
                  <a:lnTo>
                    <a:pt x="102" y="7678"/>
                  </a:lnTo>
                  <a:lnTo>
                    <a:pt x="717" y="8599"/>
                  </a:lnTo>
                  <a:lnTo>
                    <a:pt x="1228" y="9572"/>
                  </a:lnTo>
                  <a:lnTo>
                    <a:pt x="1740" y="10596"/>
                  </a:lnTo>
                  <a:lnTo>
                    <a:pt x="2150" y="11722"/>
                  </a:lnTo>
                  <a:lnTo>
                    <a:pt x="2303" y="12285"/>
                  </a:lnTo>
                  <a:lnTo>
                    <a:pt x="2406" y="12848"/>
                  </a:lnTo>
                  <a:lnTo>
                    <a:pt x="2508" y="13411"/>
                  </a:lnTo>
                  <a:lnTo>
                    <a:pt x="2559" y="13974"/>
                  </a:lnTo>
                  <a:lnTo>
                    <a:pt x="2559" y="14537"/>
                  </a:lnTo>
                  <a:lnTo>
                    <a:pt x="2508" y="15100"/>
                  </a:lnTo>
                  <a:lnTo>
                    <a:pt x="2406" y="15612"/>
                  </a:lnTo>
                  <a:lnTo>
                    <a:pt x="2252" y="16124"/>
                  </a:lnTo>
                  <a:lnTo>
                    <a:pt x="2252" y="16175"/>
                  </a:lnTo>
                  <a:lnTo>
                    <a:pt x="2406" y="16175"/>
                  </a:lnTo>
                  <a:lnTo>
                    <a:pt x="2610" y="15663"/>
                  </a:lnTo>
                  <a:lnTo>
                    <a:pt x="2815" y="15100"/>
                  </a:lnTo>
                  <a:lnTo>
                    <a:pt x="2918" y="14537"/>
                  </a:lnTo>
                  <a:lnTo>
                    <a:pt x="2969" y="13974"/>
                  </a:lnTo>
                  <a:lnTo>
                    <a:pt x="3020" y="13411"/>
                  </a:lnTo>
                  <a:lnTo>
                    <a:pt x="2969" y="12848"/>
                  </a:lnTo>
                  <a:lnTo>
                    <a:pt x="2918" y="12285"/>
                  </a:lnTo>
                  <a:lnTo>
                    <a:pt x="2764" y="11670"/>
                  </a:lnTo>
                  <a:lnTo>
                    <a:pt x="2610" y="11107"/>
                  </a:lnTo>
                  <a:lnTo>
                    <a:pt x="2457" y="10544"/>
                  </a:lnTo>
                  <a:lnTo>
                    <a:pt x="2201" y="9981"/>
                  </a:lnTo>
                  <a:lnTo>
                    <a:pt x="1945" y="9470"/>
                  </a:lnTo>
                  <a:lnTo>
                    <a:pt x="1689" y="8958"/>
                  </a:lnTo>
                  <a:lnTo>
                    <a:pt x="1382" y="8446"/>
                  </a:lnTo>
                  <a:lnTo>
                    <a:pt x="717" y="7525"/>
                  </a:lnTo>
                  <a:lnTo>
                    <a:pt x="2406" y="5989"/>
                  </a:lnTo>
                  <a:lnTo>
                    <a:pt x="3225" y="5119"/>
                  </a:lnTo>
                  <a:lnTo>
                    <a:pt x="3583" y="4709"/>
                  </a:lnTo>
                  <a:lnTo>
                    <a:pt x="3941" y="4249"/>
                  </a:lnTo>
                  <a:lnTo>
                    <a:pt x="4300" y="3737"/>
                  </a:lnTo>
                  <a:lnTo>
                    <a:pt x="4555" y="3276"/>
                  </a:lnTo>
                  <a:lnTo>
                    <a:pt x="4811" y="2764"/>
                  </a:lnTo>
                  <a:lnTo>
                    <a:pt x="4965" y="2253"/>
                  </a:lnTo>
                  <a:lnTo>
                    <a:pt x="5118" y="1741"/>
                  </a:lnTo>
                  <a:lnTo>
                    <a:pt x="5170" y="1178"/>
                  </a:lnTo>
                  <a:lnTo>
                    <a:pt x="5118" y="615"/>
                  </a:lnTo>
                  <a:lnTo>
                    <a:pt x="50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36;p54"/>
            <p:cNvSpPr/>
            <p:nvPr/>
          </p:nvSpPr>
          <p:spPr>
            <a:xfrm>
              <a:off x="1959675" y="1353950"/>
              <a:ext cx="1152950" cy="692275"/>
            </a:xfrm>
            <a:custGeom>
              <a:avLst/>
              <a:gdLst/>
              <a:ahLst/>
              <a:cxnLst/>
              <a:rect l="l" t="t" r="r" b="b"/>
              <a:pathLst>
                <a:path w="46118" h="27691" extrusionOk="0">
                  <a:moveTo>
                    <a:pt x="2047" y="0"/>
                  </a:moveTo>
                  <a:lnTo>
                    <a:pt x="1638" y="51"/>
                  </a:lnTo>
                  <a:lnTo>
                    <a:pt x="1331" y="154"/>
                  </a:lnTo>
                  <a:lnTo>
                    <a:pt x="973" y="256"/>
                  </a:lnTo>
                  <a:lnTo>
                    <a:pt x="717" y="358"/>
                  </a:lnTo>
                  <a:lnTo>
                    <a:pt x="461" y="563"/>
                  </a:lnTo>
                  <a:lnTo>
                    <a:pt x="307" y="768"/>
                  </a:lnTo>
                  <a:lnTo>
                    <a:pt x="154" y="1075"/>
                  </a:lnTo>
                  <a:lnTo>
                    <a:pt x="51" y="1382"/>
                  </a:lnTo>
                  <a:lnTo>
                    <a:pt x="0" y="1740"/>
                  </a:lnTo>
                  <a:lnTo>
                    <a:pt x="0" y="2150"/>
                  </a:lnTo>
                  <a:lnTo>
                    <a:pt x="51" y="2559"/>
                  </a:lnTo>
                  <a:lnTo>
                    <a:pt x="205" y="3071"/>
                  </a:lnTo>
                  <a:lnTo>
                    <a:pt x="410" y="3634"/>
                  </a:lnTo>
                  <a:lnTo>
                    <a:pt x="665" y="4248"/>
                  </a:lnTo>
                  <a:lnTo>
                    <a:pt x="973" y="4914"/>
                  </a:lnTo>
                  <a:lnTo>
                    <a:pt x="1382" y="5630"/>
                  </a:lnTo>
                  <a:lnTo>
                    <a:pt x="1894" y="6398"/>
                  </a:lnTo>
                  <a:lnTo>
                    <a:pt x="2457" y="7217"/>
                  </a:lnTo>
                  <a:lnTo>
                    <a:pt x="3071" y="8138"/>
                  </a:lnTo>
                  <a:lnTo>
                    <a:pt x="3839" y="9060"/>
                  </a:lnTo>
                  <a:lnTo>
                    <a:pt x="5733" y="11465"/>
                  </a:lnTo>
                  <a:lnTo>
                    <a:pt x="7524" y="13666"/>
                  </a:lnTo>
                  <a:lnTo>
                    <a:pt x="9213" y="15611"/>
                  </a:lnTo>
                  <a:lnTo>
                    <a:pt x="10800" y="17403"/>
                  </a:lnTo>
                  <a:lnTo>
                    <a:pt x="12284" y="19041"/>
                  </a:lnTo>
                  <a:lnTo>
                    <a:pt x="13718" y="20474"/>
                  </a:lnTo>
                  <a:lnTo>
                    <a:pt x="14997" y="21754"/>
                  </a:lnTo>
                  <a:lnTo>
                    <a:pt x="16226" y="22931"/>
                  </a:lnTo>
                  <a:lnTo>
                    <a:pt x="17403" y="23903"/>
                  </a:lnTo>
                  <a:lnTo>
                    <a:pt x="18529" y="24773"/>
                  </a:lnTo>
                  <a:lnTo>
                    <a:pt x="19553" y="25490"/>
                  </a:lnTo>
                  <a:lnTo>
                    <a:pt x="20525" y="26104"/>
                  </a:lnTo>
                  <a:lnTo>
                    <a:pt x="21498" y="26616"/>
                  </a:lnTo>
                  <a:lnTo>
                    <a:pt x="22419" y="27026"/>
                  </a:lnTo>
                  <a:lnTo>
                    <a:pt x="23238" y="27333"/>
                  </a:lnTo>
                  <a:lnTo>
                    <a:pt x="24108" y="27589"/>
                  </a:lnTo>
                  <a:lnTo>
                    <a:pt x="24569" y="27640"/>
                  </a:lnTo>
                  <a:lnTo>
                    <a:pt x="25081" y="27691"/>
                  </a:lnTo>
                  <a:lnTo>
                    <a:pt x="25644" y="27640"/>
                  </a:lnTo>
                  <a:lnTo>
                    <a:pt x="26309" y="27589"/>
                  </a:lnTo>
                  <a:lnTo>
                    <a:pt x="27793" y="27281"/>
                  </a:lnTo>
                  <a:lnTo>
                    <a:pt x="29380" y="26872"/>
                  </a:lnTo>
                  <a:lnTo>
                    <a:pt x="31171" y="26360"/>
                  </a:lnTo>
                  <a:lnTo>
                    <a:pt x="33014" y="25746"/>
                  </a:lnTo>
                  <a:lnTo>
                    <a:pt x="34908" y="25029"/>
                  </a:lnTo>
                  <a:lnTo>
                    <a:pt x="36751" y="24313"/>
                  </a:lnTo>
                  <a:lnTo>
                    <a:pt x="40334" y="22828"/>
                  </a:lnTo>
                  <a:lnTo>
                    <a:pt x="43302" y="21549"/>
                  </a:lnTo>
                  <a:lnTo>
                    <a:pt x="46117" y="20269"/>
                  </a:lnTo>
                  <a:lnTo>
                    <a:pt x="33987" y="3634"/>
                  </a:lnTo>
                  <a:lnTo>
                    <a:pt x="29431" y="6500"/>
                  </a:lnTo>
                  <a:lnTo>
                    <a:pt x="26155" y="8548"/>
                  </a:lnTo>
                  <a:lnTo>
                    <a:pt x="24927" y="9316"/>
                  </a:lnTo>
                  <a:lnTo>
                    <a:pt x="24262" y="9674"/>
                  </a:lnTo>
                  <a:lnTo>
                    <a:pt x="23954" y="9674"/>
                  </a:lnTo>
                  <a:lnTo>
                    <a:pt x="23494" y="9520"/>
                  </a:lnTo>
                  <a:lnTo>
                    <a:pt x="22777" y="9264"/>
                  </a:lnTo>
                  <a:lnTo>
                    <a:pt x="21907" y="8957"/>
                  </a:lnTo>
                  <a:lnTo>
                    <a:pt x="19809" y="7985"/>
                  </a:lnTo>
                  <a:lnTo>
                    <a:pt x="17352" y="6808"/>
                  </a:lnTo>
                  <a:lnTo>
                    <a:pt x="14741" y="5477"/>
                  </a:lnTo>
                  <a:lnTo>
                    <a:pt x="12131" y="4146"/>
                  </a:lnTo>
                  <a:lnTo>
                    <a:pt x="9776" y="2918"/>
                  </a:lnTo>
                  <a:lnTo>
                    <a:pt x="7831" y="1843"/>
                  </a:lnTo>
                  <a:lnTo>
                    <a:pt x="6808" y="1331"/>
                  </a:lnTo>
                  <a:lnTo>
                    <a:pt x="5784" y="870"/>
                  </a:lnTo>
                  <a:lnTo>
                    <a:pt x="4760" y="461"/>
                  </a:lnTo>
                  <a:lnTo>
                    <a:pt x="3788" y="205"/>
                  </a:lnTo>
                  <a:lnTo>
                    <a:pt x="2866" y="51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37;p54"/>
            <p:cNvSpPr/>
            <p:nvPr/>
          </p:nvSpPr>
          <p:spPr>
            <a:xfrm>
              <a:off x="1959675" y="1353950"/>
              <a:ext cx="1152950" cy="692275"/>
            </a:xfrm>
            <a:custGeom>
              <a:avLst/>
              <a:gdLst/>
              <a:ahLst/>
              <a:cxnLst/>
              <a:rect l="l" t="t" r="r" b="b"/>
              <a:pathLst>
                <a:path w="46118" h="27691" fill="none" extrusionOk="0">
                  <a:moveTo>
                    <a:pt x="33987" y="3634"/>
                  </a:moveTo>
                  <a:lnTo>
                    <a:pt x="46117" y="20269"/>
                  </a:lnTo>
                  <a:lnTo>
                    <a:pt x="46117" y="20269"/>
                  </a:lnTo>
                  <a:lnTo>
                    <a:pt x="43302" y="21549"/>
                  </a:lnTo>
                  <a:lnTo>
                    <a:pt x="40334" y="22828"/>
                  </a:lnTo>
                  <a:lnTo>
                    <a:pt x="36751" y="24313"/>
                  </a:lnTo>
                  <a:lnTo>
                    <a:pt x="34908" y="25029"/>
                  </a:lnTo>
                  <a:lnTo>
                    <a:pt x="33014" y="25746"/>
                  </a:lnTo>
                  <a:lnTo>
                    <a:pt x="31171" y="26360"/>
                  </a:lnTo>
                  <a:lnTo>
                    <a:pt x="29380" y="26872"/>
                  </a:lnTo>
                  <a:lnTo>
                    <a:pt x="27793" y="27281"/>
                  </a:lnTo>
                  <a:lnTo>
                    <a:pt x="26309" y="27589"/>
                  </a:lnTo>
                  <a:lnTo>
                    <a:pt x="25644" y="27640"/>
                  </a:lnTo>
                  <a:lnTo>
                    <a:pt x="25081" y="27691"/>
                  </a:lnTo>
                  <a:lnTo>
                    <a:pt x="24569" y="27640"/>
                  </a:lnTo>
                  <a:lnTo>
                    <a:pt x="24108" y="27589"/>
                  </a:lnTo>
                  <a:lnTo>
                    <a:pt x="24108" y="27589"/>
                  </a:lnTo>
                  <a:lnTo>
                    <a:pt x="23238" y="27333"/>
                  </a:lnTo>
                  <a:lnTo>
                    <a:pt x="22419" y="27026"/>
                  </a:lnTo>
                  <a:lnTo>
                    <a:pt x="21498" y="26616"/>
                  </a:lnTo>
                  <a:lnTo>
                    <a:pt x="20525" y="26104"/>
                  </a:lnTo>
                  <a:lnTo>
                    <a:pt x="19553" y="25490"/>
                  </a:lnTo>
                  <a:lnTo>
                    <a:pt x="18529" y="24773"/>
                  </a:lnTo>
                  <a:lnTo>
                    <a:pt x="17403" y="23903"/>
                  </a:lnTo>
                  <a:lnTo>
                    <a:pt x="16226" y="22931"/>
                  </a:lnTo>
                  <a:lnTo>
                    <a:pt x="14997" y="21754"/>
                  </a:lnTo>
                  <a:lnTo>
                    <a:pt x="13718" y="20474"/>
                  </a:lnTo>
                  <a:lnTo>
                    <a:pt x="12284" y="19041"/>
                  </a:lnTo>
                  <a:lnTo>
                    <a:pt x="10800" y="17403"/>
                  </a:lnTo>
                  <a:lnTo>
                    <a:pt x="9213" y="15611"/>
                  </a:lnTo>
                  <a:lnTo>
                    <a:pt x="7524" y="13666"/>
                  </a:lnTo>
                  <a:lnTo>
                    <a:pt x="5733" y="11465"/>
                  </a:lnTo>
                  <a:lnTo>
                    <a:pt x="3839" y="9060"/>
                  </a:lnTo>
                  <a:lnTo>
                    <a:pt x="3839" y="9060"/>
                  </a:lnTo>
                  <a:lnTo>
                    <a:pt x="3071" y="8138"/>
                  </a:lnTo>
                  <a:lnTo>
                    <a:pt x="2457" y="7217"/>
                  </a:lnTo>
                  <a:lnTo>
                    <a:pt x="1894" y="6398"/>
                  </a:lnTo>
                  <a:lnTo>
                    <a:pt x="1382" y="5630"/>
                  </a:lnTo>
                  <a:lnTo>
                    <a:pt x="973" y="4914"/>
                  </a:lnTo>
                  <a:lnTo>
                    <a:pt x="665" y="4248"/>
                  </a:lnTo>
                  <a:lnTo>
                    <a:pt x="410" y="3634"/>
                  </a:lnTo>
                  <a:lnTo>
                    <a:pt x="205" y="3071"/>
                  </a:lnTo>
                  <a:lnTo>
                    <a:pt x="51" y="2559"/>
                  </a:lnTo>
                  <a:lnTo>
                    <a:pt x="0" y="2150"/>
                  </a:lnTo>
                  <a:lnTo>
                    <a:pt x="0" y="1740"/>
                  </a:lnTo>
                  <a:lnTo>
                    <a:pt x="51" y="1382"/>
                  </a:lnTo>
                  <a:lnTo>
                    <a:pt x="154" y="1075"/>
                  </a:lnTo>
                  <a:lnTo>
                    <a:pt x="307" y="768"/>
                  </a:lnTo>
                  <a:lnTo>
                    <a:pt x="461" y="563"/>
                  </a:lnTo>
                  <a:lnTo>
                    <a:pt x="717" y="358"/>
                  </a:lnTo>
                  <a:lnTo>
                    <a:pt x="973" y="256"/>
                  </a:lnTo>
                  <a:lnTo>
                    <a:pt x="1331" y="154"/>
                  </a:lnTo>
                  <a:lnTo>
                    <a:pt x="1638" y="51"/>
                  </a:lnTo>
                  <a:lnTo>
                    <a:pt x="2047" y="0"/>
                  </a:lnTo>
                  <a:lnTo>
                    <a:pt x="2457" y="0"/>
                  </a:lnTo>
                  <a:lnTo>
                    <a:pt x="2866" y="51"/>
                  </a:lnTo>
                  <a:lnTo>
                    <a:pt x="3788" y="205"/>
                  </a:lnTo>
                  <a:lnTo>
                    <a:pt x="4760" y="461"/>
                  </a:lnTo>
                  <a:lnTo>
                    <a:pt x="5784" y="870"/>
                  </a:lnTo>
                  <a:lnTo>
                    <a:pt x="6808" y="1331"/>
                  </a:lnTo>
                  <a:lnTo>
                    <a:pt x="7831" y="1843"/>
                  </a:lnTo>
                  <a:lnTo>
                    <a:pt x="7831" y="1843"/>
                  </a:lnTo>
                  <a:lnTo>
                    <a:pt x="9776" y="2918"/>
                  </a:lnTo>
                  <a:lnTo>
                    <a:pt x="12131" y="4146"/>
                  </a:lnTo>
                  <a:lnTo>
                    <a:pt x="14741" y="5477"/>
                  </a:lnTo>
                  <a:lnTo>
                    <a:pt x="17352" y="6808"/>
                  </a:lnTo>
                  <a:lnTo>
                    <a:pt x="19809" y="7985"/>
                  </a:lnTo>
                  <a:lnTo>
                    <a:pt x="21907" y="8957"/>
                  </a:lnTo>
                  <a:lnTo>
                    <a:pt x="22777" y="9264"/>
                  </a:lnTo>
                  <a:lnTo>
                    <a:pt x="23494" y="9520"/>
                  </a:lnTo>
                  <a:lnTo>
                    <a:pt x="23954" y="9674"/>
                  </a:lnTo>
                  <a:lnTo>
                    <a:pt x="24159" y="9674"/>
                  </a:lnTo>
                  <a:lnTo>
                    <a:pt x="24262" y="9674"/>
                  </a:lnTo>
                  <a:lnTo>
                    <a:pt x="24262" y="9674"/>
                  </a:lnTo>
                  <a:lnTo>
                    <a:pt x="24927" y="9316"/>
                  </a:lnTo>
                  <a:lnTo>
                    <a:pt x="26155" y="8548"/>
                  </a:lnTo>
                  <a:lnTo>
                    <a:pt x="29431" y="6500"/>
                  </a:lnTo>
                  <a:lnTo>
                    <a:pt x="33987" y="3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38;p54"/>
            <p:cNvSpPr/>
            <p:nvPr/>
          </p:nvSpPr>
          <p:spPr>
            <a:xfrm>
              <a:off x="1958375" y="1353950"/>
              <a:ext cx="1154250" cy="692275"/>
            </a:xfrm>
            <a:custGeom>
              <a:avLst/>
              <a:gdLst/>
              <a:ahLst/>
              <a:cxnLst/>
              <a:rect l="l" t="t" r="r" b="b"/>
              <a:pathLst>
                <a:path w="46170" h="27691" extrusionOk="0">
                  <a:moveTo>
                    <a:pt x="1946" y="0"/>
                  </a:moveTo>
                  <a:lnTo>
                    <a:pt x="1536" y="51"/>
                  </a:lnTo>
                  <a:lnTo>
                    <a:pt x="1178" y="154"/>
                  </a:lnTo>
                  <a:lnTo>
                    <a:pt x="820" y="307"/>
                  </a:lnTo>
                  <a:lnTo>
                    <a:pt x="564" y="512"/>
                  </a:lnTo>
                  <a:lnTo>
                    <a:pt x="308" y="717"/>
                  </a:lnTo>
                  <a:lnTo>
                    <a:pt x="206" y="973"/>
                  </a:lnTo>
                  <a:lnTo>
                    <a:pt x="103" y="1228"/>
                  </a:lnTo>
                  <a:lnTo>
                    <a:pt x="1" y="1536"/>
                  </a:lnTo>
                  <a:lnTo>
                    <a:pt x="1" y="1843"/>
                  </a:lnTo>
                  <a:lnTo>
                    <a:pt x="52" y="2201"/>
                  </a:lnTo>
                  <a:lnTo>
                    <a:pt x="103" y="2610"/>
                  </a:lnTo>
                  <a:lnTo>
                    <a:pt x="206" y="3071"/>
                  </a:lnTo>
                  <a:lnTo>
                    <a:pt x="410" y="3583"/>
                  </a:lnTo>
                  <a:lnTo>
                    <a:pt x="615" y="4095"/>
                  </a:lnTo>
                  <a:lnTo>
                    <a:pt x="922" y="4658"/>
                  </a:lnTo>
                  <a:lnTo>
                    <a:pt x="1639" y="5937"/>
                  </a:lnTo>
                  <a:lnTo>
                    <a:pt x="2611" y="7422"/>
                  </a:lnTo>
                  <a:lnTo>
                    <a:pt x="3840" y="9060"/>
                  </a:lnTo>
                  <a:lnTo>
                    <a:pt x="5785" y="11465"/>
                  </a:lnTo>
                  <a:lnTo>
                    <a:pt x="7576" y="13615"/>
                  </a:lnTo>
                  <a:lnTo>
                    <a:pt x="9265" y="15611"/>
                  </a:lnTo>
                  <a:lnTo>
                    <a:pt x="10852" y="17403"/>
                  </a:lnTo>
                  <a:lnTo>
                    <a:pt x="12336" y="19041"/>
                  </a:lnTo>
                  <a:lnTo>
                    <a:pt x="13718" y="20474"/>
                  </a:lnTo>
                  <a:lnTo>
                    <a:pt x="15049" y="21754"/>
                  </a:lnTo>
                  <a:lnTo>
                    <a:pt x="16278" y="22880"/>
                  </a:lnTo>
                  <a:lnTo>
                    <a:pt x="17455" y="23903"/>
                  </a:lnTo>
                  <a:lnTo>
                    <a:pt x="18530" y="24773"/>
                  </a:lnTo>
                  <a:lnTo>
                    <a:pt x="19605" y="25490"/>
                  </a:lnTo>
                  <a:lnTo>
                    <a:pt x="20577" y="26104"/>
                  </a:lnTo>
                  <a:lnTo>
                    <a:pt x="21498" y="26616"/>
                  </a:lnTo>
                  <a:lnTo>
                    <a:pt x="22420" y="27026"/>
                  </a:lnTo>
                  <a:lnTo>
                    <a:pt x="23290" y="27333"/>
                  </a:lnTo>
                  <a:lnTo>
                    <a:pt x="24109" y="27589"/>
                  </a:lnTo>
                  <a:lnTo>
                    <a:pt x="24518" y="27640"/>
                  </a:lnTo>
                  <a:lnTo>
                    <a:pt x="24877" y="27691"/>
                  </a:lnTo>
                  <a:lnTo>
                    <a:pt x="25388" y="27640"/>
                  </a:lnTo>
                  <a:lnTo>
                    <a:pt x="26003" y="27589"/>
                  </a:lnTo>
                  <a:lnTo>
                    <a:pt x="27333" y="27384"/>
                  </a:lnTo>
                  <a:lnTo>
                    <a:pt x="28818" y="27026"/>
                  </a:lnTo>
                  <a:lnTo>
                    <a:pt x="30456" y="26565"/>
                  </a:lnTo>
                  <a:lnTo>
                    <a:pt x="32196" y="26002"/>
                  </a:lnTo>
                  <a:lnTo>
                    <a:pt x="33987" y="25388"/>
                  </a:lnTo>
                  <a:lnTo>
                    <a:pt x="35779" y="24722"/>
                  </a:lnTo>
                  <a:lnTo>
                    <a:pt x="37519" y="24006"/>
                  </a:lnTo>
                  <a:lnTo>
                    <a:pt x="40846" y="22624"/>
                  </a:lnTo>
                  <a:lnTo>
                    <a:pt x="43610" y="21446"/>
                  </a:lnTo>
                  <a:lnTo>
                    <a:pt x="46169" y="20269"/>
                  </a:lnTo>
                  <a:lnTo>
                    <a:pt x="33987" y="3634"/>
                  </a:lnTo>
                  <a:lnTo>
                    <a:pt x="29483" y="6500"/>
                  </a:lnTo>
                  <a:lnTo>
                    <a:pt x="26207" y="8548"/>
                  </a:lnTo>
                  <a:lnTo>
                    <a:pt x="24979" y="9264"/>
                  </a:lnTo>
                  <a:lnTo>
                    <a:pt x="24314" y="9623"/>
                  </a:lnTo>
                  <a:lnTo>
                    <a:pt x="24160" y="9674"/>
                  </a:lnTo>
                  <a:lnTo>
                    <a:pt x="24006" y="9623"/>
                  </a:lnTo>
                  <a:lnTo>
                    <a:pt x="23495" y="9520"/>
                  </a:lnTo>
                  <a:lnTo>
                    <a:pt x="22829" y="9264"/>
                  </a:lnTo>
                  <a:lnTo>
                    <a:pt x="21959" y="8906"/>
                  </a:lnTo>
                  <a:lnTo>
                    <a:pt x="19861" y="7985"/>
                  </a:lnTo>
                  <a:lnTo>
                    <a:pt x="17404" y="6808"/>
                  </a:lnTo>
                  <a:lnTo>
                    <a:pt x="14742" y="5477"/>
                  </a:lnTo>
                  <a:lnTo>
                    <a:pt x="12183" y="4146"/>
                  </a:lnTo>
                  <a:lnTo>
                    <a:pt x="9777" y="2866"/>
                  </a:lnTo>
                  <a:lnTo>
                    <a:pt x="7883" y="1843"/>
                  </a:lnTo>
                  <a:lnTo>
                    <a:pt x="6757" y="1228"/>
                  </a:lnTo>
                  <a:lnTo>
                    <a:pt x="5580" y="717"/>
                  </a:lnTo>
                  <a:lnTo>
                    <a:pt x="4454" y="358"/>
                  </a:lnTo>
                  <a:lnTo>
                    <a:pt x="3379" y="102"/>
                  </a:lnTo>
                  <a:lnTo>
                    <a:pt x="2867" y="51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39;p54"/>
            <p:cNvSpPr/>
            <p:nvPr/>
          </p:nvSpPr>
          <p:spPr>
            <a:xfrm>
              <a:off x="1958375" y="1353950"/>
              <a:ext cx="1154250" cy="692275"/>
            </a:xfrm>
            <a:custGeom>
              <a:avLst/>
              <a:gdLst/>
              <a:ahLst/>
              <a:cxnLst/>
              <a:rect l="l" t="t" r="r" b="b"/>
              <a:pathLst>
                <a:path w="46170" h="27691" fill="none" extrusionOk="0">
                  <a:moveTo>
                    <a:pt x="46169" y="20269"/>
                  </a:moveTo>
                  <a:lnTo>
                    <a:pt x="46169" y="20269"/>
                  </a:lnTo>
                  <a:lnTo>
                    <a:pt x="43610" y="21446"/>
                  </a:lnTo>
                  <a:lnTo>
                    <a:pt x="40846" y="22624"/>
                  </a:lnTo>
                  <a:lnTo>
                    <a:pt x="37519" y="24006"/>
                  </a:lnTo>
                  <a:lnTo>
                    <a:pt x="35779" y="24722"/>
                  </a:lnTo>
                  <a:lnTo>
                    <a:pt x="33987" y="25388"/>
                  </a:lnTo>
                  <a:lnTo>
                    <a:pt x="32196" y="26002"/>
                  </a:lnTo>
                  <a:lnTo>
                    <a:pt x="30456" y="26565"/>
                  </a:lnTo>
                  <a:lnTo>
                    <a:pt x="28818" y="27026"/>
                  </a:lnTo>
                  <a:lnTo>
                    <a:pt x="27333" y="27384"/>
                  </a:lnTo>
                  <a:lnTo>
                    <a:pt x="26003" y="27589"/>
                  </a:lnTo>
                  <a:lnTo>
                    <a:pt x="25388" y="27640"/>
                  </a:lnTo>
                  <a:lnTo>
                    <a:pt x="24877" y="27691"/>
                  </a:lnTo>
                  <a:lnTo>
                    <a:pt x="24877" y="27691"/>
                  </a:lnTo>
                  <a:lnTo>
                    <a:pt x="24518" y="27640"/>
                  </a:lnTo>
                  <a:lnTo>
                    <a:pt x="24109" y="27589"/>
                  </a:lnTo>
                  <a:lnTo>
                    <a:pt x="24109" y="27589"/>
                  </a:lnTo>
                  <a:lnTo>
                    <a:pt x="23290" y="27333"/>
                  </a:lnTo>
                  <a:lnTo>
                    <a:pt x="22420" y="27026"/>
                  </a:lnTo>
                  <a:lnTo>
                    <a:pt x="21498" y="26616"/>
                  </a:lnTo>
                  <a:lnTo>
                    <a:pt x="20577" y="26104"/>
                  </a:lnTo>
                  <a:lnTo>
                    <a:pt x="19605" y="25490"/>
                  </a:lnTo>
                  <a:lnTo>
                    <a:pt x="18530" y="24773"/>
                  </a:lnTo>
                  <a:lnTo>
                    <a:pt x="17455" y="23903"/>
                  </a:lnTo>
                  <a:lnTo>
                    <a:pt x="16278" y="22880"/>
                  </a:lnTo>
                  <a:lnTo>
                    <a:pt x="15049" y="21754"/>
                  </a:lnTo>
                  <a:lnTo>
                    <a:pt x="13718" y="20474"/>
                  </a:lnTo>
                  <a:lnTo>
                    <a:pt x="12336" y="19041"/>
                  </a:lnTo>
                  <a:lnTo>
                    <a:pt x="10852" y="17403"/>
                  </a:lnTo>
                  <a:lnTo>
                    <a:pt x="9265" y="15611"/>
                  </a:lnTo>
                  <a:lnTo>
                    <a:pt x="7576" y="13615"/>
                  </a:lnTo>
                  <a:lnTo>
                    <a:pt x="5785" y="11465"/>
                  </a:lnTo>
                  <a:lnTo>
                    <a:pt x="3840" y="9060"/>
                  </a:lnTo>
                  <a:lnTo>
                    <a:pt x="3840" y="9060"/>
                  </a:lnTo>
                  <a:lnTo>
                    <a:pt x="2611" y="7422"/>
                  </a:lnTo>
                  <a:lnTo>
                    <a:pt x="1639" y="5937"/>
                  </a:lnTo>
                  <a:lnTo>
                    <a:pt x="922" y="4658"/>
                  </a:lnTo>
                  <a:lnTo>
                    <a:pt x="615" y="4095"/>
                  </a:lnTo>
                  <a:lnTo>
                    <a:pt x="410" y="3583"/>
                  </a:lnTo>
                  <a:lnTo>
                    <a:pt x="206" y="3071"/>
                  </a:lnTo>
                  <a:lnTo>
                    <a:pt x="103" y="2610"/>
                  </a:lnTo>
                  <a:lnTo>
                    <a:pt x="52" y="2201"/>
                  </a:lnTo>
                  <a:lnTo>
                    <a:pt x="1" y="1843"/>
                  </a:lnTo>
                  <a:lnTo>
                    <a:pt x="1" y="1536"/>
                  </a:lnTo>
                  <a:lnTo>
                    <a:pt x="103" y="1228"/>
                  </a:lnTo>
                  <a:lnTo>
                    <a:pt x="206" y="973"/>
                  </a:lnTo>
                  <a:lnTo>
                    <a:pt x="308" y="717"/>
                  </a:lnTo>
                  <a:lnTo>
                    <a:pt x="308" y="717"/>
                  </a:lnTo>
                  <a:lnTo>
                    <a:pt x="564" y="512"/>
                  </a:lnTo>
                  <a:lnTo>
                    <a:pt x="820" y="307"/>
                  </a:lnTo>
                  <a:lnTo>
                    <a:pt x="1178" y="154"/>
                  </a:lnTo>
                  <a:lnTo>
                    <a:pt x="1536" y="51"/>
                  </a:lnTo>
                  <a:lnTo>
                    <a:pt x="1946" y="0"/>
                  </a:lnTo>
                  <a:lnTo>
                    <a:pt x="2407" y="0"/>
                  </a:lnTo>
                  <a:lnTo>
                    <a:pt x="2867" y="51"/>
                  </a:lnTo>
                  <a:lnTo>
                    <a:pt x="3379" y="102"/>
                  </a:lnTo>
                  <a:lnTo>
                    <a:pt x="4454" y="358"/>
                  </a:lnTo>
                  <a:lnTo>
                    <a:pt x="5580" y="717"/>
                  </a:lnTo>
                  <a:lnTo>
                    <a:pt x="6757" y="1228"/>
                  </a:lnTo>
                  <a:lnTo>
                    <a:pt x="7883" y="1843"/>
                  </a:lnTo>
                  <a:lnTo>
                    <a:pt x="7883" y="1843"/>
                  </a:lnTo>
                  <a:lnTo>
                    <a:pt x="9777" y="2866"/>
                  </a:lnTo>
                  <a:lnTo>
                    <a:pt x="12183" y="4146"/>
                  </a:lnTo>
                  <a:lnTo>
                    <a:pt x="14742" y="5477"/>
                  </a:lnTo>
                  <a:lnTo>
                    <a:pt x="17404" y="6808"/>
                  </a:lnTo>
                  <a:lnTo>
                    <a:pt x="19861" y="7985"/>
                  </a:lnTo>
                  <a:lnTo>
                    <a:pt x="21959" y="8906"/>
                  </a:lnTo>
                  <a:lnTo>
                    <a:pt x="22829" y="9264"/>
                  </a:lnTo>
                  <a:lnTo>
                    <a:pt x="23495" y="9520"/>
                  </a:lnTo>
                  <a:lnTo>
                    <a:pt x="24006" y="9623"/>
                  </a:lnTo>
                  <a:lnTo>
                    <a:pt x="24160" y="9674"/>
                  </a:lnTo>
                  <a:lnTo>
                    <a:pt x="24314" y="9623"/>
                  </a:lnTo>
                  <a:lnTo>
                    <a:pt x="24314" y="9623"/>
                  </a:lnTo>
                  <a:lnTo>
                    <a:pt x="24979" y="9264"/>
                  </a:lnTo>
                  <a:lnTo>
                    <a:pt x="26207" y="8548"/>
                  </a:lnTo>
                  <a:lnTo>
                    <a:pt x="29483" y="6500"/>
                  </a:lnTo>
                  <a:lnTo>
                    <a:pt x="33987" y="3634"/>
                  </a:lnTo>
                  <a:lnTo>
                    <a:pt x="46169" y="20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40;p54"/>
            <p:cNvSpPr/>
            <p:nvPr/>
          </p:nvSpPr>
          <p:spPr>
            <a:xfrm>
              <a:off x="2736400" y="1515175"/>
              <a:ext cx="273850" cy="371100"/>
            </a:xfrm>
            <a:custGeom>
              <a:avLst/>
              <a:gdLst/>
              <a:ahLst/>
              <a:cxnLst/>
              <a:rect l="l" t="t" r="r" b="b"/>
              <a:pathLst>
                <a:path w="10954" h="14844" extrusionOk="0">
                  <a:moveTo>
                    <a:pt x="51" y="0"/>
                  </a:moveTo>
                  <a:lnTo>
                    <a:pt x="0" y="51"/>
                  </a:lnTo>
                  <a:lnTo>
                    <a:pt x="0" y="154"/>
                  </a:lnTo>
                  <a:lnTo>
                    <a:pt x="1280" y="2048"/>
                  </a:lnTo>
                  <a:lnTo>
                    <a:pt x="2559" y="3942"/>
                  </a:lnTo>
                  <a:lnTo>
                    <a:pt x="3839" y="5835"/>
                  </a:lnTo>
                  <a:lnTo>
                    <a:pt x="5170" y="7678"/>
                  </a:lnTo>
                  <a:lnTo>
                    <a:pt x="6501" y="9469"/>
                  </a:lnTo>
                  <a:lnTo>
                    <a:pt x="7883" y="11261"/>
                  </a:lnTo>
                  <a:lnTo>
                    <a:pt x="9316" y="13001"/>
                  </a:lnTo>
                  <a:lnTo>
                    <a:pt x="10851" y="14844"/>
                  </a:lnTo>
                  <a:lnTo>
                    <a:pt x="10902" y="14844"/>
                  </a:lnTo>
                  <a:lnTo>
                    <a:pt x="10954" y="14793"/>
                  </a:lnTo>
                  <a:lnTo>
                    <a:pt x="10237" y="13820"/>
                  </a:lnTo>
                  <a:lnTo>
                    <a:pt x="9623" y="12848"/>
                  </a:lnTo>
                  <a:lnTo>
                    <a:pt x="8292" y="10954"/>
                  </a:lnTo>
                  <a:lnTo>
                    <a:pt x="7012" y="9111"/>
                  </a:lnTo>
                  <a:lnTo>
                    <a:pt x="5682" y="7320"/>
                  </a:lnTo>
                  <a:lnTo>
                    <a:pt x="2969" y="3634"/>
                  </a:lnTo>
                  <a:lnTo>
                    <a:pt x="1587" y="1843"/>
                  </a:lnTo>
                  <a:lnTo>
                    <a:pt x="205" y="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941;p54"/>
            <p:cNvSpPr/>
            <p:nvPr/>
          </p:nvSpPr>
          <p:spPr>
            <a:xfrm>
              <a:off x="1959675" y="1410250"/>
              <a:ext cx="55050" cy="116450"/>
            </a:xfrm>
            <a:custGeom>
              <a:avLst/>
              <a:gdLst/>
              <a:ahLst/>
              <a:cxnLst/>
              <a:rect l="l" t="t" r="r" b="b"/>
              <a:pathLst>
                <a:path w="2202" h="4658" extrusionOk="0">
                  <a:moveTo>
                    <a:pt x="0" y="0"/>
                  </a:moveTo>
                  <a:lnTo>
                    <a:pt x="0" y="0"/>
                  </a:lnTo>
                  <a:lnTo>
                    <a:pt x="51" y="410"/>
                  </a:lnTo>
                  <a:lnTo>
                    <a:pt x="205" y="870"/>
                  </a:lnTo>
                  <a:lnTo>
                    <a:pt x="358" y="1382"/>
                  </a:lnTo>
                  <a:lnTo>
                    <a:pt x="614" y="1945"/>
                  </a:lnTo>
                  <a:lnTo>
                    <a:pt x="921" y="2559"/>
                  </a:lnTo>
                  <a:lnTo>
                    <a:pt x="1280" y="3174"/>
                  </a:lnTo>
                  <a:lnTo>
                    <a:pt x="2201" y="4658"/>
                  </a:lnTo>
                  <a:lnTo>
                    <a:pt x="2201" y="4658"/>
                  </a:lnTo>
                  <a:lnTo>
                    <a:pt x="1280" y="3174"/>
                  </a:lnTo>
                  <a:lnTo>
                    <a:pt x="921" y="2559"/>
                  </a:lnTo>
                  <a:lnTo>
                    <a:pt x="614" y="1945"/>
                  </a:lnTo>
                  <a:lnTo>
                    <a:pt x="358" y="1382"/>
                  </a:lnTo>
                  <a:lnTo>
                    <a:pt x="205" y="870"/>
                  </a:lnTo>
                  <a:lnTo>
                    <a:pt x="51" y="4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42;p54"/>
            <p:cNvSpPr/>
            <p:nvPr/>
          </p:nvSpPr>
          <p:spPr>
            <a:xfrm>
              <a:off x="1959675" y="1410250"/>
              <a:ext cx="55050" cy="116450"/>
            </a:xfrm>
            <a:custGeom>
              <a:avLst/>
              <a:gdLst/>
              <a:ahLst/>
              <a:cxnLst/>
              <a:rect l="l" t="t" r="r" b="b"/>
              <a:pathLst>
                <a:path w="2202" h="465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1" y="410"/>
                  </a:lnTo>
                  <a:lnTo>
                    <a:pt x="205" y="870"/>
                  </a:lnTo>
                  <a:lnTo>
                    <a:pt x="358" y="1382"/>
                  </a:lnTo>
                  <a:lnTo>
                    <a:pt x="614" y="1945"/>
                  </a:lnTo>
                  <a:lnTo>
                    <a:pt x="921" y="2559"/>
                  </a:lnTo>
                  <a:lnTo>
                    <a:pt x="1280" y="3174"/>
                  </a:lnTo>
                  <a:lnTo>
                    <a:pt x="2201" y="4658"/>
                  </a:lnTo>
                  <a:lnTo>
                    <a:pt x="2201" y="4658"/>
                  </a:lnTo>
                  <a:lnTo>
                    <a:pt x="1280" y="3174"/>
                  </a:lnTo>
                  <a:lnTo>
                    <a:pt x="921" y="2559"/>
                  </a:lnTo>
                  <a:lnTo>
                    <a:pt x="614" y="1945"/>
                  </a:lnTo>
                  <a:lnTo>
                    <a:pt x="358" y="1382"/>
                  </a:lnTo>
                  <a:lnTo>
                    <a:pt x="205" y="870"/>
                  </a:lnTo>
                  <a:lnTo>
                    <a:pt x="51" y="4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43;p54"/>
            <p:cNvSpPr/>
            <p:nvPr/>
          </p:nvSpPr>
          <p:spPr>
            <a:xfrm>
              <a:off x="2584125" y="2012950"/>
              <a:ext cx="154850" cy="33275"/>
            </a:xfrm>
            <a:custGeom>
              <a:avLst/>
              <a:gdLst/>
              <a:ahLst/>
              <a:cxnLst/>
              <a:rect l="l" t="t" r="r" b="b"/>
              <a:pathLst>
                <a:path w="6194" h="1331" extrusionOk="0">
                  <a:moveTo>
                    <a:pt x="6193" y="0"/>
                  </a:moveTo>
                  <a:lnTo>
                    <a:pt x="4671" y="435"/>
                  </a:lnTo>
                  <a:lnTo>
                    <a:pt x="4671" y="435"/>
                  </a:lnTo>
                  <a:lnTo>
                    <a:pt x="4965" y="358"/>
                  </a:lnTo>
                  <a:lnTo>
                    <a:pt x="6193" y="0"/>
                  </a:lnTo>
                  <a:close/>
                  <a:moveTo>
                    <a:pt x="4671" y="435"/>
                  </a:moveTo>
                  <a:lnTo>
                    <a:pt x="3788" y="666"/>
                  </a:lnTo>
                  <a:lnTo>
                    <a:pt x="3788" y="666"/>
                  </a:lnTo>
                  <a:lnTo>
                    <a:pt x="4402" y="512"/>
                  </a:lnTo>
                  <a:lnTo>
                    <a:pt x="4671" y="435"/>
                  </a:lnTo>
                  <a:close/>
                  <a:moveTo>
                    <a:pt x="3788" y="666"/>
                  </a:moveTo>
                  <a:lnTo>
                    <a:pt x="2764" y="921"/>
                  </a:lnTo>
                  <a:lnTo>
                    <a:pt x="1996" y="1075"/>
                  </a:lnTo>
                  <a:lnTo>
                    <a:pt x="1335" y="1217"/>
                  </a:lnTo>
                  <a:lnTo>
                    <a:pt x="1689" y="1177"/>
                  </a:lnTo>
                  <a:lnTo>
                    <a:pt x="2713" y="973"/>
                  </a:lnTo>
                  <a:lnTo>
                    <a:pt x="3788" y="666"/>
                  </a:lnTo>
                  <a:lnTo>
                    <a:pt x="3788" y="666"/>
                  </a:lnTo>
                  <a:close/>
                  <a:moveTo>
                    <a:pt x="1335" y="1217"/>
                  </a:moveTo>
                  <a:lnTo>
                    <a:pt x="1113" y="1241"/>
                  </a:lnTo>
                  <a:lnTo>
                    <a:pt x="1113" y="1241"/>
                  </a:lnTo>
                  <a:lnTo>
                    <a:pt x="1280" y="1229"/>
                  </a:lnTo>
                  <a:lnTo>
                    <a:pt x="1335" y="1217"/>
                  </a:lnTo>
                  <a:close/>
                  <a:moveTo>
                    <a:pt x="1113" y="1241"/>
                  </a:moveTo>
                  <a:lnTo>
                    <a:pt x="614" y="1280"/>
                  </a:lnTo>
                  <a:lnTo>
                    <a:pt x="0" y="1331"/>
                  </a:lnTo>
                  <a:lnTo>
                    <a:pt x="768" y="1280"/>
                  </a:lnTo>
                  <a:lnTo>
                    <a:pt x="1113" y="124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44;p54"/>
            <p:cNvSpPr/>
            <p:nvPr/>
          </p:nvSpPr>
          <p:spPr>
            <a:xfrm>
              <a:off x="2580275" y="1941275"/>
              <a:ext cx="348075" cy="104950"/>
            </a:xfrm>
            <a:custGeom>
              <a:avLst/>
              <a:gdLst/>
              <a:ahLst/>
              <a:cxnLst/>
              <a:rect l="l" t="t" r="r" b="b"/>
              <a:pathLst>
                <a:path w="13923" h="4198" fill="none" extrusionOk="0">
                  <a:moveTo>
                    <a:pt x="13923" y="1"/>
                  </a:moveTo>
                  <a:lnTo>
                    <a:pt x="13923" y="1"/>
                  </a:lnTo>
                  <a:lnTo>
                    <a:pt x="12080" y="769"/>
                  </a:lnTo>
                  <a:lnTo>
                    <a:pt x="10135" y="1485"/>
                  </a:lnTo>
                  <a:lnTo>
                    <a:pt x="8241" y="2202"/>
                  </a:lnTo>
                  <a:lnTo>
                    <a:pt x="6347" y="2867"/>
                  </a:lnTo>
                  <a:lnTo>
                    <a:pt x="6347" y="2867"/>
                  </a:lnTo>
                  <a:lnTo>
                    <a:pt x="5119" y="3225"/>
                  </a:lnTo>
                  <a:lnTo>
                    <a:pt x="3942" y="3533"/>
                  </a:lnTo>
                  <a:lnTo>
                    <a:pt x="2867" y="3840"/>
                  </a:lnTo>
                  <a:lnTo>
                    <a:pt x="1843" y="4044"/>
                  </a:lnTo>
                  <a:lnTo>
                    <a:pt x="1843" y="4044"/>
                  </a:lnTo>
                  <a:lnTo>
                    <a:pt x="922" y="4147"/>
                  </a:lnTo>
                  <a:lnTo>
                    <a:pt x="154" y="4198"/>
                  </a:lnTo>
                  <a:lnTo>
                    <a:pt x="154" y="4198"/>
                  </a:lnTo>
                  <a:lnTo>
                    <a:pt x="1" y="4198"/>
                  </a:lnTo>
                  <a:lnTo>
                    <a:pt x="1" y="4198"/>
                  </a:lnTo>
                  <a:lnTo>
                    <a:pt x="154" y="4198"/>
                  </a:lnTo>
                  <a:lnTo>
                    <a:pt x="154" y="4198"/>
                  </a:lnTo>
                  <a:lnTo>
                    <a:pt x="768" y="4147"/>
                  </a:lnTo>
                  <a:lnTo>
                    <a:pt x="1434" y="4096"/>
                  </a:lnTo>
                  <a:lnTo>
                    <a:pt x="2150" y="3942"/>
                  </a:lnTo>
                  <a:lnTo>
                    <a:pt x="2918" y="3788"/>
                  </a:lnTo>
                  <a:lnTo>
                    <a:pt x="4556" y="3379"/>
                  </a:lnTo>
                  <a:lnTo>
                    <a:pt x="6347" y="2867"/>
                  </a:lnTo>
                  <a:lnTo>
                    <a:pt x="8241" y="2202"/>
                  </a:lnTo>
                  <a:lnTo>
                    <a:pt x="10135" y="1485"/>
                  </a:lnTo>
                  <a:lnTo>
                    <a:pt x="12080" y="769"/>
                  </a:lnTo>
                  <a:lnTo>
                    <a:pt x="13923" y="1"/>
                  </a:lnTo>
                  <a:lnTo>
                    <a:pt x="139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45;p54"/>
            <p:cNvSpPr/>
            <p:nvPr/>
          </p:nvSpPr>
          <p:spPr>
            <a:xfrm>
              <a:off x="2626350" y="2012950"/>
              <a:ext cx="112625" cy="29450"/>
            </a:xfrm>
            <a:custGeom>
              <a:avLst/>
              <a:gdLst/>
              <a:ahLst/>
              <a:cxnLst/>
              <a:rect l="l" t="t" r="r" b="b"/>
              <a:pathLst>
                <a:path w="4505" h="1178" extrusionOk="0">
                  <a:moveTo>
                    <a:pt x="4504" y="0"/>
                  </a:moveTo>
                  <a:lnTo>
                    <a:pt x="4504" y="0"/>
                  </a:lnTo>
                  <a:lnTo>
                    <a:pt x="3276" y="358"/>
                  </a:lnTo>
                  <a:lnTo>
                    <a:pt x="2099" y="666"/>
                  </a:lnTo>
                  <a:lnTo>
                    <a:pt x="1024" y="973"/>
                  </a:lnTo>
                  <a:lnTo>
                    <a:pt x="0" y="1177"/>
                  </a:lnTo>
                  <a:lnTo>
                    <a:pt x="0" y="1177"/>
                  </a:lnTo>
                  <a:lnTo>
                    <a:pt x="1024" y="973"/>
                  </a:lnTo>
                  <a:lnTo>
                    <a:pt x="2099" y="666"/>
                  </a:lnTo>
                  <a:lnTo>
                    <a:pt x="3276" y="358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46;p54"/>
            <p:cNvSpPr/>
            <p:nvPr/>
          </p:nvSpPr>
          <p:spPr>
            <a:xfrm>
              <a:off x="2626350" y="2012950"/>
              <a:ext cx="112625" cy="29450"/>
            </a:xfrm>
            <a:custGeom>
              <a:avLst/>
              <a:gdLst/>
              <a:ahLst/>
              <a:cxnLst/>
              <a:rect l="l" t="t" r="r" b="b"/>
              <a:pathLst>
                <a:path w="4505" h="1178" fill="none" extrusionOk="0">
                  <a:moveTo>
                    <a:pt x="4504" y="0"/>
                  </a:moveTo>
                  <a:lnTo>
                    <a:pt x="4504" y="0"/>
                  </a:lnTo>
                  <a:lnTo>
                    <a:pt x="3276" y="358"/>
                  </a:lnTo>
                  <a:lnTo>
                    <a:pt x="2099" y="666"/>
                  </a:lnTo>
                  <a:lnTo>
                    <a:pt x="1024" y="973"/>
                  </a:lnTo>
                  <a:lnTo>
                    <a:pt x="0" y="1177"/>
                  </a:lnTo>
                  <a:lnTo>
                    <a:pt x="0" y="1177"/>
                  </a:lnTo>
                  <a:lnTo>
                    <a:pt x="1024" y="973"/>
                  </a:lnTo>
                  <a:lnTo>
                    <a:pt x="2099" y="666"/>
                  </a:lnTo>
                  <a:lnTo>
                    <a:pt x="3276" y="358"/>
                  </a:lnTo>
                  <a:lnTo>
                    <a:pt x="45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47;p54"/>
            <p:cNvSpPr/>
            <p:nvPr/>
          </p:nvSpPr>
          <p:spPr>
            <a:xfrm>
              <a:off x="2561075" y="2043650"/>
              <a:ext cx="19225" cy="2575"/>
            </a:xfrm>
            <a:custGeom>
              <a:avLst/>
              <a:gdLst/>
              <a:ahLst/>
              <a:cxnLst/>
              <a:rect l="l" t="t" r="r" b="b"/>
              <a:pathLst>
                <a:path w="769" h="103" extrusionOk="0">
                  <a:moveTo>
                    <a:pt x="1" y="1"/>
                  </a:moveTo>
                  <a:lnTo>
                    <a:pt x="1" y="1"/>
                  </a:lnTo>
                  <a:lnTo>
                    <a:pt x="410" y="52"/>
                  </a:lnTo>
                  <a:lnTo>
                    <a:pt x="769" y="103"/>
                  </a:lnTo>
                  <a:lnTo>
                    <a:pt x="769" y="103"/>
                  </a:lnTo>
                  <a:lnTo>
                    <a:pt x="410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48;p54"/>
            <p:cNvSpPr/>
            <p:nvPr/>
          </p:nvSpPr>
          <p:spPr>
            <a:xfrm>
              <a:off x="2561075" y="2043650"/>
              <a:ext cx="19225" cy="2575"/>
            </a:xfrm>
            <a:custGeom>
              <a:avLst/>
              <a:gdLst/>
              <a:ahLst/>
              <a:cxnLst/>
              <a:rect l="l" t="t" r="r" b="b"/>
              <a:pathLst>
                <a:path w="769" h="10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0" y="52"/>
                  </a:lnTo>
                  <a:lnTo>
                    <a:pt x="769" y="103"/>
                  </a:lnTo>
                  <a:lnTo>
                    <a:pt x="769" y="103"/>
                  </a:lnTo>
                  <a:lnTo>
                    <a:pt x="410" y="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49;p54"/>
            <p:cNvSpPr/>
            <p:nvPr/>
          </p:nvSpPr>
          <p:spPr>
            <a:xfrm>
              <a:off x="1959675" y="1410250"/>
              <a:ext cx="968675" cy="635975"/>
            </a:xfrm>
            <a:custGeom>
              <a:avLst/>
              <a:gdLst/>
              <a:ahLst/>
              <a:cxnLst/>
              <a:rect l="l" t="t" r="r" b="b"/>
              <a:pathLst>
                <a:path w="38747" h="25439" extrusionOk="0">
                  <a:moveTo>
                    <a:pt x="0" y="0"/>
                  </a:moveTo>
                  <a:lnTo>
                    <a:pt x="51" y="410"/>
                  </a:lnTo>
                  <a:lnTo>
                    <a:pt x="205" y="870"/>
                  </a:lnTo>
                  <a:lnTo>
                    <a:pt x="358" y="1382"/>
                  </a:lnTo>
                  <a:lnTo>
                    <a:pt x="614" y="1945"/>
                  </a:lnTo>
                  <a:lnTo>
                    <a:pt x="921" y="2559"/>
                  </a:lnTo>
                  <a:lnTo>
                    <a:pt x="1280" y="3174"/>
                  </a:lnTo>
                  <a:lnTo>
                    <a:pt x="2201" y="4658"/>
                  </a:lnTo>
                  <a:lnTo>
                    <a:pt x="2918" y="5682"/>
                  </a:lnTo>
                  <a:lnTo>
                    <a:pt x="3788" y="6808"/>
                  </a:lnTo>
                  <a:lnTo>
                    <a:pt x="5733" y="9213"/>
                  </a:lnTo>
                  <a:lnTo>
                    <a:pt x="7524" y="11363"/>
                  </a:lnTo>
                  <a:lnTo>
                    <a:pt x="9213" y="13359"/>
                  </a:lnTo>
                  <a:lnTo>
                    <a:pt x="10800" y="15151"/>
                  </a:lnTo>
                  <a:lnTo>
                    <a:pt x="12284" y="16789"/>
                  </a:lnTo>
                  <a:lnTo>
                    <a:pt x="13666" y="18222"/>
                  </a:lnTo>
                  <a:lnTo>
                    <a:pt x="14997" y="19502"/>
                  </a:lnTo>
                  <a:lnTo>
                    <a:pt x="16226" y="20628"/>
                  </a:lnTo>
                  <a:lnTo>
                    <a:pt x="17403" y="21651"/>
                  </a:lnTo>
                  <a:lnTo>
                    <a:pt x="18478" y="22521"/>
                  </a:lnTo>
                  <a:lnTo>
                    <a:pt x="19553" y="23238"/>
                  </a:lnTo>
                  <a:lnTo>
                    <a:pt x="20525" y="23852"/>
                  </a:lnTo>
                  <a:lnTo>
                    <a:pt x="21446" y="24364"/>
                  </a:lnTo>
                  <a:lnTo>
                    <a:pt x="22368" y="24774"/>
                  </a:lnTo>
                  <a:lnTo>
                    <a:pt x="23238" y="25081"/>
                  </a:lnTo>
                  <a:lnTo>
                    <a:pt x="24057" y="25337"/>
                  </a:lnTo>
                  <a:lnTo>
                    <a:pt x="24466" y="25388"/>
                  </a:lnTo>
                  <a:lnTo>
                    <a:pt x="24825" y="25439"/>
                  </a:lnTo>
                  <a:lnTo>
                    <a:pt x="24978" y="25439"/>
                  </a:lnTo>
                  <a:lnTo>
                    <a:pt x="25746" y="25388"/>
                  </a:lnTo>
                  <a:lnTo>
                    <a:pt x="26667" y="25285"/>
                  </a:lnTo>
                  <a:lnTo>
                    <a:pt x="27691" y="25081"/>
                  </a:lnTo>
                  <a:lnTo>
                    <a:pt x="28766" y="24774"/>
                  </a:lnTo>
                  <a:lnTo>
                    <a:pt x="29943" y="24466"/>
                  </a:lnTo>
                  <a:lnTo>
                    <a:pt x="31171" y="24108"/>
                  </a:lnTo>
                  <a:lnTo>
                    <a:pt x="33065" y="23443"/>
                  </a:lnTo>
                  <a:lnTo>
                    <a:pt x="34959" y="22726"/>
                  </a:lnTo>
                  <a:lnTo>
                    <a:pt x="36904" y="22010"/>
                  </a:lnTo>
                  <a:lnTo>
                    <a:pt x="38747" y="21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50;p54"/>
            <p:cNvSpPr/>
            <p:nvPr/>
          </p:nvSpPr>
          <p:spPr>
            <a:xfrm>
              <a:off x="1959675" y="1410250"/>
              <a:ext cx="968675" cy="635975"/>
            </a:xfrm>
            <a:custGeom>
              <a:avLst/>
              <a:gdLst/>
              <a:ahLst/>
              <a:cxnLst/>
              <a:rect l="l" t="t" r="r" b="b"/>
              <a:pathLst>
                <a:path w="38747" h="2543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1" y="410"/>
                  </a:lnTo>
                  <a:lnTo>
                    <a:pt x="205" y="870"/>
                  </a:lnTo>
                  <a:lnTo>
                    <a:pt x="358" y="1382"/>
                  </a:lnTo>
                  <a:lnTo>
                    <a:pt x="614" y="1945"/>
                  </a:lnTo>
                  <a:lnTo>
                    <a:pt x="921" y="2559"/>
                  </a:lnTo>
                  <a:lnTo>
                    <a:pt x="1280" y="3174"/>
                  </a:lnTo>
                  <a:lnTo>
                    <a:pt x="2201" y="4658"/>
                  </a:lnTo>
                  <a:lnTo>
                    <a:pt x="2201" y="4658"/>
                  </a:lnTo>
                  <a:lnTo>
                    <a:pt x="2918" y="5682"/>
                  </a:lnTo>
                  <a:lnTo>
                    <a:pt x="3788" y="6808"/>
                  </a:lnTo>
                  <a:lnTo>
                    <a:pt x="3788" y="6808"/>
                  </a:lnTo>
                  <a:lnTo>
                    <a:pt x="5733" y="9213"/>
                  </a:lnTo>
                  <a:lnTo>
                    <a:pt x="7524" y="11363"/>
                  </a:lnTo>
                  <a:lnTo>
                    <a:pt x="9213" y="13359"/>
                  </a:lnTo>
                  <a:lnTo>
                    <a:pt x="10800" y="15151"/>
                  </a:lnTo>
                  <a:lnTo>
                    <a:pt x="12284" y="16789"/>
                  </a:lnTo>
                  <a:lnTo>
                    <a:pt x="13666" y="18222"/>
                  </a:lnTo>
                  <a:lnTo>
                    <a:pt x="14997" y="19502"/>
                  </a:lnTo>
                  <a:lnTo>
                    <a:pt x="16226" y="20628"/>
                  </a:lnTo>
                  <a:lnTo>
                    <a:pt x="17403" y="21651"/>
                  </a:lnTo>
                  <a:lnTo>
                    <a:pt x="18478" y="22521"/>
                  </a:lnTo>
                  <a:lnTo>
                    <a:pt x="19553" y="23238"/>
                  </a:lnTo>
                  <a:lnTo>
                    <a:pt x="20525" y="23852"/>
                  </a:lnTo>
                  <a:lnTo>
                    <a:pt x="21446" y="24364"/>
                  </a:lnTo>
                  <a:lnTo>
                    <a:pt x="22368" y="24774"/>
                  </a:lnTo>
                  <a:lnTo>
                    <a:pt x="23238" y="25081"/>
                  </a:lnTo>
                  <a:lnTo>
                    <a:pt x="24057" y="25337"/>
                  </a:lnTo>
                  <a:lnTo>
                    <a:pt x="24057" y="25337"/>
                  </a:lnTo>
                  <a:lnTo>
                    <a:pt x="24057" y="25337"/>
                  </a:lnTo>
                  <a:lnTo>
                    <a:pt x="24466" y="25388"/>
                  </a:lnTo>
                  <a:lnTo>
                    <a:pt x="24825" y="25439"/>
                  </a:lnTo>
                  <a:lnTo>
                    <a:pt x="24825" y="25439"/>
                  </a:lnTo>
                  <a:lnTo>
                    <a:pt x="24825" y="25439"/>
                  </a:lnTo>
                  <a:lnTo>
                    <a:pt x="24825" y="25439"/>
                  </a:lnTo>
                  <a:lnTo>
                    <a:pt x="24978" y="25439"/>
                  </a:lnTo>
                  <a:lnTo>
                    <a:pt x="24978" y="25439"/>
                  </a:lnTo>
                  <a:lnTo>
                    <a:pt x="25746" y="25388"/>
                  </a:lnTo>
                  <a:lnTo>
                    <a:pt x="26667" y="25285"/>
                  </a:lnTo>
                  <a:lnTo>
                    <a:pt x="26667" y="25285"/>
                  </a:lnTo>
                  <a:lnTo>
                    <a:pt x="27691" y="25081"/>
                  </a:lnTo>
                  <a:lnTo>
                    <a:pt x="28766" y="24774"/>
                  </a:lnTo>
                  <a:lnTo>
                    <a:pt x="29943" y="24466"/>
                  </a:lnTo>
                  <a:lnTo>
                    <a:pt x="31171" y="24108"/>
                  </a:lnTo>
                  <a:lnTo>
                    <a:pt x="31171" y="24108"/>
                  </a:lnTo>
                  <a:lnTo>
                    <a:pt x="33065" y="23443"/>
                  </a:lnTo>
                  <a:lnTo>
                    <a:pt x="34959" y="22726"/>
                  </a:lnTo>
                  <a:lnTo>
                    <a:pt x="36904" y="22010"/>
                  </a:lnTo>
                  <a:lnTo>
                    <a:pt x="38747" y="21242"/>
                  </a:lnTo>
                  <a:lnTo>
                    <a:pt x="38747" y="212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51;p54"/>
            <p:cNvSpPr/>
            <p:nvPr/>
          </p:nvSpPr>
          <p:spPr>
            <a:xfrm>
              <a:off x="1429900" y="1350100"/>
              <a:ext cx="955900" cy="1017325"/>
            </a:xfrm>
            <a:custGeom>
              <a:avLst/>
              <a:gdLst/>
              <a:ahLst/>
              <a:cxnLst/>
              <a:rect l="l" t="t" r="r" b="b"/>
              <a:pathLst>
                <a:path w="38236" h="40693" extrusionOk="0">
                  <a:moveTo>
                    <a:pt x="22675" y="0"/>
                  </a:moveTo>
                  <a:lnTo>
                    <a:pt x="21805" y="52"/>
                  </a:lnTo>
                  <a:lnTo>
                    <a:pt x="20935" y="256"/>
                  </a:lnTo>
                  <a:lnTo>
                    <a:pt x="20065" y="512"/>
                  </a:lnTo>
                  <a:lnTo>
                    <a:pt x="19144" y="922"/>
                  </a:lnTo>
                  <a:lnTo>
                    <a:pt x="18274" y="1382"/>
                  </a:lnTo>
                  <a:lnTo>
                    <a:pt x="17403" y="1997"/>
                  </a:lnTo>
                  <a:lnTo>
                    <a:pt x="16533" y="2713"/>
                  </a:lnTo>
                  <a:lnTo>
                    <a:pt x="15663" y="3583"/>
                  </a:lnTo>
                  <a:lnTo>
                    <a:pt x="14844" y="4505"/>
                  </a:lnTo>
                  <a:lnTo>
                    <a:pt x="14025" y="5580"/>
                  </a:lnTo>
                  <a:lnTo>
                    <a:pt x="13206" y="6706"/>
                  </a:lnTo>
                  <a:lnTo>
                    <a:pt x="12387" y="7883"/>
                  </a:lnTo>
                  <a:lnTo>
                    <a:pt x="11620" y="9163"/>
                  </a:lnTo>
                  <a:lnTo>
                    <a:pt x="10852" y="10493"/>
                  </a:lnTo>
                  <a:lnTo>
                    <a:pt x="10135" y="11875"/>
                  </a:lnTo>
                  <a:lnTo>
                    <a:pt x="9419" y="13308"/>
                  </a:lnTo>
                  <a:lnTo>
                    <a:pt x="8702" y="14742"/>
                  </a:lnTo>
                  <a:lnTo>
                    <a:pt x="8037" y="16277"/>
                  </a:lnTo>
                  <a:lnTo>
                    <a:pt x="6706" y="19297"/>
                  </a:lnTo>
                  <a:lnTo>
                    <a:pt x="5529" y="22317"/>
                  </a:lnTo>
                  <a:lnTo>
                    <a:pt x="4454" y="25337"/>
                  </a:lnTo>
                  <a:lnTo>
                    <a:pt x="3430" y="28254"/>
                  </a:lnTo>
                  <a:lnTo>
                    <a:pt x="2560" y="30967"/>
                  </a:lnTo>
                  <a:lnTo>
                    <a:pt x="1792" y="33424"/>
                  </a:lnTo>
                  <a:lnTo>
                    <a:pt x="1178" y="35574"/>
                  </a:lnTo>
                  <a:lnTo>
                    <a:pt x="308" y="38747"/>
                  </a:lnTo>
                  <a:lnTo>
                    <a:pt x="1" y="39925"/>
                  </a:lnTo>
                  <a:lnTo>
                    <a:pt x="8753" y="40283"/>
                  </a:lnTo>
                  <a:lnTo>
                    <a:pt x="16175" y="40539"/>
                  </a:lnTo>
                  <a:lnTo>
                    <a:pt x="22317" y="40641"/>
                  </a:lnTo>
                  <a:lnTo>
                    <a:pt x="27231" y="40692"/>
                  </a:lnTo>
                  <a:lnTo>
                    <a:pt x="30967" y="40641"/>
                  </a:lnTo>
                  <a:lnTo>
                    <a:pt x="33527" y="40590"/>
                  </a:lnTo>
                  <a:lnTo>
                    <a:pt x="35523" y="40539"/>
                  </a:lnTo>
                  <a:lnTo>
                    <a:pt x="35523" y="31837"/>
                  </a:lnTo>
                  <a:lnTo>
                    <a:pt x="36035" y="31018"/>
                  </a:lnTo>
                  <a:lnTo>
                    <a:pt x="36546" y="30097"/>
                  </a:lnTo>
                  <a:lnTo>
                    <a:pt x="37161" y="28920"/>
                  </a:lnTo>
                  <a:lnTo>
                    <a:pt x="37417" y="28254"/>
                  </a:lnTo>
                  <a:lnTo>
                    <a:pt x="37673" y="27538"/>
                  </a:lnTo>
                  <a:lnTo>
                    <a:pt x="37877" y="26770"/>
                  </a:lnTo>
                  <a:lnTo>
                    <a:pt x="38082" y="26002"/>
                  </a:lnTo>
                  <a:lnTo>
                    <a:pt x="38184" y="25183"/>
                  </a:lnTo>
                  <a:lnTo>
                    <a:pt x="38236" y="24313"/>
                  </a:lnTo>
                  <a:lnTo>
                    <a:pt x="38184" y="23494"/>
                  </a:lnTo>
                  <a:lnTo>
                    <a:pt x="38082" y="22624"/>
                  </a:lnTo>
                  <a:lnTo>
                    <a:pt x="37826" y="21549"/>
                  </a:lnTo>
                  <a:lnTo>
                    <a:pt x="37417" y="20321"/>
                  </a:lnTo>
                  <a:lnTo>
                    <a:pt x="36905" y="18939"/>
                  </a:lnTo>
                  <a:lnTo>
                    <a:pt x="36342" y="17454"/>
                  </a:lnTo>
                  <a:lnTo>
                    <a:pt x="35625" y="15919"/>
                  </a:lnTo>
                  <a:lnTo>
                    <a:pt x="34909" y="14281"/>
                  </a:lnTo>
                  <a:lnTo>
                    <a:pt x="33373" y="11005"/>
                  </a:lnTo>
                  <a:lnTo>
                    <a:pt x="31786" y="7985"/>
                  </a:lnTo>
                  <a:lnTo>
                    <a:pt x="30404" y="5375"/>
                  </a:lnTo>
                  <a:lnTo>
                    <a:pt x="29381" y="3481"/>
                  </a:lnTo>
                  <a:lnTo>
                    <a:pt x="28971" y="2918"/>
                  </a:lnTo>
                  <a:lnTo>
                    <a:pt x="28766" y="2611"/>
                  </a:lnTo>
                  <a:lnTo>
                    <a:pt x="28101" y="1997"/>
                  </a:lnTo>
                  <a:lnTo>
                    <a:pt x="27436" y="1434"/>
                  </a:lnTo>
                  <a:lnTo>
                    <a:pt x="26719" y="973"/>
                  </a:lnTo>
                  <a:lnTo>
                    <a:pt x="25951" y="615"/>
                  </a:lnTo>
                  <a:lnTo>
                    <a:pt x="25183" y="308"/>
                  </a:lnTo>
                  <a:lnTo>
                    <a:pt x="24365" y="103"/>
                  </a:lnTo>
                  <a:lnTo>
                    <a:pt x="2349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52;p54"/>
            <p:cNvSpPr/>
            <p:nvPr/>
          </p:nvSpPr>
          <p:spPr>
            <a:xfrm>
              <a:off x="2102975" y="1484450"/>
              <a:ext cx="121600" cy="882975"/>
            </a:xfrm>
            <a:custGeom>
              <a:avLst/>
              <a:gdLst/>
              <a:ahLst/>
              <a:cxnLst/>
              <a:rect l="l" t="t" r="r" b="b"/>
              <a:pathLst>
                <a:path w="4864" h="35319" extrusionOk="0">
                  <a:moveTo>
                    <a:pt x="1" y="1"/>
                  </a:moveTo>
                  <a:lnTo>
                    <a:pt x="1792" y="6604"/>
                  </a:lnTo>
                  <a:lnTo>
                    <a:pt x="2662" y="9931"/>
                  </a:lnTo>
                  <a:lnTo>
                    <a:pt x="3072" y="11569"/>
                  </a:lnTo>
                  <a:lnTo>
                    <a:pt x="3430" y="13258"/>
                  </a:lnTo>
                  <a:lnTo>
                    <a:pt x="3788" y="14896"/>
                  </a:lnTo>
                  <a:lnTo>
                    <a:pt x="3993" y="15766"/>
                  </a:lnTo>
                  <a:lnTo>
                    <a:pt x="4096" y="16585"/>
                  </a:lnTo>
                  <a:lnTo>
                    <a:pt x="4198" y="17404"/>
                  </a:lnTo>
                  <a:lnTo>
                    <a:pt x="4198" y="18223"/>
                  </a:lnTo>
                  <a:lnTo>
                    <a:pt x="4147" y="19042"/>
                  </a:lnTo>
                  <a:lnTo>
                    <a:pt x="3993" y="19861"/>
                  </a:lnTo>
                  <a:lnTo>
                    <a:pt x="3788" y="20679"/>
                  </a:lnTo>
                  <a:lnTo>
                    <a:pt x="3532" y="21498"/>
                  </a:lnTo>
                  <a:lnTo>
                    <a:pt x="3277" y="22266"/>
                  </a:lnTo>
                  <a:lnTo>
                    <a:pt x="2918" y="23034"/>
                  </a:lnTo>
                  <a:lnTo>
                    <a:pt x="2560" y="23802"/>
                  </a:lnTo>
                  <a:lnTo>
                    <a:pt x="2151" y="24570"/>
                  </a:lnTo>
                  <a:lnTo>
                    <a:pt x="1741" y="25286"/>
                  </a:lnTo>
                  <a:lnTo>
                    <a:pt x="1280" y="25951"/>
                  </a:lnTo>
                  <a:lnTo>
                    <a:pt x="1178" y="26054"/>
                  </a:lnTo>
                  <a:lnTo>
                    <a:pt x="1178" y="26156"/>
                  </a:lnTo>
                  <a:lnTo>
                    <a:pt x="1229" y="28408"/>
                  </a:lnTo>
                  <a:lnTo>
                    <a:pt x="1280" y="30712"/>
                  </a:lnTo>
                  <a:lnTo>
                    <a:pt x="1383" y="33015"/>
                  </a:lnTo>
                  <a:lnTo>
                    <a:pt x="1485" y="35318"/>
                  </a:lnTo>
                  <a:lnTo>
                    <a:pt x="1587" y="33015"/>
                  </a:lnTo>
                  <a:lnTo>
                    <a:pt x="1690" y="30712"/>
                  </a:lnTo>
                  <a:lnTo>
                    <a:pt x="1741" y="28408"/>
                  </a:lnTo>
                  <a:lnTo>
                    <a:pt x="1790" y="26233"/>
                  </a:lnTo>
                  <a:lnTo>
                    <a:pt x="2202" y="25593"/>
                  </a:lnTo>
                  <a:lnTo>
                    <a:pt x="2662" y="24825"/>
                  </a:lnTo>
                  <a:lnTo>
                    <a:pt x="3123" y="24058"/>
                  </a:lnTo>
                  <a:lnTo>
                    <a:pt x="3481" y="23290"/>
                  </a:lnTo>
                  <a:lnTo>
                    <a:pt x="3840" y="22522"/>
                  </a:lnTo>
                  <a:lnTo>
                    <a:pt x="4147" y="21703"/>
                  </a:lnTo>
                  <a:lnTo>
                    <a:pt x="4403" y="20833"/>
                  </a:lnTo>
                  <a:lnTo>
                    <a:pt x="4659" y="20014"/>
                  </a:lnTo>
                  <a:lnTo>
                    <a:pt x="4761" y="19144"/>
                  </a:lnTo>
                  <a:lnTo>
                    <a:pt x="4863" y="18223"/>
                  </a:lnTo>
                  <a:lnTo>
                    <a:pt x="4812" y="17352"/>
                  </a:lnTo>
                  <a:lnTo>
                    <a:pt x="4710" y="16482"/>
                  </a:lnTo>
                  <a:lnTo>
                    <a:pt x="4403" y="14793"/>
                  </a:lnTo>
                  <a:lnTo>
                    <a:pt x="4044" y="13104"/>
                  </a:lnTo>
                  <a:lnTo>
                    <a:pt x="3584" y="11415"/>
                  </a:lnTo>
                  <a:lnTo>
                    <a:pt x="3123" y="9777"/>
                  </a:lnTo>
                  <a:lnTo>
                    <a:pt x="2151" y="6501"/>
                  </a:lnTo>
                  <a:lnTo>
                    <a:pt x="1127" y="32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53;p54"/>
            <p:cNvSpPr/>
            <p:nvPr/>
          </p:nvSpPr>
          <p:spPr>
            <a:xfrm>
              <a:off x="2190000" y="1691750"/>
              <a:ext cx="25600" cy="28175"/>
            </a:xfrm>
            <a:custGeom>
              <a:avLst/>
              <a:gdLst/>
              <a:ahLst/>
              <a:cxnLst/>
              <a:rect l="l" t="t" r="r" b="b"/>
              <a:pathLst>
                <a:path w="1024" h="1127" extrusionOk="0">
                  <a:moveTo>
                    <a:pt x="461" y="1"/>
                  </a:moveTo>
                  <a:lnTo>
                    <a:pt x="256" y="103"/>
                  </a:lnTo>
                  <a:lnTo>
                    <a:pt x="103" y="206"/>
                  </a:lnTo>
                  <a:lnTo>
                    <a:pt x="0" y="410"/>
                  </a:lnTo>
                  <a:lnTo>
                    <a:pt x="0" y="615"/>
                  </a:lnTo>
                  <a:lnTo>
                    <a:pt x="0" y="666"/>
                  </a:lnTo>
                  <a:lnTo>
                    <a:pt x="51" y="871"/>
                  </a:lnTo>
                  <a:lnTo>
                    <a:pt x="154" y="1024"/>
                  </a:lnTo>
                  <a:lnTo>
                    <a:pt x="359" y="1127"/>
                  </a:lnTo>
                  <a:lnTo>
                    <a:pt x="563" y="1127"/>
                  </a:lnTo>
                  <a:lnTo>
                    <a:pt x="717" y="1076"/>
                  </a:lnTo>
                  <a:lnTo>
                    <a:pt x="922" y="922"/>
                  </a:lnTo>
                  <a:lnTo>
                    <a:pt x="973" y="717"/>
                  </a:lnTo>
                  <a:lnTo>
                    <a:pt x="1024" y="513"/>
                  </a:lnTo>
                  <a:lnTo>
                    <a:pt x="973" y="308"/>
                  </a:lnTo>
                  <a:lnTo>
                    <a:pt x="870" y="154"/>
                  </a:lnTo>
                  <a:lnTo>
                    <a:pt x="666" y="5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54;p54"/>
            <p:cNvSpPr/>
            <p:nvPr/>
          </p:nvSpPr>
          <p:spPr>
            <a:xfrm>
              <a:off x="2232225" y="1853000"/>
              <a:ext cx="25625" cy="28175"/>
            </a:xfrm>
            <a:custGeom>
              <a:avLst/>
              <a:gdLst/>
              <a:ahLst/>
              <a:cxnLst/>
              <a:rect l="l" t="t" r="r" b="b"/>
              <a:pathLst>
                <a:path w="1025" h="1127" extrusionOk="0">
                  <a:moveTo>
                    <a:pt x="461" y="0"/>
                  </a:moveTo>
                  <a:lnTo>
                    <a:pt x="256" y="51"/>
                  </a:lnTo>
                  <a:lnTo>
                    <a:pt x="103" y="205"/>
                  </a:lnTo>
                  <a:lnTo>
                    <a:pt x="0" y="410"/>
                  </a:lnTo>
                  <a:lnTo>
                    <a:pt x="0" y="614"/>
                  </a:lnTo>
                  <a:lnTo>
                    <a:pt x="52" y="819"/>
                  </a:lnTo>
                  <a:lnTo>
                    <a:pt x="154" y="973"/>
                  </a:lnTo>
                  <a:lnTo>
                    <a:pt x="359" y="1075"/>
                  </a:lnTo>
                  <a:lnTo>
                    <a:pt x="563" y="1126"/>
                  </a:lnTo>
                  <a:lnTo>
                    <a:pt x="768" y="1075"/>
                  </a:lnTo>
                  <a:lnTo>
                    <a:pt x="922" y="921"/>
                  </a:lnTo>
                  <a:lnTo>
                    <a:pt x="1024" y="717"/>
                  </a:lnTo>
                  <a:lnTo>
                    <a:pt x="1024" y="512"/>
                  </a:lnTo>
                  <a:lnTo>
                    <a:pt x="1024" y="461"/>
                  </a:lnTo>
                  <a:lnTo>
                    <a:pt x="973" y="256"/>
                  </a:lnTo>
                  <a:lnTo>
                    <a:pt x="871" y="102"/>
                  </a:lnTo>
                  <a:lnTo>
                    <a:pt x="666" y="5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55;p54"/>
            <p:cNvSpPr/>
            <p:nvPr/>
          </p:nvSpPr>
          <p:spPr>
            <a:xfrm>
              <a:off x="2224550" y="2012950"/>
              <a:ext cx="25600" cy="28175"/>
            </a:xfrm>
            <a:custGeom>
              <a:avLst/>
              <a:gdLst/>
              <a:ahLst/>
              <a:cxnLst/>
              <a:rect l="l" t="t" r="r" b="b"/>
              <a:pathLst>
                <a:path w="1024" h="1127" extrusionOk="0">
                  <a:moveTo>
                    <a:pt x="461" y="0"/>
                  </a:moveTo>
                  <a:lnTo>
                    <a:pt x="256" y="51"/>
                  </a:lnTo>
                  <a:lnTo>
                    <a:pt x="103" y="205"/>
                  </a:lnTo>
                  <a:lnTo>
                    <a:pt x="51" y="358"/>
                  </a:lnTo>
                  <a:lnTo>
                    <a:pt x="0" y="614"/>
                  </a:lnTo>
                  <a:lnTo>
                    <a:pt x="51" y="819"/>
                  </a:lnTo>
                  <a:lnTo>
                    <a:pt x="154" y="973"/>
                  </a:lnTo>
                  <a:lnTo>
                    <a:pt x="359" y="1075"/>
                  </a:lnTo>
                  <a:lnTo>
                    <a:pt x="563" y="1126"/>
                  </a:lnTo>
                  <a:lnTo>
                    <a:pt x="768" y="1024"/>
                  </a:lnTo>
                  <a:lnTo>
                    <a:pt x="922" y="870"/>
                  </a:lnTo>
                  <a:lnTo>
                    <a:pt x="1024" y="717"/>
                  </a:lnTo>
                  <a:lnTo>
                    <a:pt x="1024" y="512"/>
                  </a:lnTo>
                  <a:lnTo>
                    <a:pt x="1024" y="461"/>
                  </a:lnTo>
                  <a:lnTo>
                    <a:pt x="973" y="256"/>
                  </a:lnTo>
                  <a:lnTo>
                    <a:pt x="870" y="10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56;p54"/>
            <p:cNvSpPr/>
            <p:nvPr/>
          </p:nvSpPr>
          <p:spPr>
            <a:xfrm>
              <a:off x="2168250" y="2139625"/>
              <a:ext cx="25600" cy="28175"/>
            </a:xfrm>
            <a:custGeom>
              <a:avLst/>
              <a:gdLst/>
              <a:ahLst/>
              <a:cxnLst/>
              <a:rect l="l" t="t" r="r" b="b"/>
              <a:pathLst>
                <a:path w="1024" h="1127" extrusionOk="0">
                  <a:moveTo>
                    <a:pt x="461" y="0"/>
                  </a:moveTo>
                  <a:lnTo>
                    <a:pt x="256" y="52"/>
                  </a:lnTo>
                  <a:lnTo>
                    <a:pt x="103" y="205"/>
                  </a:lnTo>
                  <a:lnTo>
                    <a:pt x="0" y="410"/>
                  </a:lnTo>
                  <a:lnTo>
                    <a:pt x="0" y="615"/>
                  </a:lnTo>
                  <a:lnTo>
                    <a:pt x="0" y="666"/>
                  </a:lnTo>
                  <a:lnTo>
                    <a:pt x="51" y="819"/>
                  </a:lnTo>
                  <a:lnTo>
                    <a:pt x="154" y="1024"/>
                  </a:lnTo>
                  <a:lnTo>
                    <a:pt x="358" y="1075"/>
                  </a:lnTo>
                  <a:lnTo>
                    <a:pt x="512" y="1126"/>
                  </a:lnTo>
                  <a:lnTo>
                    <a:pt x="717" y="1075"/>
                  </a:lnTo>
                  <a:lnTo>
                    <a:pt x="870" y="922"/>
                  </a:lnTo>
                  <a:lnTo>
                    <a:pt x="973" y="717"/>
                  </a:lnTo>
                  <a:lnTo>
                    <a:pt x="1024" y="512"/>
                  </a:lnTo>
                  <a:lnTo>
                    <a:pt x="973" y="308"/>
                  </a:lnTo>
                  <a:lnTo>
                    <a:pt x="819" y="154"/>
                  </a:lnTo>
                  <a:lnTo>
                    <a:pt x="666" y="52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57;p54"/>
            <p:cNvSpPr/>
            <p:nvPr/>
          </p:nvSpPr>
          <p:spPr>
            <a:xfrm>
              <a:off x="2172075" y="2284225"/>
              <a:ext cx="25625" cy="28175"/>
            </a:xfrm>
            <a:custGeom>
              <a:avLst/>
              <a:gdLst/>
              <a:ahLst/>
              <a:cxnLst/>
              <a:rect l="l" t="t" r="r" b="b"/>
              <a:pathLst>
                <a:path w="1025" h="1127" extrusionOk="0">
                  <a:moveTo>
                    <a:pt x="461" y="0"/>
                  </a:moveTo>
                  <a:lnTo>
                    <a:pt x="257" y="103"/>
                  </a:lnTo>
                  <a:lnTo>
                    <a:pt x="103" y="256"/>
                  </a:lnTo>
                  <a:lnTo>
                    <a:pt x="1" y="410"/>
                  </a:lnTo>
                  <a:lnTo>
                    <a:pt x="1" y="614"/>
                  </a:lnTo>
                  <a:lnTo>
                    <a:pt x="1" y="666"/>
                  </a:lnTo>
                  <a:lnTo>
                    <a:pt x="52" y="870"/>
                  </a:lnTo>
                  <a:lnTo>
                    <a:pt x="154" y="1024"/>
                  </a:lnTo>
                  <a:lnTo>
                    <a:pt x="308" y="1126"/>
                  </a:lnTo>
                  <a:lnTo>
                    <a:pt x="513" y="1126"/>
                  </a:lnTo>
                  <a:lnTo>
                    <a:pt x="717" y="1075"/>
                  </a:lnTo>
                  <a:lnTo>
                    <a:pt x="871" y="922"/>
                  </a:lnTo>
                  <a:lnTo>
                    <a:pt x="973" y="768"/>
                  </a:lnTo>
                  <a:lnTo>
                    <a:pt x="1024" y="512"/>
                  </a:lnTo>
                  <a:lnTo>
                    <a:pt x="973" y="512"/>
                  </a:lnTo>
                  <a:lnTo>
                    <a:pt x="973" y="307"/>
                  </a:lnTo>
                  <a:lnTo>
                    <a:pt x="820" y="154"/>
                  </a:lnTo>
                  <a:lnTo>
                    <a:pt x="666" y="5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58;p54"/>
            <p:cNvSpPr/>
            <p:nvPr/>
          </p:nvSpPr>
          <p:spPr>
            <a:xfrm>
              <a:off x="1400475" y="1353950"/>
              <a:ext cx="657750" cy="1036500"/>
            </a:xfrm>
            <a:custGeom>
              <a:avLst/>
              <a:gdLst/>
              <a:ahLst/>
              <a:cxnLst/>
              <a:rect l="l" t="t" r="r" b="b"/>
              <a:pathLst>
                <a:path w="26310" h="41460" extrusionOk="0">
                  <a:moveTo>
                    <a:pt x="22266" y="0"/>
                  </a:moveTo>
                  <a:lnTo>
                    <a:pt x="21703" y="51"/>
                  </a:lnTo>
                  <a:lnTo>
                    <a:pt x="21344" y="102"/>
                  </a:lnTo>
                  <a:lnTo>
                    <a:pt x="20833" y="256"/>
                  </a:lnTo>
                  <a:lnTo>
                    <a:pt x="20321" y="461"/>
                  </a:lnTo>
                  <a:lnTo>
                    <a:pt x="19655" y="768"/>
                  </a:lnTo>
                  <a:lnTo>
                    <a:pt x="18990" y="1228"/>
                  </a:lnTo>
                  <a:lnTo>
                    <a:pt x="18222" y="1791"/>
                  </a:lnTo>
                  <a:lnTo>
                    <a:pt x="17352" y="2457"/>
                  </a:lnTo>
                  <a:lnTo>
                    <a:pt x="16431" y="3327"/>
                  </a:lnTo>
                  <a:lnTo>
                    <a:pt x="15509" y="4351"/>
                  </a:lnTo>
                  <a:lnTo>
                    <a:pt x="14434" y="5630"/>
                  </a:lnTo>
                  <a:lnTo>
                    <a:pt x="13360" y="7064"/>
                  </a:lnTo>
                  <a:lnTo>
                    <a:pt x="12234" y="8701"/>
                  </a:lnTo>
                  <a:lnTo>
                    <a:pt x="11671" y="9623"/>
                  </a:lnTo>
                  <a:lnTo>
                    <a:pt x="11056" y="10646"/>
                  </a:lnTo>
                  <a:lnTo>
                    <a:pt x="9930" y="12796"/>
                  </a:lnTo>
                  <a:lnTo>
                    <a:pt x="8804" y="15151"/>
                  </a:lnTo>
                  <a:lnTo>
                    <a:pt x="7678" y="17608"/>
                  </a:lnTo>
                  <a:lnTo>
                    <a:pt x="6654" y="20218"/>
                  </a:lnTo>
                  <a:lnTo>
                    <a:pt x="5631" y="22828"/>
                  </a:lnTo>
                  <a:lnTo>
                    <a:pt x="4658" y="25439"/>
                  </a:lnTo>
                  <a:lnTo>
                    <a:pt x="3788" y="27947"/>
                  </a:lnTo>
                  <a:lnTo>
                    <a:pt x="2253" y="32656"/>
                  </a:lnTo>
                  <a:lnTo>
                    <a:pt x="1024" y="36495"/>
                  </a:lnTo>
                  <a:lnTo>
                    <a:pt x="256" y="39105"/>
                  </a:lnTo>
                  <a:lnTo>
                    <a:pt x="0" y="40078"/>
                  </a:lnTo>
                  <a:lnTo>
                    <a:pt x="26156" y="41460"/>
                  </a:lnTo>
                  <a:lnTo>
                    <a:pt x="26207" y="38593"/>
                  </a:lnTo>
                  <a:lnTo>
                    <a:pt x="26309" y="31939"/>
                  </a:lnTo>
                  <a:lnTo>
                    <a:pt x="26309" y="28203"/>
                  </a:lnTo>
                  <a:lnTo>
                    <a:pt x="26309" y="24722"/>
                  </a:lnTo>
                  <a:lnTo>
                    <a:pt x="26258" y="21805"/>
                  </a:lnTo>
                  <a:lnTo>
                    <a:pt x="26207" y="20730"/>
                  </a:lnTo>
                  <a:lnTo>
                    <a:pt x="26156" y="19962"/>
                  </a:lnTo>
                  <a:lnTo>
                    <a:pt x="25900" y="18171"/>
                  </a:lnTo>
                  <a:lnTo>
                    <a:pt x="25439" y="15458"/>
                  </a:lnTo>
                  <a:lnTo>
                    <a:pt x="24160" y="8753"/>
                  </a:lnTo>
                  <a:lnTo>
                    <a:pt x="22470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59;p54"/>
            <p:cNvSpPr/>
            <p:nvPr/>
          </p:nvSpPr>
          <p:spPr>
            <a:xfrm>
              <a:off x="2114500" y="1382100"/>
              <a:ext cx="273850" cy="1010900"/>
            </a:xfrm>
            <a:custGeom>
              <a:avLst/>
              <a:gdLst/>
              <a:ahLst/>
              <a:cxnLst/>
              <a:rect l="l" t="t" r="r" b="b"/>
              <a:pathLst>
                <a:path w="10954" h="40436" extrusionOk="0">
                  <a:moveTo>
                    <a:pt x="0" y="0"/>
                  </a:moveTo>
                  <a:lnTo>
                    <a:pt x="819" y="1843"/>
                  </a:lnTo>
                  <a:lnTo>
                    <a:pt x="2662" y="6245"/>
                  </a:lnTo>
                  <a:lnTo>
                    <a:pt x="3686" y="8804"/>
                  </a:lnTo>
                  <a:lnTo>
                    <a:pt x="4658" y="11261"/>
                  </a:lnTo>
                  <a:lnTo>
                    <a:pt x="5477" y="13359"/>
                  </a:lnTo>
                  <a:lnTo>
                    <a:pt x="5784" y="14229"/>
                  </a:lnTo>
                  <a:lnTo>
                    <a:pt x="5989" y="14946"/>
                  </a:lnTo>
                  <a:lnTo>
                    <a:pt x="6143" y="15714"/>
                  </a:lnTo>
                  <a:lnTo>
                    <a:pt x="6347" y="16533"/>
                  </a:lnTo>
                  <a:lnTo>
                    <a:pt x="6603" y="18324"/>
                  </a:lnTo>
                  <a:lnTo>
                    <a:pt x="6808" y="20218"/>
                  </a:lnTo>
                  <a:lnTo>
                    <a:pt x="7013" y="22265"/>
                  </a:lnTo>
                  <a:lnTo>
                    <a:pt x="7115" y="24364"/>
                  </a:lnTo>
                  <a:lnTo>
                    <a:pt x="7166" y="26514"/>
                  </a:lnTo>
                  <a:lnTo>
                    <a:pt x="7166" y="28612"/>
                  </a:lnTo>
                  <a:lnTo>
                    <a:pt x="7166" y="30660"/>
                  </a:lnTo>
                  <a:lnTo>
                    <a:pt x="7064" y="34447"/>
                  </a:lnTo>
                  <a:lnTo>
                    <a:pt x="6910" y="37570"/>
                  </a:lnTo>
                  <a:lnTo>
                    <a:pt x="6757" y="40436"/>
                  </a:lnTo>
                  <a:lnTo>
                    <a:pt x="8855" y="40129"/>
                  </a:lnTo>
                  <a:lnTo>
                    <a:pt x="8395" y="30660"/>
                  </a:lnTo>
                  <a:lnTo>
                    <a:pt x="8548" y="30455"/>
                  </a:lnTo>
                  <a:lnTo>
                    <a:pt x="8907" y="29943"/>
                  </a:lnTo>
                  <a:lnTo>
                    <a:pt x="9418" y="29073"/>
                  </a:lnTo>
                  <a:lnTo>
                    <a:pt x="9725" y="28561"/>
                  </a:lnTo>
                  <a:lnTo>
                    <a:pt x="9981" y="27998"/>
                  </a:lnTo>
                  <a:lnTo>
                    <a:pt x="10237" y="27384"/>
                  </a:lnTo>
                  <a:lnTo>
                    <a:pt x="10493" y="26667"/>
                  </a:lnTo>
                  <a:lnTo>
                    <a:pt x="10698" y="25951"/>
                  </a:lnTo>
                  <a:lnTo>
                    <a:pt x="10852" y="25183"/>
                  </a:lnTo>
                  <a:lnTo>
                    <a:pt x="10954" y="24364"/>
                  </a:lnTo>
                  <a:lnTo>
                    <a:pt x="10954" y="23494"/>
                  </a:lnTo>
                  <a:lnTo>
                    <a:pt x="10903" y="22624"/>
                  </a:lnTo>
                  <a:lnTo>
                    <a:pt x="10749" y="21754"/>
                  </a:lnTo>
                  <a:lnTo>
                    <a:pt x="10493" y="20730"/>
                  </a:lnTo>
                  <a:lnTo>
                    <a:pt x="10135" y="19604"/>
                  </a:lnTo>
                  <a:lnTo>
                    <a:pt x="9674" y="18324"/>
                  </a:lnTo>
                  <a:lnTo>
                    <a:pt x="9162" y="16942"/>
                  </a:lnTo>
                  <a:lnTo>
                    <a:pt x="7934" y="14025"/>
                  </a:lnTo>
                  <a:lnTo>
                    <a:pt x="6603" y="11005"/>
                  </a:lnTo>
                  <a:lnTo>
                    <a:pt x="5221" y="8087"/>
                  </a:lnTo>
                  <a:lnTo>
                    <a:pt x="3942" y="5528"/>
                  </a:lnTo>
                  <a:lnTo>
                    <a:pt x="2867" y="3481"/>
                  </a:lnTo>
                  <a:lnTo>
                    <a:pt x="2150" y="2201"/>
                  </a:lnTo>
                  <a:lnTo>
                    <a:pt x="1638" y="1484"/>
                  </a:lnTo>
                  <a:lnTo>
                    <a:pt x="1178" y="921"/>
                  </a:lnTo>
                  <a:lnTo>
                    <a:pt x="819" y="512"/>
                  </a:lnTo>
                  <a:lnTo>
                    <a:pt x="512" y="256"/>
                  </a:lnTo>
                  <a:lnTo>
                    <a:pt x="308" y="10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60;p54"/>
            <p:cNvSpPr/>
            <p:nvPr/>
          </p:nvSpPr>
          <p:spPr>
            <a:xfrm>
              <a:off x="2264225" y="1625225"/>
              <a:ext cx="122850" cy="321200"/>
            </a:xfrm>
            <a:custGeom>
              <a:avLst/>
              <a:gdLst/>
              <a:ahLst/>
              <a:cxnLst/>
              <a:rect l="l" t="t" r="r" b="b"/>
              <a:pathLst>
                <a:path w="4914" h="12848" extrusionOk="0">
                  <a:moveTo>
                    <a:pt x="0" y="0"/>
                  </a:moveTo>
                  <a:lnTo>
                    <a:pt x="0" y="51"/>
                  </a:lnTo>
                  <a:lnTo>
                    <a:pt x="1331" y="3276"/>
                  </a:lnTo>
                  <a:lnTo>
                    <a:pt x="2662" y="6552"/>
                  </a:lnTo>
                  <a:lnTo>
                    <a:pt x="3327" y="8036"/>
                  </a:lnTo>
                  <a:lnTo>
                    <a:pt x="3941" y="9572"/>
                  </a:lnTo>
                  <a:lnTo>
                    <a:pt x="4248" y="10339"/>
                  </a:lnTo>
                  <a:lnTo>
                    <a:pt x="4504" y="11158"/>
                  </a:lnTo>
                  <a:lnTo>
                    <a:pt x="4709" y="11977"/>
                  </a:lnTo>
                  <a:lnTo>
                    <a:pt x="4811" y="12796"/>
                  </a:lnTo>
                  <a:lnTo>
                    <a:pt x="4811" y="12848"/>
                  </a:lnTo>
                  <a:lnTo>
                    <a:pt x="4914" y="12848"/>
                  </a:lnTo>
                  <a:lnTo>
                    <a:pt x="4914" y="12796"/>
                  </a:lnTo>
                  <a:lnTo>
                    <a:pt x="4914" y="11977"/>
                  </a:lnTo>
                  <a:lnTo>
                    <a:pt x="4811" y="11158"/>
                  </a:lnTo>
                  <a:lnTo>
                    <a:pt x="4658" y="10391"/>
                  </a:lnTo>
                  <a:lnTo>
                    <a:pt x="4402" y="9572"/>
                  </a:lnTo>
                  <a:lnTo>
                    <a:pt x="4146" y="8804"/>
                  </a:lnTo>
                  <a:lnTo>
                    <a:pt x="3839" y="8036"/>
                  </a:lnTo>
                  <a:lnTo>
                    <a:pt x="3173" y="6552"/>
                  </a:lnTo>
                  <a:lnTo>
                    <a:pt x="2508" y="5067"/>
                  </a:lnTo>
                  <a:lnTo>
                    <a:pt x="2406" y="4402"/>
                  </a:lnTo>
                  <a:lnTo>
                    <a:pt x="2252" y="3737"/>
                  </a:lnTo>
                  <a:lnTo>
                    <a:pt x="2047" y="3071"/>
                  </a:lnTo>
                  <a:lnTo>
                    <a:pt x="1791" y="2406"/>
                  </a:lnTo>
                  <a:lnTo>
                    <a:pt x="1740" y="2355"/>
                  </a:lnTo>
                  <a:lnTo>
                    <a:pt x="1740" y="2406"/>
                  </a:lnTo>
                  <a:lnTo>
                    <a:pt x="1689" y="2457"/>
                  </a:lnTo>
                  <a:lnTo>
                    <a:pt x="1996" y="3481"/>
                  </a:lnTo>
                  <a:lnTo>
                    <a:pt x="2252" y="4556"/>
                  </a:lnTo>
                  <a:lnTo>
                    <a:pt x="1177" y="225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61;p54"/>
            <p:cNvSpPr/>
            <p:nvPr/>
          </p:nvSpPr>
          <p:spPr>
            <a:xfrm>
              <a:off x="3000000" y="2020625"/>
              <a:ext cx="143325" cy="138225"/>
            </a:xfrm>
            <a:custGeom>
              <a:avLst/>
              <a:gdLst/>
              <a:ahLst/>
              <a:cxnLst/>
              <a:rect l="l" t="t" r="r" b="b"/>
              <a:pathLst>
                <a:path w="5733" h="5529" extrusionOk="0">
                  <a:moveTo>
                    <a:pt x="1177" y="0"/>
                  </a:moveTo>
                  <a:lnTo>
                    <a:pt x="819" y="563"/>
                  </a:lnTo>
                  <a:lnTo>
                    <a:pt x="512" y="1229"/>
                  </a:lnTo>
                  <a:lnTo>
                    <a:pt x="205" y="1996"/>
                  </a:lnTo>
                  <a:lnTo>
                    <a:pt x="103" y="2406"/>
                  </a:lnTo>
                  <a:lnTo>
                    <a:pt x="0" y="2815"/>
                  </a:lnTo>
                  <a:lnTo>
                    <a:pt x="0" y="3276"/>
                  </a:lnTo>
                  <a:lnTo>
                    <a:pt x="51" y="3686"/>
                  </a:lnTo>
                  <a:lnTo>
                    <a:pt x="205" y="4095"/>
                  </a:lnTo>
                  <a:lnTo>
                    <a:pt x="410" y="4453"/>
                  </a:lnTo>
                  <a:lnTo>
                    <a:pt x="717" y="4812"/>
                  </a:lnTo>
                  <a:lnTo>
                    <a:pt x="1126" y="5170"/>
                  </a:lnTo>
                  <a:lnTo>
                    <a:pt x="1638" y="5375"/>
                  </a:lnTo>
                  <a:lnTo>
                    <a:pt x="2099" y="5528"/>
                  </a:lnTo>
                  <a:lnTo>
                    <a:pt x="2508" y="5528"/>
                  </a:lnTo>
                  <a:lnTo>
                    <a:pt x="2969" y="5477"/>
                  </a:lnTo>
                  <a:lnTo>
                    <a:pt x="3378" y="5323"/>
                  </a:lnTo>
                  <a:lnTo>
                    <a:pt x="3737" y="5119"/>
                  </a:lnTo>
                  <a:lnTo>
                    <a:pt x="4095" y="4863"/>
                  </a:lnTo>
                  <a:lnTo>
                    <a:pt x="4402" y="4556"/>
                  </a:lnTo>
                  <a:lnTo>
                    <a:pt x="4965" y="3941"/>
                  </a:lnTo>
                  <a:lnTo>
                    <a:pt x="5375" y="3378"/>
                  </a:lnTo>
                  <a:lnTo>
                    <a:pt x="5733" y="281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62;p54"/>
            <p:cNvSpPr/>
            <p:nvPr/>
          </p:nvSpPr>
          <p:spPr>
            <a:xfrm>
              <a:off x="3026875" y="1286125"/>
              <a:ext cx="533600" cy="808725"/>
            </a:xfrm>
            <a:custGeom>
              <a:avLst/>
              <a:gdLst/>
              <a:ahLst/>
              <a:cxnLst/>
              <a:rect l="l" t="t" r="r" b="b"/>
              <a:pathLst>
                <a:path w="21344" h="32349" extrusionOk="0">
                  <a:moveTo>
                    <a:pt x="21344" y="0"/>
                  </a:moveTo>
                  <a:lnTo>
                    <a:pt x="20116" y="717"/>
                  </a:lnTo>
                  <a:lnTo>
                    <a:pt x="16379" y="2969"/>
                  </a:lnTo>
                  <a:lnTo>
                    <a:pt x="0" y="29534"/>
                  </a:lnTo>
                  <a:lnTo>
                    <a:pt x="4555" y="32349"/>
                  </a:lnTo>
                  <a:lnTo>
                    <a:pt x="20935" y="5784"/>
                  </a:lnTo>
                  <a:lnTo>
                    <a:pt x="20935" y="5733"/>
                  </a:lnTo>
                  <a:lnTo>
                    <a:pt x="21242" y="1433"/>
                  </a:lnTo>
                  <a:lnTo>
                    <a:pt x="213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63;p54"/>
            <p:cNvSpPr/>
            <p:nvPr/>
          </p:nvSpPr>
          <p:spPr>
            <a:xfrm>
              <a:off x="3529750" y="1286125"/>
              <a:ext cx="30725" cy="34575"/>
            </a:xfrm>
            <a:custGeom>
              <a:avLst/>
              <a:gdLst/>
              <a:ahLst/>
              <a:cxnLst/>
              <a:rect l="l" t="t" r="r" b="b"/>
              <a:pathLst>
                <a:path w="1229" h="1383" extrusionOk="0">
                  <a:moveTo>
                    <a:pt x="1229" y="0"/>
                  </a:moveTo>
                  <a:lnTo>
                    <a:pt x="1" y="717"/>
                  </a:lnTo>
                  <a:lnTo>
                    <a:pt x="1127" y="1382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64;p54"/>
            <p:cNvSpPr/>
            <p:nvPr/>
          </p:nvSpPr>
          <p:spPr>
            <a:xfrm>
              <a:off x="3028150" y="1974550"/>
              <a:ext cx="148450" cy="107525"/>
            </a:xfrm>
            <a:custGeom>
              <a:avLst/>
              <a:gdLst/>
              <a:ahLst/>
              <a:cxnLst/>
              <a:rect l="l" t="t" r="r" b="b"/>
              <a:pathLst>
                <a:path w="5938" h="4301" extrusionOk="0">
                  <a:moveTo>
                    <a:pt x="614" y="1"/>
                  </a:moveTo>
                  <a:lnTo>
                    <a:pt x="0" y="1075"/>
                  </a:lnTo>
                  <a:lnTo>
                    <a:pt x="5272" y="4300"/>
                  </a:lnTo>
                  <a:lnTo>
                    <a:pt x="5938" y="3276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65;p54"/>
            <p:cNvSpPr/>
            <p:nvPr/>
          </p:nvSpPr>
          <p:spPr>
            <a:xfrm>
              <a:off x="3033250" y="1965600"/>
              <a:ext cx="149750" cy="108775"/>
            </a:xfrm>
            <a:custGeom>
              <a:avLst/>
              <a:gdLst/>
              <a:ahLst/>
              <a:cxnLst/>
              <a:rect l="l" t="t" r="r" b="b"/>
              <a:pathLst>
                <a:path w="5990" h="4351" extrusionOk="0">
                  <a:moveTo>
                    <a:pt x="666" y="0"/>
                  </a:moveTo>
                  <a:lnTo>
                    <a:pt x="1" y="1075"/>
                  </a:lnTo>
                  <a:lnTo>
                    <a:pt x="5324" y="4351"/>
                  </a:lnTo>
                  <a:lnTo>
                    <a:pt x="5990" y="3327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66;p54"/>
            <p:cNvSpPr/>
            <p:nvPr/>
          </p:nvSpPr>
          <p:spPr>
            <a:xfrm>
              <a:off x="3049900" y="1728875"/>
              <a:ext cx="167650" cy="263625"/>
            </a:xfrm>
            <a:custGeom>
              <a:avLst/>
              <a:gdLst/>
              <a:ahLst/>
              <a:cxnLst/>
              <a:rect l="l" t="t" r="r" b="b"/>
              <a:pathLst>
                <a:path w="6706" h="10545" extrusionOk="0">
                  <a:moveTo>
                    <a:pt x="6040" y="0"/>
                  </a:moveTo>
                  <a:lnTo>
                    <a:pt x="0" y="9469"/>
                  </a:lnTo>
                  <a:lnTo>
                    <a:pt x="1689" y="10544"/>
                  </a:lnTo>
                  <a:lnTo>
                    <a:pt x="6706" y="358"/>
                  </a:lnTo>
                  <a:lnTo>
                    <a:pt x="604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67;p54"/>
            <p:cNvSpPr/>
            <p:nvPr/>
          </p:nvSpPr>
          <p:spPr>
            <a:xfrm>
              <a:off x="1808675" y="1424325"/>
              <a:ext cx="1106875" cy="888075"/>
            </a:xfrm>
            <a:custGeom>
              <a:avLst/>
              <a:gdLst/>
              <a:ahLst/>
              <a:cxnLst/>
              <a:rect l="l" t="t" r="r" b="b"/>
              <a:pathLst>
                <a:path w="44275" h="35523" extrusionOk="0">
                  <a:moveTo>
                    <a:pt x="2355" y="0"/>
                  </a:moveTo>
                  <a:lnTo>
                    <a:pt x="2048" y="51"/>
                  </a:lnTo>
                  <a:lnTo>
                    <a:pt x="1843" y="103"/>
                  </a:lnTo>
                  <a:lnTo>
                    <a:pt x="1587" y="256"/>
                  </a:lnTo>
                  <a:lnTo>
                    <a:pt x="1382" y="410"/>
                  </a:lnTo>
                  <a:lnTo>
                    <a:pt x="1178" y="666"/>
                  </a:lnTo>
                  <a:lnTo>
                    <a:pt x="973" y="922"/>
                  </a:lnTo>
                  <a:lnTo>
                    <a:pt x="666" y="1485"/>
                  </a:lnTo>
                  <a:lnTo>
                    <a:pt x="410" y="2150"/>
                  </a:lnTo>
                  <a:lnTo>
                    <a:pt x="256" y="2918"/>
                  </a:lnTo>
                  <a:lnTo>
                    <a:pt x="103" y="3685"/>
                  </a:lnTo>
                  <a:lnTo>
                    <a:pt x="51" y="4504"/>
                  </a:lnTo>
                  <a:lnTo>
                    <a:pt x="0" y="5272"/>
                  </a:lnTo>
                  <a:lnTo>
                    <a:pt x="51" y="5989"/>
                  </a:lnTo>
                  <a:lnTo>
                    <a:pt x="256" y="8292"/>
                  </a:lnTo>
                  <a:lnTo>
                    <a:pt x="563" y="10544"/>
                  </a:lnTo>
                  <a:lnTo>
                    <a:pt x="973" y="12848"/>
                  </a:lnTo>
                  <a:lnTo>
                    <a:pt x="1433" y="15100"/>
                  </a:lnTo>
                  <a:lnTo>
                    <a:pt x="1996" y="17301"/>
                  </a:lnTo>
                  <a:lnTo>
                    <a:pt x="2611" y="19502"/>
                  </a:lnTo>
                  <a:lnTo>
                    <a:pt x="3327" y="21549"/>
                  </a:lnTo>
                  <a:lnTo>
                    <a:pt x="4095" y="23545"/>
                  </a:lnTo>
                  <a:lnTo>
                    <a:pt x="4914" y="25439"/>
                  </a:lnTo>
                  <a:lnTo>
                    <a:pt x="5784" y="27230"/>
                  </a:lnTo>
                  <a:lnTo>
                    <a:pt x="6245" y="28049"/>
                  </a:lnTo>
                  <a:lnTo>
                    <a:pt x="6757" y="28868"/>
                  </a:lnTo>
                  <a:lnTo>
                    <a:pt x="7217" y="29585"/>
                  </a:lnTo>
                  <a:lnTo>
                    <a:pt x="7729" y="30302"/>
                  </a:lnTo>
                  <a:lnTo>
                    <a:pt x="8241" y="30967"/>
                  </a:lnTo>
                  <a:lnTo>
                    <a:pt x="8804" y="31581"/>
                  </a:lnTo>
                  <a:lnTo>
                    <a:pt x="9316" y="32195"/>
                  </a:lnTo>
                  <a:lnTo>
                    <a:pt x="9879" y="32707"/>
                  </a:lnTo>
                  <a:lnTo>
                    <a:pt x="10442" y="33168"/>
                  </a:lnTo>
                  <a:lnTo>
                    <a:pt x="11005" y="33577"/>
                  </a:lnTo>
                  <a:lnTo>
                    <a:pt x="11568" y="33936"/>
                  </a:lnTo>
                  <a:lnTo>
                    <a:pt x="12182" y="34243"/>
                  </a:lnTo>
                  <a:lnTo>
                    <a:pt x="12796" y="34499"/>
                  </a:lnTo>
                  <a:lnTo>
                    <a:pt x="13513" y="34703"/>
                  </a:lnTo>
                  <a:lnTo>
                    <a:pt x="14230" y="34908"/>
                  </a:lnTo>
                  <a:lnTo>
                    <a:pt x="15049" y="35062"/>
                  </a:lnTo>
                  <a:lnTo>
                    <a:pt x="15970" y="35215"/>
                  </a:lnTo>
                  <a:lnTo>
                    <a:pt x="16891" y="35318"/>
                  </a:lnTo>
                  <a:lnTo>
                    <a:pt x="18887" y="35471"/>
                  </a:lnTo>
                  <a:lnTo>
                    <a:pt x="20986" y="35522"/>
                  </a:lnTo>
                  <a:lnTo>
                    <a:pt x="23238" y="35522"/>
                  </a:lnTo>
                  <a:lnTo>
                    <a:pt x="25541" y="35420"/>
                  </a:lnTo>
                  <a:lnTo>
                    <a:pt x="27896" y="35266"/>
                  </a:lnTo>
                  <a:lnTo>
                    <a:pt x="30250" y="35062"/>
                  </a:lnTo>
                  <a:lnTo>
                    <a:pt x="32554" y="34857"/>
                  </a:lnTo>
                  <a:lnTo>
                    <a:pt x="36853" y="34345"/>
                  </a:lnTo>
                  <a:lnTo>
                    <a:pt x="40538" y="33833"/>
                  </a:lnTo>
                  <a:lnTo>
                    <a:pt x="43302" y="33373"/>
                  </a:lnTo>
                  <a:lnTo>
                    <a:pt x="43507" y="33270"/>
                  </a:lnTo>
                  <a:lnTo>
                    <a:pt x="43661" y="33065"/>
                  </a:lnTo>
                  <a:lnTo>
                    <a:pt x="43814" y="32758"/>
                  </a:lnTo>
                  <a:lnTo>
                    <a:pt x="43968" y="32400"/>
                  </a:lnTo>
                  <a:lnTo>
                    <a:pt x="44070" y="31939"/>
                  </a:lnTo>
                  <a:lnTo>
                    <a:pt x="44173" y="31428"/>
                  </a:lnTo>
                  <a:lnTo>
                    <a:pt x="44275" y="30148"/>
                  </a:lnTo>
                  <a:lnTo>
                    <a:pt x="44275" y="28664"/>
                  </a:lnTo>
                  <a:lnTo>
                    <a:pt x="44224" y="27077"/>
                  </a:lnTo>
                  <a:lnTo>
                    <a:pt x="44121" y="25337"/>
                  </a:lnTo>
                  <a:lnTo>
                    <a:pt x="43968" y="23545"/>
                  </a:lnTo>
                  <a:lnTo>
                    <a:pt x="43763" y="21805"/>
                  </a:lnTo>
                  <a:lnTo>
                    <a:pt x="43456" y="20065"/>
                  </a:lnTo>
                  <a:lnTo>
                    <a:pt x="43149" y="18478"/>
                  </a:lnTo>
                  <a:lnTo>
                    <a:pt x="42791" y="17096"/>
                  </a:lnTo>
                  <a:lnTo>
                    <a:pt x="42432" y="15919"/>
                  </a:lnTo>
                  <a:lnTo>
                    <a:pt x="42228" y="15458"/>
                  </a:lnTo>
                  <a:lnTo>
                    <a:pt x="42023" y="15048"/>
                  </a:lnTo>
                  <a:lnTo>
                    <a:pt x="41767" y="14741"/>
                  </a:lnTo>
                  <a:lnTo>
                    <a:pt x="41562" y="14537"/>
                  </a:lnTo>
                  <a:lnTo>
                    <a:pt x="41357" y="14383"/>
                  </a:lnTo>
                  <a:lnTo>
                    <a:pt x="41102" y="14383"/>
                  </a:lnTo>
                  <a:lnTo>
                    <a:pt x="39003" y="14844"/>
                  </a:lnTo>
                  <a:lnTo>
                    <a:pt x="35881" y="15560"/>
                  </a:lnTo>
                  <a:lnTo>
                    <a:pt x="28305" y="17352"/>
                  </a:lnTo>
                  <a:lnTo>
                    <a:pt x="24569" y="18171"/>
                  </a:lnTo>
                  <a:lnTo>
                    <a:pt x="21293" y="18836"/>
                  </a:lnTo>
                  <a:lnTo>
                    <a:pt x="19962" y="19092"/>
                  </a:lnTo>
                  <a:lnTo>
                    <a:pt x="18887" y="19194"/>
                  </a:lnTo>
                  <a:lnTo>
                    <a:pt x="18120" y="19246"/>
                  </a:lnTo>
                  <a:lnTo>
                    <a:pt x="17864" y="19246"/>
                  </a:lnTo>
                  <a:lnTo>
                    <a:pt x="17710" y="19194"/>
                  </a:lnTo>
                  <a:lnTo>
                    <a:pt x="17505" y="19041"/>
                  </a:lnTo>
                  <a:lnTo>
                    <a:pt x="17198" y="18734"/>
                  </a:lnTo>
                  <a:lnTo>
                    <a:pt x="16379" y="17710"/>
                  </a:lnTo>
                  <a:lnTo>
                    <a:pt x="15202" y="16226"/>
                  </a:lnTo>
                  <a:lnTo>
                    <a:pt x="13769" y="14383"/>
                  </a:lnTo>
                  <a:lnTo>
                    <a:pt x="12182" y="12182"/>
                  </a:lnTo>
                  <a:lnTo>
                    <a:pt x="10493" y="9776"/>
                  </a:lnTo>
                  <a:lnTo>
                    <a:pt x="8804" y="7217"/>
                  </a:lnTo>
                  <a:lnTo>
                    <a:pt x="7166" y="4556"/>
                  </a:lnTo>
                  <a:lnTo>
                    <a:pt x="6603" y="3737"/>
                  </a:lnTo>
                  <a:lnTo>
                    <a:pt x="6142" y="3020"/>
                  </a:lnTo>
                  <a:lnTo>
                    <a:pt x="5682" y="2406"/>
                  </a:lnTo>
                  <a:lnTo>
                    <a:pt x="5221" y="1843"/>
                  </a:lnTo>
                  <a:lnTo>
                    <a:pt x="4760" y="1331"/>
                  </a:lnTo>
                  <a:lnTo>
                    <a:pt x="4351" y="973"/>
                  </a:lnTo>
                  <a:lnTo>
                    <a:pt x="3993" y="614"/>
                  </a:lnTo>
                  <a:lnTo>
                    <a:pt x="3634" y="358"/>
                  </a:lnTo>
                  <a:lnTo>
                    <a:pt x="3276" y="205"/>
                  </a:lnTo>
                  <a:lnTo>
                    <a:pt x="2918" y="5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68;p54"/>
            <p:cNvSpPr/>
            <p:nvPr/>
          </p:nvSpPr>
          <p:spPr>
            <a:xfrm>
              <a:off x="2703125" y="1611150"/>
              <a:ext cx="737075" cy="652625"/>
            </a:xfrm>
            <a:custGeom>
              <a:avLst/>
              <a:gdLst/>
              <a:ahLst/>
              <a:cxnLst/>
              <a:rect l="l" t="t" r="r" b="b"/>
              <a:pathLst>
                <a:path w="29483" h="26105" extrusionOk="0">
                  <a:moveTo>
                    <a:pt x="21395" y="0"/>
                  </a:moveTo>
                  <a:lnTo>
                    <a:pt x="20167" y="51"/>
                  </a:lnTo>
                  <a:lnTo>
                    <a:pt x="17813" y="256"/>
                  </a:lnTo>
                  <a:lnTo>
                    <a:pt x="15765" y="461"/>
                  </a:lnTo>
                  <a:lnTo>
                    <a:pt x="14332" y="717"/>
                  </a:lnTo>
                  <a:lnTo>
                    <a:pt x="13615" y="870"/>
                  </a:lnTo>
                  <a:lnTo>
                    <a:pt x="12745" y="1229"/>
                  </a:lnTo>
                  <a:lnTo>
                    <a:pt x="11773" y="1638"/>
                  </a:lnTo>
                  <a:lnTo>
                    <a:pt x="10698" y="2201"/>
                  </a:lnTo>
                  <a:lnTo>
                    <a:pt x="8343" y="3481"/>
                  </a:lnTo>
                  <a:lnTo>
                    <a:pt x="5938" y="4914"/>
                  </a:lnTo>
                  <a:lnTo>
                    <a:pt x="3634" y="6347"/>
                  </a:lnTo>
                  <a:lnTo>
                    <a:pt x="1741" y="7575"/>
                  </a:lnTo>
                  <a:lnTo>
                    <a:pt x="0" y="8753"/>
                  </a:lnTo>
                  <a:lnTo>
                    <a:pt x="5887" y="26104"/>
                  </a:lnTo>
                  <a:lnTo>
                    <a:pt x="6757" y="26053"/>
                  </a:lnTo>
                  <a:lnTo>
                    <a:pt x="8190" y="26002"/>
                  </a:lnTo>
                  <a:lnTo>
                    <a:pt x="11875" y="25848"/>
                  </a:lnTo>
                  <a:lnTo>
                    <a:pt x="13871" y="25695"/>
                  </a:lnTo>
                  <a:lnTo>
                    <a:pt x="15816" y="25541"/>
                  </a:lnTo>
                  <a:lnTo>
                    <a:pt x="17454" y="25337"/>
                  </a:lnTo>
                  <a:lnTo>
                    <a:pt x="18171" y="25183"/>
                  </a:lnTo>
                  <a:lnTo>
                    <a:pt x="18734" y="25029"/>
                  </a:lnTo>
                  <a:lnTo>
                    <a:pt x="19809" y="24671"/>
                  </a:lnTo>
                  <a:lnTo>
                    <a:pt x="20986" y="24262"/>
                  </a:lnTo>
                  <a:lnTo>
                    <a:pt x="22163" y="23801"/>
                  </a:lnTo>
                  <a:lnTo>
                    <a:pt x="23341" y="23238"/>
                  </a:lnTo>
                  <a:lnTo>
                    <a:pt x="23852" y="22931"/>
                  </a:lnTo>
                  <a:lnTo>
                    <a:pt x="24415" y="22573"/>
                  </a:lnTo>
                  <a:lnTo>
                    <a:pt x="24876" y="22214"/>
                  </a:lnTo>
                  <a:lnTo>
                    <a:pt x="25286" y="21805"/>
                  </a:lnTo>
                  <a:lnTo>
                    <a:pt x="25695" y="21395"/>
                  </a:lnTo>
                  <a:lnTo>
                    <a:pt x="26002" y="20935"/>
                  </a:lnTo>
                  <a:lnTo>
                    <a:pt x="26258" y="20474"/>
                  </a:lnTo>
                  <a:lnTo>
                    <a:pt x="26463" y="19962"/>
                  </a:lnTo>
                  <a:lnTo>
                    <a:pt x="26514" y="19553"/>
                  </a:lnTo>
                  <a:lnTo>
                    <a:pt x="26565" y="19143"/>
                  </a:lnTo>
                  <a:lnTo>
                    <a:pt x="26514" y="18734"/>
                  </a:lnTo>
                  <a:lnTo>
                    <a:pt x="26514" y="18324"/>
                  </a:lnTo>
                  <a:lnTo>
                    <a:pt x="26412" y="17915"/>
                  </a:lnTo>
                  <a:lnTo>
                    <a:pt x="26309" y="17505"/>
                  </a:lnTo>
                  <a:lnTo>
                    <a:pt x="26156" y="17147"/>
                  </a:lnTo>
                  <a:lnTo>
                    <a:pt x="25951" y="16789"/>
                  </a:lnTo>
                  <a:lnTo>
                    <a:pt x="26258" y="16430"/>
                  </a:lnTo>
                  <a:lnTo>
                    <a:pt x="26514" y="15970"/>
                  </a:lnTo>
                  <a:lnTo>
                    <a:pt x="26821" y="15458"/>
                  </a:lnTo>
                  <a:lnTo>
                    <a:pt x="27077" y="14844"/>
                  </a:lnTo>
                  <a:lnTo>
                    <a:pt x="27282" y="14229"/>
                  </a:lnTo>
                  <a:lnTo>
                    <a:pt x="27333" y="13922"/>
                  </a:lnTo>
                  <a:lnTo>
                    <a:pt x="27333" y="13615"/>
                  </a:lnTo>
                  <a:lnTo>
                    <a:pt x="27282" y="13257"/>
                  </a:lnTo>
                  <a:lnTo>
                    <a:pt x="27179" y="13001"/>
                  </a:lnTo>
                  <a:lnTo>
                    <a:pt x="26821" y="12284"/>
                  </a:lnTo>
                  <a:lnTo>
                    <a:pt x="26412" y="11670"/>
                  </a:lnTo>
                  <a:lnTo>
                    <a:pt x="25849" y="11107"/>
                  </a:lnTo>
                  <a:lnTo>
                    <a:pt x="25234" y="10647"/>
                  </a:lnTo>
                  <a:lnTo>
                    <a:pt x="25541" y="10339"/>
                  </a:lnTo>
                  <a:lnTo>
                    <a:pt x="25849" y="9930"/>
                  </a:lnTo>
                  <a:lnTo>
                    <a:pt x="26156" y="9469"/>
                  </a:lnTo>
                  <a:lnTo>
                    <a:pt x="26463" y="8957"/>
                  </a:lnTo>
                  <a:lnTo>
                    <a:pt x="26565" y="8650"/>
                  </a:lnTo>
                  <a:lnTo>
                    <a:pt x="26668" y="8343"/>
                  </a:lnTo>
                  <a:lnTo>
                    <a:pt x="26719" y="8087"/>
                  </a:lnTo>
                  <a:lnTo>
                    <a:pt x="26719" y="7780"/>
                  </a:lnTo>
                  <a:lnTo>
                    <a:pt x="26668" y="7473"/>
                  </a:lnTo>
                  <a:lnTo>
                    <a:pt x="26565" y="7166"/>
                  </a:lnTo>
                  <a:lnTo>
                    <a:pt x="26360" y="6859"/>
                  </a:lnTo>
                  <a:lnTo>
                    <a:pt x="26104" y="6552"/>
                  </a:lnTo>
                  <a:lnTo>
                    <a:pt x="25900" y="6296"/>
                  </a:lnTo>
                  <a:lnTo>
                    <a:pt x="25593" y="6040"/>
                  </a:lnTo>
                  <a:lnTo>
                    <a:pt x="25337" y="5835"/>
                  </a:lnTo>
                  <a:lnTo>
                    <a:pt x="25030" y="5630"/>
                  </a:lnTo>
                  <a:lnTo>
                    <a:pt x="24671" y="5426"/>
                  </a:lnTo>
                  <a:lnTo>
                    <a:pt x="24364" y="5323"/>
                  </a:lnTo>
                  <a:lnTo>
                    <a:pt x="25234" y="5119"/>
                  </a:lnTo>
                  <a:lnTo>
                    <a:pt x="26104" y="4914"/>
                  </a:lnTo>
                  <a:lnTo>
                    <a:pt x="27077" y="4607"/>
                  </a:lnTo>
                  <a:lnTo>
                    <a:pt x="27589" y="4402"/>
                  </a:lnTo>
                  <a:lnTo>
                    <a:pt x="28049" y="4197"/>
                  </a:lnTo>
                  <a:lnTo>
                    <a:pt x="28510" y="3941"/>
                  </a:lnTo>
                  <a:lnTo>
                    <a:pt x="28868" y="3685"/>
                  </a:lnTo>
                  <a:lnTo>
                    <a:pt x="29176" y="3378"/>
                  </a:lnTo>
                  <a:lnTo>
                    <a:pt x="29380" y="3020"/>
                  </a:lnTo>
                  <a:lnTo>
                    <a:pt x="29431" y="2815"/>
                  </a:lnTo>
                  <a:lnTo>
                    <a:pt x="29483" y="2662"/>
                  </a:lnTo>
                  <a:lnTo>
                    <a:pt x="29483" y="2457"/>
                  </a:lnTo>
                  <a:lnTo>
                    <a:pt x="29431" y="2252"/>
                  </a:lnTo>
                  <a:lnTo>
                    <a:pt x="29329" y="1945"/>
                  </a:lnTo>
                  <a:lnTo>
                    <a:pt x="29176" y="1638"/>
                  </a:lnTo>
                  <a:lnTo>
                    <a:pt x="28971" y="1433"/>
                  </a:lnTo>
                  <a:lnTo>
                    <a:pt x="28664" y="1177"/>
                  </a:lnTo>
                  <a:lnTo>
                    <a:pt x="28357" y="973"/>
                  </a:lnTo>
                  <a:lnTo>
                    <a:pt x="27998" y="768"/>
                  </a:lnTo>
                  <a:lnTo>
                    <a:pt x="27589" y="614"/>
                  </a:lnTo>
                  <a:lnTo>
                    <a:pt x="27128" y="512"/>
                  </a:lnTo>
                  <a:lnTo>
                    <a:pt x="26156" y="256"/>
                  </a:lnTo>
                  <a:lnTo>
                    <a:pt x="25081" y="103"/>
                  </a:lnTo>
                  <a:lnTo>
                    <a:pt x="23904" y="51"/>
                  </a:lnTo>
                  <a:lnTo>
                    <a:pt x="2267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69;p54"/>
            <p:cNvSpPr/>
            <p:nvPr/>
          </p:nvSpPr>
          <p:spPr>
            <a:xfrm>
              <a:off x="3076775" y="1741650"/>
              <a:ext cx="235475" cy="26900"/>
            </a:xfrm>
            <a:custGeom>
              <a:avLst/>
              <a:gdLst/>
              <a:ahLst/>
              <a:cxnLst/>
              <a:rect l="l" t="t" r="r" b="b"/>
              <a:pathLst>
                <a:path w="9419" h="1076" extrusionOk="0">
                  <a:moveTo>
                    <a:pt x="7013" y="1"/>
                  </a:moveTo>
                  <a:lnTo>
                    <a:pt x="5835" y="103"/>
                  </a:lnTo>
                  <a:lnTo>
                    <a:pt x="4658" y="206"/>
                  </a:lnTo>
                  <a:lnTo>
                    <a:pt x="2355" y="564"/>
                  </a:lnTo>
                  <a:lnTo>
                    <a:pt x="51" y="973"/>
                  </a:lnTo>
                  <a:lnTo>
                    <a:pt x="0" y="1025"/>
                  </a:lnTo>
                  <a:lnTo>
                    <a:pt x="0" y="1076"/>
                  </a:lnTo>
                  <a:lnTo>
                    <a:pt x="51" y="1076"/>
                  </a:lnTo>
                  <a:lnTo>
                    <a:pt x="1177" y="922"/>
                  </a:lnTo>
                  <a:lnTo>
                    <a:pt x="2355" y="769"/>
                  </a:lnTo>
                  <a:lnTo>
                    <a:pt x="4709" y="564"/>
                  </a:lnTo>
                  <a:lnTo>
                    <a:pt x="7013" y="462"/>
                  </a:lnTo>
                  <a:lnTo>
                    <a:pt x="8190" y="308"/>
                  </a:lnTo>
                  <a:lnTo>
                    <a:pt x="9316" y="155"/>
                  </a:lnTo>
                  <a:lnTo>
                    <a:pt x="9367" y="155"/>
                  </a:lnTo>
                  <a:lnTo>
                    <a:pt x="9418" y="103"/>
                  </a:lnTo>
                  <a:lnTo>
                    <a:pt x="9418" y="52"/>
                  </a:lnTo>
                  <a:lnTo>
                    <a:pt x="9367" y="52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70;p54"/>
            <p:cNvSpPr/>
            <p:nvPr/>
          </p:nvSpPr>
          <p:spPr>
            <a:xfrm>
              <a:off x="3113875" y="1872175"/>
              <a:ext cx="218850" cy="58900"/>
            </a:xfrm>
            <a:custGeom>
              <a:avLst/>
              <a:gdLst/>
              <a:ahLst/>
              <a:cxnLst/>
              <a:rect l="l" t="t" r="r" b="b"/>
              <a:pathLst>
                <a:path w="8754" h="2356" extrusionOk="0">
                  <a:moveTo>
                    <a:pt x="8702" y="1"/>
                  </a:moveTo>
                  <a:lnTo>
                    <a:pt x="8139" y="52"/>
                  </a:lnTo>
                  <a:lnTo>
                    <a:pt x="7627" y="103"/>
                  </a:lnTo>
                  <a:lnTo>
                    <a:pt x="7115" y="206"/>
                  </a:lnTo>
                  <a:lnTo>
                    <a:pt x="6603" y="359"/>
                  </a:lnTo>
                  <a:lnTo>
                    <a:pt x="4402" y="922"/>
                  </a:lnTo>
                  <a:lnTo>
                    <a:pt x="2202" y="1536"/>
                  </a:lnTo>
                  <a:lnTo>
                    <a:pt x="52" y="2253"/>
                  </a:lnTo>
                  <a:lnTo>
                    <a:pt x="1" y="2304"/>
                  </a:lnTo>
                  <a:lnTo>
                    <a:pt x="52" y="2304"/>
                  </a:lnTo>
                  <a:lnTo>
                    <a:pt x="52" y="2355"/>
                  </a:lnTo>
                  <a:lnTo>
                    <a:pt x="2253" y="1741"/>
                  </a:lnTo>
                  <a:lnTo>
                    <a:pt x="4454" y="1229"/>
                  </a:lnTo>
                  <a:lnTo>
                    <a:pt x="6655" y="717"/>
                  </a:lnTo>
                  <a:lnTo>
                    <a:pt x="7678" y="513"/>
                  </a:lnTo>
                  <a:lnTo>
                    <a:pt x="8702" y="206"/>
                  </a:lnTo>
                  <a:lnTo>
                    <a:pt x="8753" y="103"/>
                  </a:lnTo>
                  <a:lnTo>
                    <a:pt x="8753" y="52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71;p54"/>
            <p:cNvSpPr/>
            <p:nvPr/>
          </p:nvSpPr>
          <p:spPr>
            <a:xfrm>
              <a:off x="3156100" y="2030850"/>
              <a:ext cx="197100" cy="55050"/>
            </a:xfrm>
            <a:custGeom>
              <a:avLst/>
              <a:gdLst/>
              <a:ahLst/>
              <a:cxnLst/>
              <a:rect l="l" t="t" r="r" b="b"/>
              <a:pathLst>
                <a:path w="7884" h="2202" extrusionOk="0">
                  <a:moveTo>
                    <a:pt x="7832" y="1"/>
                  </a:moveTo>
                  <a:lnTo>
                    <a:pt x="7371" y="52"/>
                  </a:lnTo>
                  <a:lnTo>
                    <a:pt x="6911" y="154"/>
                  </a:lnTo>
                  <a:lnTo>
                    <a:pt x="6450" y="257"/>
                  </a:lnTo>
                  <a:lnTo>
                    <a:pt x="5989" y="410"/>
                  </a:lnTo>
                  <a:lnTo>
                    <a:pt x="3993" y="1024"/>
                  </a:lnTo>
                  <a:lnTo>
                    <a:pt x="2048" y="1587"/>
                  </a:lnTo>
                  <a:lnTo>
                    <a:pt x="52" y="2099"/>
                  </a:lnTo>
                  <a:lnTo>
                    <a:pt x="1" y="2150"/>
                  </a:lnTo>
                  <a:lnTo>
                    <a:pt x="52" y="2202"/>
                  </a:lnTo>
                  <a:lnTo>
                    <a:pt x="4147" y="1229"/>
                  </a:lnTo>
                  <a:lnTo>
                    <a:pt x="6092" y="717"/>
                  </a:lnTo>
                  <a:lnTo>
                    <a:pt x="6552" y="615"/>
                  </a:lnTo>
                  <a:lnTo>
                    <a:pt x="7013" y="461"/>
                  </a:lnTo>
                  <a:lnTo>
                    <a:pt x="7474" y="257"/>
                  </a:lnTo>
                  <a:lnTo>
                    <a:pt x="7883" y="52"/>
                  </a:lnTo>
                  <a:lnTo>
                    <a:pt x="78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72;p54"/>
            <p:cNvSpPr/>
            <p:nvPr/>
          </p:nvSpPr>
          <p:spPr>
            <a:xfrm>
              <a:off x="2971850" y="1607300"/>
              <a:ext cx="309675" cy="58900"/>
            </a:xfrm>
            <a:custGeom>
              <a:avLst/>
              <a:gdLst/>
              <a:ahLst/>
              <a:cxnLst/>
              <a:rect l="l" t="t" r="r" b="b"/>
              <a:pathLst>
                <a:path w="12387" h="2356" extrusionOk="0">
                  <a:moveTo>
                    <a:pt x="9162" y="1"/>
                  </a:moveTo>
                  <a:lnTo>
                    <a:pt x="7575" y="103"/>
                  </a:lnTo>
                  <a:lnTo>
                    <a:pt x="5989" y="205"/>
                  </a:lnTo>
                  <a:lnTo>
                    <a:pt x="5170" y="308"/>
                  </a:lnTo>
                  <a:lnTo>
                    <a:pt x="4402" y="461"/>
                  </a:lnTo>
                  <a:lnTo>
                    <a:pt x="3583" y="666"/>
                  </a:lnTo>
                  <a:lnTo>
                    <a:pt x="2815" y="871"/>
                  </a:lnTo>
                  <a:lnTo>
                    <a:pt x="2099" y="1178"/>
                  </a:lnTo>
                  <a:lnTo>
                    <a:pt x="1382" y="1536"/>
                  </a:lnTo>
                  <a:lnTo>
                    <a:pt x="665" y="1946"/>
                  </a:lnTo>
                  <a:lnTo>
                    <a:pt x="0" y="2355"/>
                  </a:lnTo>
                  <a:lnTo>
                    <a:pt x="1433" y="1741"/>
                  </a:lnTo>
                  <a:lnTo>
                    <a:pt x="2969" y="1229"/>
                  </a:lnTo>
                  <a:lnTo>
                    <a:pt x="3685" y="1024"/>
                  </a:lnTo>
                  <a:lnTo>
                    <a:pt x="4504" y="922"/>
                  </a:lnTo>
                  <a:lnTo>
                    <a:pt x="5272" y="768"/>
                  </a:lnTo>
                  <a:lnTo>
                    <a:pt x="6040" y="717"/>
                  </a:lnTo>
                  <a:lnTo>
                    <a:pt x="9213" y="410"/>
                  </a:lnTo>
                  <a:lnTo>
                    <a:pt x="12387" y="154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73;p54"/>
            <p:cNvSpPr/>
            <p:nvPr/>
          </p:nvSpPr>
          <p:spPr>
            <a:xfrm>
              <a:off x="1801000" y="1417925"/>
              <a:ext cx="963575" cy="917500"/>
            </a:xfrm>
            <a:custGeom>
              <a:avLst/>
              <a:gdLst/>
              <a:ahLst/>
              <a:cxnLst/>
              <a:rect l="l" t="t" r="r" b="b"/>
              <a:pathLst>
                <a:path w="38543" h="36700" extrusionOk="0">
                  <a:moveTo>
                    <a:pt x="2457" y="0"/>
                  </a:moveTo>
                  <a:lnTo>
                    <a:pt x="2150" y="103"/>
                  </a:lnTo>
                  <a:lnTo>
                    <a:pt x="1843" y="205"/>
                  </a:lnTo>
                  <a:lnTo>
                    <a:pt x="1587" y="410"/>
                  </a:lnTo>
                  <a:lnTo>
                    <a:pt x="1331" y="614"/>
                  </a:lnTo>
                  <a:lnTo>
                    <a:pt x="1075" y="922"/>
                  </a:lnTo>
                  <a:lnTo>
                    <a:pt x="870" y="1280"/>
                  </a:lnTo>
                  <a:lnTo>
                    <a:pt x="717" y="1638"/>
                  </a:lnTo>
                  <a:lnTo>
                    <a:pt x="563" y="2099"/>
                  </a:lnTo>
                  <a:lnTo>
                    <a:pt x="410" y="2559"/>
                  </a:lnTo>
                  <a:lnTo>
                    <a:pt x="205" y="3634"/>
                  </a:lnTo>
                  <a:lnTo>
                    <a:pt x="51" y="4812"/>
                  </a:lnTo>
                  <a:lnTo>
                    <a:pt x="0" y="6142"/>
                  </a:lnTo>
                  <a:lnTo>
                    <a:pt x="51" y="7524"/>
                  </a:lnTo>
                  <a:lnTo>
                    <a:pt x="154" y="9009"/>
                  </a:lnTo>
                  <a:lnTo>
                    <a:pt x="358" y="10544"/>
                  </a:lnTo>
                  <a:lnTo>
                    <a:pt x="614" y="12233"/>
                  </a:lnTo>
                  <a:lnTo>
                    <a:pt x="973" y="14025"/>
                  </a:lnTo>
                  <a:lnTo>
                    <a:pt x="1433" y="15919"/>
                  </a:lnTo>
                  <a:lnTo>
                    <a:pt x="1996" y="17813"/>
                  </a:lnTo>
                  <a:lnTo>
                    <a:pt x="2559" y="19758"/>
                  </a:lnTo>
                  <a:lnTo>
                    <a:pt x="3276" y="21703"/>
                  </a:lnTo>
                  <a:lnTo>
                    <a:pt x="3993" y="23596"/>
                  </a:lnTo>
                  <a:lnTo>
                    <a:pt x="4760" y="25439"/>
                  </a:lnTo>
                  <a:lnTo>
                    <a:pt x="5630" y="27231"/>
                  </a:lnTo>
                  <a:lnTo>
                    <a:pt x="6501" y="28920"/>
                  </a:lnTo>
                  <a:lnTo>
                    <a:pt x="7422" y="30455"/>
                  </a:lnTo>
                  <a:lnTo>
                    <a:pt x="7883" y="31172"/>
                  </a:lnTo>
                  <a:lnTo>
                    <a:pt x="8394" y="31837"/>
                  </a:lnTo>
                  <a:lnTo>
                    <a:pt x="8855" y="32451"/>
                  </a:lnTo>
                  <a:lnTo>
                    <a:pt x="9367" y="33066"/>
                  </a:lnTo>
                  <a:lnTo>
                    <a:pt x="9879" y="33577"/>
                  </a:lnTo>
                  <a:lnTo>
                    <a:pt x="10391" y="34038"/>
                  </a:lnTo>
                  <a:lnTo>
                    <a:pt x="10903" y="34448"/>
                  </a:lnTo>
                  <a:lnTo>
                    <a:pt x="11414" y="34806"/>
                  </a:lnTo>
                  <a:lnTo>
                    <a:pt x="11977" y="35113"/>
                  </a:lnTo>
                  <a:lnTo>
                    <a:pt x="12643" y="35369"/>
                  </a:lnTo>
                  <a:lnTo>
                    <a:pt x="13359" y="35625"/>
                  </a:lnTo>
                  <a:lnTo>
                    <a:pt x="14178" y="35830"/>
                  </a:lnTo>
                  <a:lnTo>
                    <a:pt x="15048" y="36034"/>
                  </a:lnTo>
                  <a:lnTo>
                    <a:pt x="15970" y="36188"/>
                  </a:lnTo>
                  <a:lnTo>
                    <a:pt x="18017" y="36444"/>
                  </a:lnTo>
                  <a:lnTo>
                    <a:pt x="20167" y="36597"/>
                  </a:lnTo>
                  <a:lnTo>
                    <a:pt x="22470" y="36700"/>
                  </a:lnTo>
                  <a:lnTo>
                    <a:pt x="24774" y="36700"/>
                  </a:lnTo>
                  <a:lnTo>
                    <a:pt x="27077" y="36648"/>
                  </a:lnTo>
                  <a:lnTo>
                    <a:pt x="29329" y="36597"/>
                  </a:lnTo>
                  <a:lnTo>
                    <a:pt x="31428" y="36495"/>
                  </a:lnTo>
                  <a:lnTo>
                    <a:pt x="35113" y="36239"/>
                  </a:lnTo>
                  <a:lnTo>
                    <a:pt x="37621" y="36034"/>
                  </a:lnTo>
                  <a:lnTo>
                    <a:pt x="38542" y="35932"/>
                  </a:lnTo>
                  <a:lnTo>
                    <a:pt x="35881" y="15049"/>
                  </a:lnTo>
                  <a:lnTo>
                    <a:pt x="27384" y="16994"/>
                  </a:lnTo>
                  <a:lnTo>
                    <a:pt x="21447" y="18324"/>
                  </a:lnTo>
                  <a:lnTo>
                    <a:pt x="19399" y="18734"/>
                  </a:lnTo>
                  <a:lnTo>
                    <a:pt x="18427" y="18887"/>
                  </a:lnTo>
                  <a:lnTo>
                    <a:pt x="18324" y="18887"/>
                  </a:lnTo>
                  <a:lnTo>
                    <a:pt x="18171" y="18785"/>
                  </a:lnTo>
                  <a:lnTo>
                    <a:pt x="17659" y="18324"/>
                  </a:lnTo>
                  <a:lnTo>
                    <a:pt x="16993" y="17557"/>
                  </a:lnTo>
                  <a:lnTo>
                    <a:pt x="16021" y="16328"/>
                  </a:lnTo>
                  <a:lnTo>
                    <a:pt x="14741" y="14588"/>
                  </a:lnTo>
                  <a:lnTo>
                    <a:pt x="13155" y="12336"/>
                  </a:lnTo>
                  <a:lnTo>
                    <a:pt x="11210" y="9367"/>
                  </a:lnTo>
                  <a:lnTo>
                    <a:pt x="8804" y="5784"/>
                  </a:lnTo>
                  <a:lnTo>
                    <a:pt x="8139" y="4812"/>
                  </a:lnTo>
                  <a:lnTo>
                    <a:pt x="7524" y="3941"/>
                  </a:lnTo>
                  <a:lnTo>
                    <a:pt x="6961" y="3174"/>
                  </a:lnTo>
                  <a:lnTo>
                    <a:pt x="6398" y="2508"/>
                  </a:lnTo>
                  <a:lnTo>
                    <a:pt x="5835" y="1945"/>
                  </a:lnTo>
                  <a:lnTo>
                    <a:pt x="5323" y="1433"/>
                  </a:lnTo>
                  <a:lnTo>
                    <a:pt x="4863" y="973"/>
                  </a:lnTo>
                  <a:lnTo>
                    <a:pt x="4402" y="666"/>
                  </a:lnTo>
                  <a:lnTo>
                    <a:pt x="3941" y="359"/>
                  </a:lnTo>
                  <a:lnTo>
                    <a:pt x="3532" y="205"/>
                  </a:lnTo>
                  <a:lnTo>
                    <a:pt x="3122" y="51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74;p54"/>
            <p:cNvSpPr/>
            <p:nvPr/>
          </p:nvSpPr>
          <p:spPr>
            <a:xfrm>
              <a:off x="1812500" y="1797975"/>
              <a:ext cx="952075" cy="546400"/>
            </a:xfrm>
            <a:custGeom>
              <a:avLst/>
              <a:gdLst/>
              <a:ahLst/>
              <a:cxnLst/>
              <a:rect l="l" t="t" r="r" b="b"/>
              <a:pathLst>
                <a:path w="38083" h="21856" extrusionOk="0">
                  <a:moveTo>
                    <a:pt x="103" y="0"/>
                  </a:moveTo>
                  <a:lnTo>
                    <a:pt x="103" y="51"/>
                  </a:lnTo>
                  <a:lnTo>
                    <a:pt x="922" y="2406"/>
                  </a:lnTo>
                  <a:lnTo>
                    <a:pt x="1792" y="4760"/>
                  </a:lnTo>
                  <a:lnTo>
                    <a:pt x="2560" y="6654"/>
                  </a:lnTo>
                  <a:lnTo>
                    <a:pt x="2048" y="5989"/>
                  </a:lnTo>
                  <a:lnTo>
                    <a:pt x="1076" y="4811"/>
                  </a:lnTo>
                  <a:lnTo>
                    <a:pt x="564" y="4197"/>
                  </a:lnTo>
                  <a:lnTo>
                    <a:pt x="103" y="3583"/>
                  </a:lnTo>
                  <a:lnTo>
                    <a:pt x="1" y="3583"/>
                  </a:lnTo>
                  <a:lnTo>
                    <a:pt x="1" y="3634"/>
                  </a:lnTo>
                  <a:lnTo>
                    <a:pt x="462" y="4248"/>
                  </a:lnTo>
                  <a:lnTo>
                    <a:pt x="922" y="4863"/>
                  </a:lnTo>
                  <a:lnTo>
                    <a:pt x="1792" y="6142"/>
                  </a:lnTo>
                  <a:lnTo>
                    <a:pt x="2714" y="7371"/>
                  </a:lnTo>
                  <a:lnTo>
                    <a:pt x="3123" y="7934"/>
                  </a:lnTo>
                  <a:lnTo>
                    <a:pt x="3174" y="7985"/>
                  </a:lnTo>
                  <a:lnTo>
                    <a:pt x="3737" y="9265"/>
                  </a:lnTo>
                  <a:lnTo>
                    <a:pt x="4761" y="11517"/>
                  </a:lnTo>
                  <a:lnTo>
                    <a:pt x="5887" y="13769"/>
                  </a:lnTo>
                  <a:lnTo>
                    <a:pt x="6399" y="14792"/>
                  </a:lnTo>
                  <a:lnTo>
                    <a:pt x="7013" y="15816"/>
                  </a:lnTo>
                  <a:lnTo>
                    <a:pt x="7679" y="16737"/>
                  </a:lnTo>
                  <a:lnTo>
                    <a:pt x="8344" y="17710"/>
                  </a:lnTo>
                  <a:lnTo>
                    <a:pt x="8702" y="18119"/>
                  </a:lnTo>
                  <a:lnTo>
                    <a:pt x="9112" y="18580"/>
                  </a:lnTo>
                  <a:lnTo>
                    <a:pt x="9521" y="18938"/>
                  </a:lnTo>
                  <a:lnTo>
                    <a:pt x="9931" y="19348"/>
                  </a:lnTo>
                  <a:lnTo>
                    <a:pt x="10391" y="19655"/>
                  </a:lnTo>
                  <a:lnTo>
                    <a:pt x="10903" y="19962"/>
                  </a:lnTo>
                  <a:lnTo>
                    <a:pt x="11364" y="20269"/>
                  </a:lnTo>
                  <a:lnTo>
                    <a:pt x="11876" y="20525"/>
                  </a:lnTo>
                  <a:lnTo>
                    <a:pt x="12490" y="20730"/>
                  </a:lnTo>
                  <a:lnTo>
                    <a:pt x="13206" y="20883"/>
                  </a:lnTo>
                  <a:lnTo>
                    <a:pt x="14025" y="21088"/>
                  </a:lnTo>
                  <a:lnTo>
                    <a:pt x="14947" y="21191"/>
                  </a:lnTo>
                  <a:lnTo>
                    <a:pt x="16943" y="21446"/>
                  </a:lnTo>
                  <a:lnTo>
                    <a:pt x="19093" y="21600"/>
                  </a:lnTo>
                  <a:lnTo>
                    <a:pt x="21242" y="21754"/>
                  </a:lnTo>
                  <a:lnTo>
                    <a:pt x="23341" y="21805"/>
                  </a:lnTo>
                  <a:lnTo>
                    <a:pt x="25132" y="21856"/>
                  </a:lnTo>
                  <a:lnTo>
                    <a:pt x="26617" y="21856"/>
                  </a:lnTo>
                  <a:lnTo>
                    <a:pt x="29483" y="21754"/>
                  </a:lnTo>
                  <a:lnTo>
                    <a:pt x="32298" y="21600"/>
                  </a:lnTo>
                  <a:lnTo>
                    <a:pt x="35113" y="21344"/>
                  </a:lnTo>
                  <a:lnTo>
                    <a:pt x="37929" y="20986"/>
                  </a:lnTo>
                  <a:lnTo>
                    <a:pt x="37980" y="20986"/>
                  </a:lnTo>
                  <a:lnTo>
                    <a:pt x="38031" y="20935"/>
                  </a:lnTo>
                  <a:lnTo>
                    <a:pt x="38082" y="20832"/>
                  </a:lnTo>
                  <a:lnTo>
                    <a:pt x="38031" y="20679"/>
                  </a:lnTo>
                  <a:lnTo>
                    <a:pt x="37877" y="20679"/>
                  </a:lnTo>
                  <a:lnTo>
                    <a:pt x="35421" y="20883"/>
                  </a:lnTo>
                  <a:lnTo>
                    <a:pt x="33015" y="21037"/>
                  </a:lnTo>
                  <a:lnTo>
                    <a:pt x="30558" y="21191"/>
                  </a:lnTo>
                  <a:lnTo>
                    <a:pt x="28152" y="21242"/>
                  </a:lnTo>
                  <a:lnTo>
                    <a:pt x="24928" y="21242"/>
                  </a:lnTo>
                  <a:lnTo>
                    <a:pt x="22880" y="21191"/>
                  </a:lnTo>
                  <a:lnTo>
                    <a:pt x="20782" y="21139"/>
                  </a:lnTo>
                  <a:lnTo>
                    <a:pt x="18632" y="20986"/>
                  </a:lnTo>
                  <a:lnTo>
                    <a:pt x="16636" y="20832"/>
                  </a:lnTo>
                  <a:lnTo>
                    <a:pt x="14844" y="20628"/>
                  </a:lnTo>
                  <a:lnTo>
                    <a:pt x="14077" y="20525"/>
                  </a:lnTo>
                  <a:lnTo>
                    <a:pt x="13462" y="20372"/>
                  </a:lnTo>
                  <a:lnTo>
                    <a:pt x="12899" y="20218"/>
                  </a:lnTo>
                  <a:lnTo>
                    <a:pt x="12388" y="20013"/>
                  </a:lnTo>
                  <a:lnTo>
                    <a:pt x="11876" y="19757"/>
                  </a:lnTo>
                  <a:lnTo>
                    <a:pt x="11364" y="19501"/>
                  </a:lnTo>
                  <a:lnTo>
                    <a:pt x="10903" y="19194"/>
                  </a:lnTo>
                  <a:lnTo>
                    <a:pt x="10443" y="18836"/>
                  </a:lnTo>
                  <a:lnTo>
                    <a:pt x="9982" y="18478"/>
                  </a:lnTo>
                  <a:lnTo>
                    <a:pt x="9572" y="18068"/>
                  </a:lnTo>
                  <a:lnTo>
                    <a:pt x="8856" y="17198"/>
                  </a:lnTo>
                  <a:lnTo>
                    <a:pt x="8139" y="16277"/>
                  </a:lnTo>
                  <a:lnTo>
                    <a:pt x="7474" y="15304"/>
                  </a:lnTo>
                  <a:lnTo>
                    <a:pt x="6911" y="14332"/>
                  </a:lnTo>
                  <a:lnTo>
                    <a:pt x="5785" y="12233"/>
                  </a:lnTo>
                  <a:lnTo>
                    <a:pt x="4710" y="10135"/>
                  </a:lnTo>
                  <a:lnTo>
                    <a:pt x="3533" y="7678"/>
                  </a:lnTo>
                  <a:lnTo>
                    <a:pt x="2458" y="5272"/>
                  </a:lnTo>
                  <a:lnTo>
                    <a:pt x="1280" y="2713"/>
                  </a:lnTo>
                  <a:lnTo>
                    <a:pt x="717" y="1382"/>
                  </a:lnTo>
                  <a:lnTo>
                    <a:pt x="206" y="51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75;p54"/>
            <p:cNvSpPr/>
            <p:nvPr/>
          </p:nvSpPr>
          <p:spPr>
            <a:xfrm>
              <a:off x="2113225" y="1700725"/>
              <a:ext cx="230350" cy="197075"/>
            </a:xfrm>
            <a:custGeom>
              <a:avLst/>
              <a:gdLst/>
              <a:ahLst/>
              <a:cxnLst/>
              <a:rect l="l" t="t" r="r" b="b"/>
              <a:pathLst>
                <a:path w="9214" h="7883" extrusionOk="0">
                  <a:moveTo>
                    <a:pt x="0" y="0"/>
                  </a:moveTo>
                  <a:lnTo>
                    <a:pt x="0" y="51"/>
                  </a:lnTo>
                  <a:lnTo>
                    <a:pt x="0" y="102"/>
                  </a:lnTo>
                  <a:lnTo>
                    <a:pt x="1177" y="1740"/>
                  </a:lnTo>
                  <a:lnTo>
                    <a:pt x="2201" y="3276"/>
                  </a:lnTo>
                  <a:lnTo>
                    <a:pt x="3225" y="4760"/>
                  </a:lnTo>
                  <a:lnTo>
                    <a:pt x="4249" y="6245"/>
                  </a:lnTo>
                  <a:lnTo>
                    <a:pt x="4658" y="6808"/>
                  </a:lnTo>
                  <a:lnTo>
                    <a:pt x="4914" y="7064"/>
                  </a:lnTo>
                  <a:lnTo>
                    <a:pt x="5119" y="7319"/>
                  </a:lnTo>
                  <a:lnTo>
                    <a:pt x="5375" y="7575"/>
                  </a:lnTo>
                  <a:lnTo>
                    <a:pt x="5682" y="7729"/>
                  </a:lnTo>
                  <a:lnTo>
                    <a:pt x="5989" y="7883"/>
                  </a:lnTo>
                  <a:lnTo>
                    <a:pt x="6398" y="7883"/>
                  </a:lnTo>
                  <a:lnTo>
                    <a:pt x="7115" y="7780"/>
                  </a:lnTo>
                  <a:lnTo>
                    <a:pt x="7780" y="7575"/>
                  </a:lnTo>
                  <a:lnTo>
                    <a:pt x="8497" y="7371"/>
                  </a:lnTo>
                  <a:lnTo>
                    <a:pt x="9162" y="7115"/>
                  </a:lnTo>
                  <a:lnTo>
                    <a:pt x="9213" y="7064"/>
                  </a:lnTo>
                  <a:lnTo>
                    <a:pt x="9162" y="7012"/>
                  </a:lnTo>
                  <a:lnTo>
                    <a:pt x="9162" y="6961"/>
                  </a:lnTo>
                  <a:lnTo>
                    <a:pt x="9111" y="6961"/>
                  </a:lnTo>
                  <a:lnTo>
                    <a:pt x="7678" y="7268"/>
                  </a:lnTo>
                  <a:lnTo>
                    <a:pt x="6859" y="7422"/>
                  </a:lnTo>
                  <a:lnTo>
                    <a:pt x="6501" y="7473"/>
                  </a:lnTo>
                  <a:lnTo>
                    <a:pt x="6245" y="7422"/>
                  </a:lnTo>
                  <a:lnTo>
                    <a:pt x="5886" y="7319"/>
                  </a:lnTo>
                  <a:lnTo>
                    <a:pt x="5579" y="7115"/>
                  </a:lnTo>
                  <a:lnTo>
                    <a:pt x="5272" y="6859"/>
                  </a:lnTo>
                  <a:lnTo>
                    <a:pt x="5068" y="6552"/>
                  </a:lnTo>
                  <a:lnTo>
                    <a:pt x="4044" y="5221"/>
                  </a:lnTo>
                  <a:lnTo>
                    <a:pt x="2815" y="3583"/>
                  </a:lnTo>
                  <a:lnTo>
                    <a:pt x="2764" y="3532"/>
                  </a:lnTo>
                  <a:lnTo>
                    <a:pt x="2764" y="3429"/>
                  </a:lnTo>
                  <a:lnTo>
                    <a:pt x="2662" y="3276"/>
                  </a:lnTo>
                  <a:lnTo>
                    <a:pt x="2611" y="3020"/>
                  </a:lnTo>
                  <a:lnTo>
                    <a:pt x="2252" y="2252"/>
                  </a:lnTo>
                  <a:lnTo>
                    <a:pt x="1536" y="717"/>
                  </a:lnTo>
                  <a:lnTo>
                    <a:pt x="1485" y="717"/>
                  </a:lnTo>
                  <a:lnTo>
                    <a:pt x="1485" y="768"/>
                  </a:lnTo>
                  <a:lnTo>
                    <a:pt x="2099" y="2355"/>
                  </a:lnTo>
                  <a:lnTo>
                    <a:pt x="2304" y="2918"/>
                  </a:lnTo>
                  <a:lnTo>
                    <a:pt x="2099" y="2662"/>
                  </a:lnTo>
                  <a:lnTo>
                    <a:pt x="1229" y="148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76;p54"/>
            <p:cNvSpPr/>
            <p:nvPr/>
          </p:nvSpPr>
          <p:spPr>
            <a:xfrm>
              <a:off x="2613550" y="1837625"/>
              <a:ext cx="55050" cy="461975"/>
            </a:xfrm>
            <a:custGeom>
              <a:avLst/>
              <a:gdLst/>
              <a:ahLst/>
              <a:cxnLst/>
              <a:rect l="l" t="t" r="r" b="b"/>
              <a:pathLst>
                <a:path w="2202" h="18479" extrusionOk="0">
                  <a:moveTo>
                    <a:pt x="0" y="1"/>
                  </a:moveTo>
                  <a:lnTo>
                    <a:pt x="0" y="52"/>
                  </a:lnTo>
                  <a:lnTo>
                    <a:pt x="103" y="1229"/>
                  </a:lnTo>
                  <a:lnTo>
                    <a:pt x="154" y="2407"/>
                  </a:lnTo>
                  <a:lnTo>
                    <a:pt x="308" y="4710"/>
                  </a:lnTo>
                  <a:lnTo>
                    <a:pt x="768" y="9265"/>
                  </a:lnTo>
                  <a:lnTo>
                    <a:pt x="1331" y="13872"/>
                  </a:lnTo>
                  <a:lnTo>
                    <a:pt x="1638" y="16124"/>
                  </a:lnTo>
                  <a:lnTo>
                    <a:pt x="2048" y="18427"/>
                  </a:lnTo>
                  <a:lnTo>
                    <a:pt x="2048" y="18478"/>
                  </a:lnTo>
                  <a:lnTo>
                    <a:pt x="2150" y="18478"/>
                  </a:lnTo>
                  <a:lnTo>
                    <a:pt x="2201" y="18427"/>
                  </a:lnTo>
                  <a:lnTo>
                    <a:pt x="2048" y="16124"/>
                  </a:lnTo>
                  <a:lnTo>
                    <a:pt x="1843" y="13821"/>
                  </a:lnTo>
                  <a:lnTo>
                    <a:pt x="1382" y="9265"/>
                  </a:lnTo>
                  <a:lnTo>
                    <a:pt x="819" y="4710"/>
                  </a:lnTo>
                  <a:lnTo>
                    <a:pt x="410" y="2355"/>
                  </a:lnTo>
                  <a:lnTo>
                    <a:pt x="256" y="1229"/>
                  </a:lnTo>
                  <a:lnTo>
                    <a:pt x="103" y="5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77;p54"/>
            <p:cNvSpPr/>
            <p:nvPr/>
          </p:nvSpPr>
          <p:spPr>
            <a:xfrm>
              <a:off x="1941750" y="1103125"/>
              <a:ext cx="234200" cy="414625"/>
            </a:xfrm>
            <a:custGeom>
              <a:avLst/>
              <a:gdLst/>
              <a:ahLst/>
              <a:cxnLst/>
              <a:rect l="l" t="t" r="r" b="b"/>
              <a:pathLst>
                <a:path w="9368" h="16585" extrusionOk="0">
                  <a:moveTo>
                    <a:pt x="2560" y="1"/>
                  </a:moveTo>
                  <a:lnTo>
                    <a:pt x="1587" y="3379"/>
                  </a:lnTo>
                  <a:lnTo>
                    <a:pt x="1587" y="3481"/>
                  </a:lnTo>
                  <a:lnTo>
                    <a:pt x="1536" y="3635"/>
                  </a:lnTo>
                  <a:lnTo>
                    <a:pt x="1434" y="3942"/>
                  </a:lnTo>
                  <a:lnTo>
                    <a:pt x="1178" y="4761"/>
                  </a:lnTo>
                  <a:lnTo>
                    <a:pt x="1024" y="5426"/>
                  </a:lnTo>
                  <a:lnTo>
                    <a:pt x="871" y="6092"/>
                  </a:lnTo>
                  <a:lnTo>
                    <a:pt x="564" y="7320"/>
                  </a:lnTo>
                  <a:lnTo>
                    <a:pt x="359" y="8549"/>
                  </a:lnTo>
                  <a:lnTo>
                    <a:pt x="154" y="9777"/>
                  </a:lnTo>
                  <a:lnTo>
                    <a:pt x="0" y="11057"/>
                  </a:lnTo>
                  <a:lnTo>
                    <a:pt x="154" y="11466"/>
                  </a:lnTo>
                  <a:lnTo>
                    <a:pt x="512" y="12132"/>
                  </a:lnTo>
                  <a:lnTo>
                    <a:pt x="1024" y="13002"/>
                  </a:lnTo>
                  <a:lnTo>
                    <a:pt x="1741" y="13974"/>
                  </a:lnTo>
                  <a:lnTo>
                    <a:pt x="2150" y="14435"/>
                  </a:lnTo>
                  <a:lnTo>
                    <a:pt x="2560" y="14896"/>
                  </a:lnTo>
                  <a:lnTo>
                    <a:pt x="3020" y="15356"/>
                  </a:lnTo>
                  <a:lnTo>
                    <a:pt x="3532" y="15715"/>
                  </a:lnTo>
                  <a:lnTo>
                    <a:pt x="4044" y="16022"/>
                  </a:lnTo>
                  <a:lnTo>
                    <a:pt x="4556" y="16329"/>
                  </a:lnTo>
                  <a:lnTo>
                    <a:pt x="5119" y="16482"/>
                  </a:lnTo>
                  <a:lnTo>
                    <a:pt x="5682" y="16585"/>
                  </a:lnTo>
                  <a:lnTo>
                    <a:pt x="5836" y="16533"/>
                  </a:lnTo>
                  <a:lnTo>
                    <a:pt x="6040" y="16380"/>
                  </a:lnTo>
                  <a:lnTo>
                    <a:pt x="6194" y="16124"/>
                  </a:lnTo>
                  <a:lnTo>
                    <a:pt x="6347" y="15817"/>
                  </a:lnTo>
                  <a:lnTo>
                    <a:pt x="6603" y="14947"/>
                  </a:lnTo>
                  <a:lnTo>
                    <a:pt x="6859" y="13974"/>
                  </a:lnTo>
                  <a:lnTo>
                    <a:pt x="7064" y="13002"/>
                  </a:lnTo>
                  <a:lnTo>
                    <a:pt x="7166" y="12183"/>
                  </a:lnTo>
                  <a:lnTo>
                    <a:pt x="7320" y="11313"/>
                  </a:lnTo>
                  <a:lnTo>
                    <a:pt x="7422" y="10954"/>
                  </a:lnTo>
                  <a:lnTo>
                    <a:pt x="9367" y="5580"/>
                  </a:lnTo>
                  <a:lnTo>
                    <a:pt x="3379" y="615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78;p54"/>
            <p:cNvSpPr/>
            <p:nvPr/>
          </p:nvSpPr>
          <p:spPr>
            <a:xfrm>
              <a:off x="1981425" y="1101850"/>
              <a:ext cx="194525" cy="275150"/>
            </a:xfrm>
            <a:custGeom>
              <a:avLst/>
              <a:gdLst/>
              <a:ahLst/>
              <a:cxnLst/>
              <a:rect l="l" t="t" r="r" b="b"/>
              <a:pathLst>
                <a:path w="7781" h="11006" extrusionOk="0">
                  <a:moveTo>
                    <a:pt x="973" y="1"/>
                  </a:moveTo>
                  <a:lnTo>
                    <a:pt x="0" y="3379"/>
                  </a:lnTo>
                  <a:lnTo>
                    <a:pt x="154" y="3993"/>
                  </a:lnTo>
                  <a:lnTo>
                    <a:pt x="359" y="4607"/>
                  </a:lnTo>
                  <a:lnTo>
                    <a:pt x="563" y="5170"/>
                  </a:lnTo>
                  <a:lnTo>
                    <a:pt x="819" y="5733"/>
                  </a:lnTo>
                  <a:lnTo>
                    <a:pt x="1075" y="6296"/>
                  </a:lnTo>
                  <a:lnTo>
                    <a:pt x="1382" y="6808"/>
                  </a:lnTo>
                  <a:lnTo>
                    <a:pt x="1740" y="7320"/>
                  </a:lnTo>
                  <a:lnTo>
                    <a:pt x="2099" y="7832"/>
                  </a:lnTo>
                  <a:lnTo>
                    <a:pt x="2457" y="8293"/>
                  </a:lnTo>
                  <a:lnTo>
                    <a:pt x="2867" y="8753"/>
                  </a:lnTo>
                  <a:lnTo>
                    <a:pt x="3327" y="9214"/>
                  </a:lnTo>
                  <a:lnTo>
                    <a:pt x="3788" y="9623"/>
                  </a:lnTo>
                  <a:lnTo>
                    <a:pt x="4249" y="9982"/>
                  </a:lnTo>
                  <a:lnTo>
                    <a:pt x="4760" y="10340"/>
                  </a:lnTo>
                  <a:lnTo>
                    <a:pt x="5323" y="10698"/>
                  </a:lnTo>
                  <a:lnTo>
                    <a:pt x="5835" y="11005"/>
                  </a:lnTo>
                  <a:lnTo>
                    <a:pt x="7780" y="5631"/>
                  </a:lnTo>
                  <a:lnTo>
                    <a:pt x="1792" y="66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79;p54"/>
            <p:cNvSpPr/>
            <p:nvPr/>
          </p:nvSpPr>
          <p:spPr>
            <a:xfrm>
              <a:off x="1935350" y="733325"/>
              <a:ext cx="453000" cy="584800"/>
            </a:xfrm>
            <a:custGeom>
              <a:avLst/>
              <a:gdLst/>
              <a:ahLst/>
              <a:cxnLst/>
              <a:rect l="l" t="t" r="r" b="b"/>
              <a:pathLst>
                <a:path w="18120" h="23392" extrusionOk="0">
                  <a:moveTo>
                    <a:pt x="8292" y="0"/>
                  </a:moveTo>
                  <a:lnTo>
                    <a:pt x="7474" y="52"/>
                  </a:lnTo>
                  <a:lnTo>
                    <a:pt x="6603" y="205"/>
                  </a:lnTo>
                  <a:lnTo>
                    <a:pt x="5836" y="410"/>
                  </a:lnTo>
                  <a:lnTo>
                    <a:pt x="5017" y="717"/>
                  </a:lnTo>
                  <a:lnTo>
                    <a:pt x="4249" y="1075"/>
                  </a:lnTo>
                  <a:lnTo>
                    <a:pt x="3481" y="1536"/>
                  </a:lnTo>
                  <a:lnTo>
                    <a:pt x="2816" y="2099"/>
                  </a:lnTo>
                  <a:lnTo>
                    <a:pt x="2202" y="2764"/>
                  </a:lnTo>
                  <a:lnTo>
                    <a:pt x="1587" y="3532"/>
                  </a:lnTo>
                  <a:lnTo>
                    <a:pt x="1331" y="3942"/>
                  </a:lnTo>
                  <a:lnTo>
                    <a:pt x="1127" y="4402"/>
                  </a:lnTo>
                  <a:lnTo>
                    <a:pt x="871" y="4914"/>
                  </a:lnTo>
                  <a:lnTo>
                    <a:pt x="717" y="5375"/>
                  </a:lnTo>
                  <a:lnTo>
                    <a:pt x="512" y="5938"/>
                  </a:lnTo>
                  <a:lnTo>
                    <a:pt x="359" y="6501"/>
                  </a:lnTo>
                  <a:lnTo>
                    <a:pt x="256" y="7115"/>
                  </a:lnTo>
                  <a:lnTo>
                    <a:pt x="154" y="7729"/>
                  </a:lnTo>
                  <a:lnTo>
                    <a:pt x="52" y="8395"/>
                  </a:lnTo>
                  <a:lnTo>
                    <a:pt x="1" y="9060"/>
                  </a:lnTo>
                  <a:lnTo>
                    <a:pt x="1" y="9828"/>
                  </a:lnTo>
                  <a:lnTo>
                    <a:pt x="1" y="10545"/>
                  </a:lnTo>
                  <a:lnTo>
                    <a:pt x="154" y="12182"/>
                  </a:lnTo>
                  <a:lnTo>
                    <a:pt x="410" y="13974"/>
                  </a:lnTo>
                  <a:lnTo>
                    <a:pt x="615" y="14844"/>
                  </a:lnTo>
                  <a:lnTo>
                    <a:pt x="820" y="15663"/>
                  </a:lnTo>
                  <a:lnTo>
                    <a:pt x="1024" y="16482"/>
                  </a:lnTo>
                  <a:lnTo>
                    <a:pt x="1280" y="17199"/>
                  </a:lnTo>
                  <a:lnTo>
                    <a:pt x="1587" y="17864"/>
                  </a:lnTo>
                  <a:lnTo>
                    <a:pt x="1843" y="18478"/>
                  </a:lnTo>
                  <a:lnTo>
                    <a:pt x="2202" y="19041"/>
                  </a:lnTo>
                  <a:lnTo>
                    <a:pt x="2509" y="19604"/>
                  </a:lnTo>
                  <a:lnTo>
                    <a:pt x="2867" y="20065"/>
                  </a:lnTo>
                  <a:lnTo>
                    <a:pt x="3225" y="20526"/>
                  </a:lnTo>
                  <a:lnTo>
                    <a:pt x="3583" y="20935"/>
                  </a:lnTo>
                  <a:lnTo>
                    <a:pt x="3942" y="21293"/>
                  </a:lnTo>
                  <a:lnTo>
                    <a:pt x="4351" y="21600"/>
                  </a:lnTo>
                  <a:lnTo>
                    <a:pt x="4761" y="21908"/>
                  </a:lnTo>
                  <a:lnTo>
                    <a:pt x="5529" y="22419"/>
                  </a:lnTo>
                  <a:lnTo>
                    <a:pt x="6347" y="22778"/>
                  </a:lnTo>
                  <a:lnTo>
                    <a:pt x="7115" y="23034"/>
                  </a:lnTo>
                  <a:lnTo>
                    <a:pt x="7883" y="23238"/>
                  </a:lnTo>
                  <a:lnTo>
                    <a:pt x="8600" y="23341"/>
                  </a:lnTo>
                  <a:lnTo>
                    <a:pt x="9265" y="23392"/>
                  </a:lnTo>
                  <a:lnTo>
                    <a:pt x="10801" y="23392"/>
                  </a:lnTo>
                  <a:lnTo>
                    <a:pt x="11261" y="23341"/>
                  </a:lnTo>
                  <a:lnTo>
                    <a:pt x="11773" y="23238"/>
                  </a:lnTo>
                  <a:lnTo>
                    <a:pt x="12336" y="23085"/>
                  </a:lnTo>
                  <a:lnTo>
                    <a:pt x="12950" y="22880"/>
                  </a:lnTo>
                  <a:lnTo>
                    <a:pt x="13616" y="22573"/>
                  </a:lnTo>
                  <a:lnTo>
                    <a:pt x="14230" y="22215"/>
                  </a:lnTo>
                  <a:lnTo>
                    <a:pt x="14895" y="21754"/>
                  </a:lnTo>
                  <a:lnTo>
                    <a:pt x="15510" y="21191"/>
                  </a:lnTo>
                  <a:lnTo>
                    <a:pt x="16124" y="20526"/>
                  </a:lnTo>
                  <a:lnTo>
                    <a:pt x="16380" y="20116"/>
                  </a:lnTo>
                  <a:lnTo>
                    <a:pt x="16687" y="19707"/>
                  </a:lnTo>
                  <a:lnTo>
                    <a:pt x="16891" y="19246"/>
                  </a:lnTo>
                  <a:lnTo>
                    <a:pt x="17147" y="18785"/>
                  </a:lnTo>
                  <a:lnTo>
                    <a:pt x="17352" y="18273"/>
                  </a:lnTo>
                  <a:lnTo>
                    <a:pt x="17557" y="17710"/>
                  </a:lnTo>
                  <a:lnTo>
                    <a:pt x="17710" y="17096"/>
                  </a:lnTo>
                  <a:lnTo>
                    <a:pt x="17864" y="16431"/>
                  </a:lnTo>
                  <a:lnTo>
                    <a:pt x="17966" y="15765"/>
                  </a:lnTo>
                  <a:lnTo>
                    <a:pt x="18069" y="15049"/>
                  </a:lnTo>
                  <a:lnTo>
                    <a:pt x="18120" y="14281"/>
                  </a:lnTo>
                  <a:lnTo>
                    <a:pt x="18120" y="13462"/>
                  </a:lnTo>
                  <a:lnTo>
                    <a:pt x="18120" y="12592"/>
                  </a:lnTo>
                  <a:lnTo>
                    <a:pt x="18069" y="11671"/>
                  </a:lnTo>
                  <a:lnTo>
                    <a:pt x="17966" y="10749"/>
                  </a:lnTo>
                  <a:lnTo>
                    <a:pt x="17864" y="9930"/>
                  </a:lnTo>
                  <a:lnTo>
                    <a:pt x="17710" y="9060"/>
                  </a:lnTo>
                  <a:lnTo>
                    <a:pt x="17557" y="8292"/>
                  </a:lnTo>
                  <a:lnTo>
                    <a:pt x="17403" y="7576"/>
                  </a:lnTo>
                  <a:lnTo>
                    <a:pt x="17199" y="6859"/>
                  </a:lnTo>
                  <a:lnTo>
                    <a:pt x="16943" y="6194"/>
                  </a:lnTo>
                  <a:lnTo>
                    <a:pt x="16687" y="5580"/>
                  </a:lnTo>
                  <a:lnTo>
                    <a:pt x="16431" y="5017"/>
                  </a:lnTo>
                  <a:lnTo>
                    <a:pt x="16175" y="4454"/>
                  </a:lnTo>
                  <a:lnTo>
                    <a:pt x="15868" y="3942"/>
                  </a:lnTo>
                  <a:lnTo>
                    <a:pt x="15561" y="3481"/>
                  </a:lnTo>
                  <a:lnTo>
                    <a:pt x="15202" y="3020"/>
                  </a:lnTo>
                  <a:lnTo>
                    <a:pt x="14844" y="2662"/>
                  </a:lnTo>
                  <a:lnTo>
                    <a:pt x="14486" y="2253"/>
                  </a:lnTo>
                  <a:lnTo>
                    <a:pt x="14128" y="1945"/>
                  </a:lnTo>
                  <a:lnTo>
                    <a:pt x="13360" y="1331"/>
                  </a:lnTo>
                  <a:lnTo>
                    <a:pt x="12541" y="871"/>
                  </a:lnTo>
                  <a:lnTo>
                    <a:pt x="11722" y="512"/>
                  </a:lnTo>
                  <a:lnTo>
                    <a:pt x="10852" y="256"/>
                  </a:lnTo>
                  <a:lnTo>
                    <a:pt x="9982" y="52"/>
                  </a:lnTo>
                  <a:lnTo>
                    <a:pt x="9163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80;p54"/>
            <p:cNvSpPr/>
            <p:nvPr/>
          </p:nvSpPr>
          <p:spPr>
            <a:xfrm>
              <a:off x="2303875" y="931675"/>
              <a:ext cx="46100" cy="25600"/>
            </a:xfrm>
            <a:custGeom>
              <a:avLst/>
              <a:gdLst/>
              <a:ahLst/>
              <a:cxnLst/>
              <a:rect l="l" t="t" r="r" b="b"/>
              <a:pathLst>
                <a:path w="1844" h="1024" extrusionOk="0">
                  <a:moveTo>
                    <a:pt x="666" y="0"/>
                  </a:moveTo>
                  <a:lnTo>
                    <a:pt x="410" y="51"/>
                  </a:lnTo>
                  <a:lnTo>
                    <a:pt x="205" y="154"/>
                  </a:lnTo>
                  <a:lnTo>
                    <a:pt x="52" y="307"/>
                  </a:lnTo>
                  <a:lnTo>
                    <a:pt x="1" y="410"/>
                  </a:lnTo>
                  <a:lnTo>
                    <a:pt x="1" y="512"/>
                  </a:lnTo>
                  <a:lnTo>
                    <a:pt x="1" y="614"/>
                  </a:lnTo>
                  <a:lnTo>
                    <a:pt x="52" y="717"/>
                  </a:lnTo>
                  <a:lnTo>
                    <a:pt x="359" y="870"/>
                  </a:lnTo>
                  <a:lnTo>
                    <a:pt x="717" y="921"/>
                  </a:lnTo>
                  <a:lnTo>
                    <a:pt x="1434" y="1024"/>
                  </a:lnTo>
                  <a:lnTo>
                    <a:pt x="1587" y="1024"/>
                  </a:lnTo>
                  <a:lnTo>
                    <a:pt x="1690" y="973"/>
                  </a:lnTo>
                  <a:lnTo>
                    <a:pt x="1792" y="819"/>
                  </a:lnTo>
                  <a:lnTo>
                    <a:pt x="1843" y="717"/>
                  </a:lnTo>
                  <a:lnTo>
                    <a:pt x="1843" y="563"/>
                  </a:lnTo>
                  <a:lnTo>
                    <a:pt x="1741" y="410"/>
                  </a:lnTo>
                  <a:lnTo>
                    <a:pt x="1587" y="256"/>
                  </a:lnTo>
                  <a:lnTo>
                    <a:pt x="1383" y="154"/>
                  </a:lnTo>
                  <a:lnTo>
                    <a:pt x="1127" y="5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81;p54"/>
            <p:cNvSpPr/>
            <p:nvPr/>
          </p:nvSpPr>
          <p:spPr>
            <a:xfrm>
              <a:off x="2163125" y="943175"/>
              <a:ext cx="46100" cy="28175"/>
            </a:xfrm>
            <a:custGeom>
              <a:avLst/>
              <a:gdLst/>
              <a:ahLst/>
              <a:cxnLst/>
              <a:rect l="l" t="t" r="r" b="b"/>
              <a:pathLst>
                <a:path w="1844" h="1127" extrusionOk="0">
                  <a:moveTo>
                    <a:pt x="1075" y="1"/>
                  </a:moveTo>
                  <a:lnTo>
                    <a:pt x="871" y="52"/>
                  </a:lnTo>
                  <a:lnTo>
                    <a:pt x="615" y="103"/>
                  </a:lnTo>
                  <a:lnTo>
                    <a:pt x="410" y="205"/>
                  </a:lnTo>
                  <a:lnTo>
                    <a:pt x="205" y="359"/>
                  </a:lnTo>
                  <a:lnTo>
                    <a:pt x="52" y="564"/>
                  </a:lnTo>
                  <a:lnTo>
                    <a:pt x="0" y="717"/>
                  </a:lnTo>
                  <a:lnTo>
                    <a:pt x="0" y="871"/>
                  </a:lnTo>
                  <a:lnTo>
                    <a:pt x="103" y="973"/>
                  </a:lnTo>
                  <a:lnTo>
                    <a:pt x="205" y="1076"/>
                  </a:lnTo>
                  <a:lnTo>
                    <a:pt x="308" y="1127"/>
                  </a:lnTo>
                  <a:lnTo>
                    <a:pt x="461" y="1127"/>
                  </a:lnTo>
                  <a:lnTo>
                    <a:pt x="1126" y="922"/>
                  </a:lnTo>
                  <a:lnTo>
                    <a:pt x="1280" y="922"/>
                  </a:lnTo>
                  <a:lnTo>
                    <a:pt x="1485" y="820"/>
                  </a:lnTo>
                  <a:lnTo>
                    <a:pt x="1638" y="717"/>
                  </a:lnTo>
                  <a:lnTo>
                    <a:pt x="1741" y="615"/>
                  </a:lnTo>
                  <a:lnTo>
                    <a:pt x="1792" y="513"/>
                  </a:lnTo>
                  <a:lnTo>
                    <a:pt x="1843" y="410"/>
                  </a:lnTo>
                  <a:lnTo>
                    <a:pt x="1792" y="308"/>
                  </a:lnTo>
                  <a:lnTo>
                    <a:pt x="1741" y="205"/>
                  </a:lnTo>
                  <a:lnTo>
                    <a:pt x="1536" y="52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82;p54"/>
            <p:cNvSpPr/>
            <p:nvPr/>
          </p:nvSpPr>
          <p:spPr>
            <a:xfrm>
              <a:off x="2202800" y="1031475"/>
              <a:ext cx="16650" cy="47375"/>
            </a:xfrm>
            <a:custGeom>
              <a:avLst/>
              <a:gdLst/>
              <a:ahLst/>
              <a:cxnLst/>
              <a:rect l="l" t="t" r="r" b="b"/>
              <a:pathLst>
                <a:path w="666" h="1895" extrusionOk="0">
                  <a:moveTo>
                    <a:pt x="563" y="0"/>
                  </a:moveTo>
                  <a:lnTo>
                    <a:pt x="563" y="103"/>
                  </a:lnTo>
                  <a:lnTo>
                    <a:pt x="563" y="615"/>
                  </a:lnTo>
                  <a:lnTo>
                    <a:pt x="512" y="1075"/>
                  </a:lnTo>
                  <a:lnTo>
                    <a:pt x="461" y="1331"/>
                  </a:lnTo>
                  <a:lnTo>
                    <a:pt x="358" y="1536"/>
                  </a:lnTo>
                  <a:lnTo>
                    <a:pt x="205" y="1690"/>
                  </a:lnTo>
                  <a:lnTo>
                    <a:pt x="0" y="1843"/>
                  </a:lnTo>
                  <a:lnTo>
                    <a:pt x="0" y="1894"/>
                  </a:lnTo>
                  <a:lnTo>
                    <a:pt x="256" y="1792"/>
                  </a:lnTo>
                  <a:lnTo>
                    <a:pt x="410" y="1587"/>
                  </a:lnTo>
                  <a:lnTo>
                    <a:pt x="563" y="1382"/>
                  </a:lnTo>
                  <a:lnTo>
                    <a:pt x="614" y="1127"/>
                  </a:lnTo>
                  <a:lnTo>
                    <a:pt x="666" y="871"/>
                  </a:lnTo>
                  <a:lnTo>
                    <a:pt x="666" y="56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83;p54"/>
            <p:cNvSpPr/>
            <p:nvPr/>
          </p:nvSpPr>
          <p:spPr>
            <a:xfrm>
              <a:off x="2179750" y="1014850"/>
              <a:ext cx="38425" cy="56325"/>
            </a:xfrm>
            <a:custGeom>
              <a:avLst/>
              <a:gdLst/>
              <a:ahLst/>
              <a:cxnLst/>
              <a:rect l="l" t="t" r="r" b="b"/>
              <a:pathLst>
                <a:path w="1537" h="2253" extrusionOk="0">
                  <a:moveTo>
                    <a:pt x="820" y="0"/>
                  </a:moveTo>
                  <a:lnTo>
                    <a:pt x="615" y="51"/>
                  </a:lnTo>
                  <a:lnTo>
                    <a:pt x="461" y="102"/>
                  </a:lnTo>
                  <a:lnTo>
                    <a:pt x="308" y="205"/>
                  </a:lnTo>
                  <a:lnTo>
                    <a:pt x="206" y="358"/>
                  </a:lnTo>
                  <a:lnTo>
                    <a:pt x="103" y="563"/>
                  </a:lnTo>
                  <a:lnTo>
                    <a:pt x="52" y="717"/>
                  </a:lnTo>
                  <a:lnTo>
                    <a:pt x="1" y="1126"/>
                  </a:lnTo>
                  <a:lnTo>
                    <a:pt x="103" y="1536"/>
                  </a:lnTo>
                  <a:lnTo>
                    <a:pt x="257" y="1894"/>
                  </a:lnTo>
                  <a:lnTo>
                    <a:pt x="359" y="2047"/>
                  </a:lnTo>
                  <a:lnTo>
                    <a:pt x="513" y="2150"/>
                  </a:lnTo>
                  <a:lnTo>
                    <a:pt x="666" y="2201"/>
                  </a:lnTo>
                  <a:lnTo>
                    <a:pt x="820" y="2252"/>
                  </a:lnTo>
                  <a:lnTo>
                    <a:pt x="1025" y="2201"/>
                  </a:lnTo>
                  <a:lnTo>
                    <a:pt x="1178" y="2150"/>
                  </a:lnTo>
                  <a:lnTo>
                    <a:pt x="1280" y="1996"/>
                  </a:lnTo>
                  <a:lnTo>
                    <a:pt x="1383" y="1894"/>
                  </a:lnTo>
                  <a:lnTo>
                    <a:pt x="1536" y="1536"/>
                  </a:lnTo>
                  <a:lnTo>
                    <a:pt x="1536" y="1126"/>
                  </a:lnTo>
                  <a:lnTo>
                    <a:pt x="1485" y="717"/>
                  </a:lnTo>
                  <a:lnTo>
                    <a:pt x="1332" y="358"/>
                  </a:lnTo>
                  <a:lnTo>
                    <a:pt x="1229" y="205"/>
                  </a:lnTo>
                  <a:lnTo>
                    <a:pt x="1127" y="102"/>
                  </a:lnTo>
                  <a:lnTo>
                    <a:pt x="973" y="5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84;p54"/>
            <p:cNvSpPr/>
            <p:nvPr/>
          </p:nvSpPr>
          <p:spPr>
            <a:xfrm>
              <a:off x="2156725" y="1018675"/>
              <a:ext cx="35850" cy="23050"/>
            </a:xfrm>
            <a:custGeom>
              <a:avLst/>
              <a:gdLst/>
              <a:ahLst/>
              <a:cxnLst/>
              <a:rect l="l" t="t" r="r" b="b"/>
              <a:pathLst>
                <a:path w="1434" h="922" extrusionOk="0">
                  <a:moveTo>
                    <a:pt x="1331" y="1"/>
                  </a:moveTo>
                  <a:lnTo>
                    <a:pt x="1280" y="52"/>
                  </a:lnTo>
                  <a:lnTo>
                    <a:pt x="1024" y="257"/>
                  </a:lnTo>
                  <a:lnTo>
                    <a:pt x="871" y="359"/>
                  </a:lnTo>
                  <a:lnTo>
                    <a:pt x="717" y="461"/>
                  </a:lnTo>
                  <a:lnTo>
                    <a:pt x="512" y="410"/>
                  </a:lnTo>
                  <a:lnTo>
                    <a:pt x="359" y="359"/>
                  </a:lnTo>
                  <a:lnTo>
                    <a:pt x="205" y="205"/>
                  </a:lnTo>
                  <a:lnTo>
                    <a:pt x="52" y="52"/>
                  </a:lnTo>
                  <a:lnTo>
                    <a:pt x="1" y="52"/>
                  </a:lnTo>
                  <a:lnTo>
                    <a:pt x="52" y="359"/>
                  </a:lnTo>
                  <a:lnTo>
                    <a:pt x="154" y="666"/>
                  </a:lnTo>
                  <a:lnTo>
                    <a:pt x="256" y="768"/>
                  </a:lnTo>
                  <a:lnTo>
                    <a:pt x="359" y="871"/>
                  </a:lnTo>
                  <a:lnTo>
                    <a:pt x="512" y="922"/>
                  </a:lnTo>
                  <a:lnTo>
                    <a:pt x="819" y="922"/>
                  </a:lnTo>
                  <a:lnTo>
                    <a:pt x="973" y="871"/>
                  </a:lnTo>
                  <a:lnTo>
                    <a:pt x="1075" y="820"/>
                  </a:lnTo>
                  <a:lnTo>
                    <a:pt x="1178" y="717"/>
                  </a:lnTo>
                  <a:lnTo>
                    <a:pt x="1331" y="461"/>
                  </a:lnTo>
                  <a:lnTo>
                    <a:pt x="1434" y="154"/>
                  </a:lnTo>
                  <a:lnTo>
                    <a:pt x="1382" y="52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85;p54"/>
            <p:cNvSpPr/>
            <p:nvPr/>
          </p:nvSpPr>
          <p:spPr>
            <a:xfrm>
              <a:off x="2310275" y="1022525"/>
              <a:ext cx="21775" cy="43525"/>
            </a:xfrm>
            <a:custGeom>
              <a:avLst/>
              <a:gdLst/>
              <a:ahLst/>
              <a:cxnLst/>
              <a:rect l="l" t="t" r="r" b="b"/>
              <a:pathLst>
                <a:path w="871" h="1741" extrusionOk="0">
                  <a:moveTo>
                    <a:pt x="52" y="0"/>
                  </a:moveTo>
                  <a:lnTo>
                    <a:pt x="1" y="512"/>
                  </a:lnTo>
                  <a:lnTo>
                    <a:pt x="52" y="819"/>
                  </a:lnTo>
                  <a:lnTo>
                    <a:pt x="103" y="1075"/>
                  </a:lnTo>
                  <a:lnTo>
                    <a:pt x="205" y="1331"/>
                  </a:lnTo>
                  <a:lnTo>
                    <a:pt x="410" y="1536"/>
                  </a:lnTo>
                  <a:lnTo>
                    <a:pt x="615" y="1689"/>
                  </a:lnTo>
                  <a:lnTo>
                    <a:pt x="871" y="1740"/>
                  </a:lnTo>
                  <a:lnTo>
                    <a:pt x="666" y="1638"/>
                  </a:lnTo>
                  <a:lnTo>
                    <a:pt x="461" y="1485"/>
                  </a:lnTo>
                  <a:lnTo>
                    <a:pt x="359" y="1280"/>
                  </a:lnTo>
                  <a:lnTo>
                    <a:pt x="257" y="1075"/>
                  </a:lnTo>
                  <a:lnTo>
                    <a:pt x="103" y="563"/>
                  </a:lnTo>
                  <a:lnTo>
                    <a:pt x="103" y="5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86;p54"/>
            <p:cNvSpPr/>
            <p:nvPr/>
          </p:nvSpPr>
          <p:spPr>
            <a:xfrm>
              <a:off x="2310275" y="1003325"/>
              <a:ext cx="38425" cy="55050"/>
            </a:xfrm>
            <a:custGeom>
              <a:avLst/>
              <a:gdLst/>
              <a:ahLst/>
              <a:cxnLst/>
              <a:rect l="l" t="t" r="r" b="b"/>
              <a:pathLst>
                <a:path w="1537" h="2202" extrusionOk="0">
                  <a:moveTo>
                    <a:pt x="615" y="0"/>
                  </a:moveTo>
                  <a:lnTo>
                    <a:pt x="461" y="52"/>
                  </a:lnTo>
                  <a:lnTo>
                    <a:pt x="308" y="154"/>
                  </a:lnTo>
                  <a:lnTo>
                    <a:pt x="205" y="256"/>
                  </a:lnTo>
                  <a:lnTo>
                    <a:pt x="103" y="410"/>
                  </a:lnTo>
                  <a:lnTo>
                    <a:pt x="1" y="819"/>
                  </a:lnTo>
                  <a:lnTo>
                    <a:pt x="1" y="1229"/>
                  </a:lnTo>
                  <a:lnTo>
                    <a:pt x="103" y="1587"/>
                  </a:lnTo>
                  <a:lnTo>
                    <a:pt x="154" y="1792"/>
                  </a:lnTo>
                  <a:lnTo>
                    <a:pt x="257" y="1945"/>
                  </a:lnTo>
                  <a:lnTo>
                    <a:pt x="410" y="2048"/>
                  </a:lnTo>
                  <a:lnTo>
                    <a:pt x="513" y="2150"/>
                  </a:lnTo>
                  <a:lnTo>
                    <a:pt x="717" y="2201"/>
                  </a:lnTo>
                  <a:lnTo>
                    <a:pt x="871" y="2201"/>
                  </a:lnTo>
                  <a:lnTo>
                    <a:pt x="1076" y="2150"/>
                  </a:lnTo>
                  <a:lnTo>
                    <a:pt x="1229" y="2099"/>
                  </a:lnTo>
                  <a:lnTo>
                    <a:pt x="1331" y="1945"/>
                  </a:lnTo>
                  <a:lnTo>
                    <a:pt x="1434" y="1792"/>
                  </a:lnTo>
                  <a:lnTo>
                    <a:pt x="1485" y="1638"/>
                  </a:lnTo>
                  <a:lnTo>
                    <a:pt x="1536" y="1434"/>
                  </a:lnTo>
                  <a:lnTo>
                    <a:pt x="1536" y="1024"/>
                  </a:lnTo>
                  <a:lnTo>
                    <a:pt x="1434" y="615"/>
                  </a:lnTo>
                  <a:lnTo>
                    <a:pt x="1383" y="461"/>
                  </a:lnTo>
                  <a:lnTo>
                    <a:pt x="1229" y="308"/>
                  </a:lnTo>
                  <a:lnTo>
                    <a:pt x="1127" y="154"/>
                  </a:lnTo>
                  <a:lnTo>
                    <a:pt x="973" y="5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87;p54"/>
            <p:cNvSpPr/>
            <p:nvPr/>
          </p:nvSpPr>
          <p:spPr>
            <a:xfrm>
              <a:off x="2333300" y="1000775"/>
              <a:ext cx="32025" cy="25600"/>
            </a:xfrm>
            <a:custGeom>
              <a:avLst/>
              <a:gdLst/>
              <a:ahLst/>
              <a:cxnLst/>
              <a:rect l="l" t="t" r="r" b="b"/>
              <a:pathLst>
                <a:path w="1281" h="1024" extrusionOk="0">
                  <a:moveTo>
                    <a:pt x="1281" y="0"/>
                  </a:moveTo>
                  <a:lnTo>
                    <a:pt x="1025" y="358"/>
                  </a:lnTo>
                  <a:lnTo>
                    <a:pt x="871" y="461"/>
                  </a:lnTo>
                  <a:lnTo>
                    <a:pt x="718" y="512"/>
                  </a:lnTo>
                  <a:lnTo>
                    <a:pt x="564" y="512"/>
                  </a:lnTo>
                  <a:lnTo>
                    <a:pt x="410" y="410"/>
                  </a:lnTo>
                  <a:lnTo>
                    <a:pt x="155" y="256"/>
                  </a:lnTo>
                  <a:lnTo>
                    <a:pt x="103" y="205"/>
                  </a:lnTo>
                  <a:lnTo>
                    <a:pt x="52" y="256"/>
                  </a:lnTo>
                  <a:lnTo>
                    <a:pt x="1" y="358"/>
                  </a:lnTo>
                  <a:lnTo>
                    <a:pt x="155" y="665"/>
                  </a:lnTo>
                  <a:lnTo>
                    <a:pt x="308" y="870"/>
                  </a:lnTo>
                  <a:lnTo>
                    <a:pt x="410" y="973"/>
                  </a:lnTo>
                  <a:lnTo>
                    <a:pt x="564" y="1024"/>
                  </a:lnTo>
                  <a:lnTo>
                    <a:pt x="820" y="1024"/>
                  </a:lnTo>
                  <a:lnTo>
                    <a:pt x="973" y="973"/>
                  </a:lnTo>
                  <a:lnTo>
                    <a:pt x="1076" y="870"/>
                  </a:lnTo>
                  <a:lnTo>
                    <a:pt x="1229" y="614"/>
                  </a:lnTo>
                  <a:lnTo>
                    <a:pt x="1281" y="358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88;p54"/>
            <p:cNvSpPr/>
            <p:nvPr/>
          </p:nvSpPr>
          <p:spPr>
            <a:xfrm>
              <a:off x="2223275" y="1168400"/>
              <a:ext cx="35850" cy="16650"/>
            </a:xfrm>
            <a:custGeom>
              <a:avLst/>
              <a:gdLst/>
              <a:ahLst/>
              <a:cxnLst/>
              <a:rect l="l" t="t" r="r" b="b"/>
              <a:pathLst>
                <a:path w="1434" h="666" extrusionOk="0">
                  <a:moveTo>
                    <a:pt x="51" y="0"/>
                  </a:moveTo>
                  <a:lnTo>
                    <a:pt x="0" y="51"/>
                  </a:lnTo>
                  <a:lnTo>
                    <a:pt x="102" y="256"/>
                  </a:lnTo>
                  <a:lnTo>
                    <a:pt x="205" y="410"/>
                  </a:lnTo>
                  <a:lnTo>
                    <a:pt x="358" y="563"/>
                  </a:lnTo>
                  <a:lnTo>
                    <a:pt x="563" y="666"/>
                  </a:lnTo>
                  <a:lnTo>
                    <a:pt x="819" y="666"/>
                  </a:lnTo>
                  <a:lnTo>
                    <a:pt x="1075" y="563"/>
                  </a:lnTo>
                  <a:lnTo>
                    <a:pt x="1280" y="461"/>
                  </a:lnTo>
                  <a:lnTo>
                    <a:pt x="1433" y="256"/>
                  </a:lnTo>
                  <a:lnTo>
                    <a:pt x="1433" y="205"/>
                  </a:lnTo>
                  <a:lnTo>
                    <a:pt x="1075" y="359"/>
                  </a:lnTo>
                  <a:lnTo>
                    <a:pt x="717" y="410"/>
                  </a:lnTo>
                  <a:lnTo>
                    <a:pt x="512" y="359"/>
                  </a:lnTo>
                  <a:lnTo>
                    <a:pt x="358" y="25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89;p54"/>
            <p:cNvSpPr/>
            <p:nvPr/>
          </p:nvSpPr>
          <p:spPr>
            <a:xfrm>
              <a:off x="2234775" y="936775"/>
              <a:ext cx="87050" cy="206050"/>
            </a:xfrm>
            <a:custGeom>
              <a:avLst/>
              <a:gdLst/>
              <a:ahLst/>
              <a:cxnLst/>
              <a:rect l="l" t="t" r="r" b="b"/>
              <a:pathLst>
                <a:path w="3482" h="8242" extrusionOk="0">
                  <a:moveTo>
                    <a:pt x="1536" y="1"/>
                  </a:moveTo>
                  <a:lnTo>
                    <a:pt x="1536" y="52"/>
                  </a:lnTo>
                  <a:lnTo>
                    <a:pt x="1843" y="1639"/>
                  </a:lnTo>
                  <a:lnTo>
                    <a:pt x="2253" y="3174"/>
                  </a:lnTo>
                  <a:lnTo>
                    <a:pt x="2662" y="4761"/>
                  </a:lnTo>
                  <a:lnTo>
                    <a:pt x="2969" y="6297"/>
                  </a:lnTo>
                  <a:lnTo>
                    <a:pt x="2458" y="6194"/>
                  </a:lnTo>
                  <a:lnTo>
                    <a:pt x="1895" y="6143"/>
                  </a:lnTo>
                  <a:lnTo>
                    <a:pt x="1895" y="6399"/>
                  </a:lnTo>
                  <a:lnTo>
                    <a:pt x="1997" y="6962"/>
                  </a:lnTo>
                  <a:lnTo>
                    <a:pt x="2202" y="7883"/>
                  </a:lnTo>
                  <a:lnTo>
                    <a:pt x="1690" y="7883"/>
                  </a:lnTo>
                  <a:lnTo>
                    <a:pt x="1127" y="7832"/>
                  </a:lnTo>
                  <a:lnTo>
                    <a:pt x="615" y="7679"/>
                  </a:lnTo>
                  <a:lnTo>
                    <a:pt x="103" y="7423"/>
                  </a:lnTo>
                  <a:lnTo>
                    <a:pt x="1" y="7423"/>
                  </a:lnTo>
                  <a:lnTo>
                    <a:pt x="52" y="7474"/>
                  </a:lnTo>
                  <a:lnTo>
                    <a:pt x="257" y="7730"/>
                  </a:lnTo>
                  <a:lnTo>
                    <a:pt x="513" y="7883"/>
                  </a:lnTo>
                  <a:lnTo>
                    <a:pt x="769" y="8037"/>
                  </a:lnTo>
                  <a:lnTo>
                    <a:pt x="1076" y="8139"/>
                  </a:lnTo>
                  <a:lnTo>
                    <a:pt x="1383" y="8242"/>
                  </a:lnTo>
                  <a:lnTo>
                    <a:pt x="1997" y="8242"/>
                  </a:lnTo>
                  <a:lnTo>
                    <a:pt x="2304" y="8190"/>
                  </a:lnTo>
                  <a:lnTo>
                    <a:pt x="2509" y="8139"/>
                  </a:lnTo>
                  <a:lnTo>
                    <a:pt x="2560" y="8088"/>
                  </a:lnTo>
                  <a:lnTo>
                    <a:pt x="2458" y="7167"/>
                  </a:lnTo>
                  <a:lnTo>
                    <a:pt x="2355" y="6604"/>
                  </a:lnTo>
                  <a:lnTo>
                    <a:pt x="2611" y="6706"/>
                  </a:lnTo>
                  <a:lnTo>
                    <a:pt x="3021" y="6808"/>
                  </a:lnTo>
                  <a:lnTo>
                    <a:pt x="3379" y="6808"/>
                  </a:lnTo>
                  <a:lnTo>
                    <a:pt x="3481" y="6757"/>
                  </a:lnTo>
                  <a:lnTo>
                    <a:pt x="3481" y="6706"/>
                  </a:lnTo>
                  <a:lnTo>
                    <a:pt x="3174" y="5017"/>
                  </a:lnTo>
                  <a:lnTo>
                    <a:pt x="2765" y="3328"/>
                  </a:lnTo>
                  <a:lnTo>
                    <a:pt x="2253" y="1639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90;p54"/>
            <p:cNvSpPr/>
            <p:nvPr/>
          </p:nvSpPr>
          <p:spPr>
            <a:xfrm>
              <a:off x="2232225" y="1124875"/>
              <a:ext cx="57600" cy="40975"/>
            </a:xfrm>
            <a:custGeom>
              <a:avLst/>
              <a:gdLst/>
              <a:ahLst/>
              <a:cxnLst/>
              <a:rect l="l" t="t" r="r" b="b"/>
              <a:pathLst>
                <a:path w="2304" h="1639" extrusionOk="0">
                  <a:moveTo>
                    <a:pt x="205" y="1"/>
                  </a:moveTo>
                  <a:lnTo>
                    <a:pt x="52" y="308"/>
                  </a:lnTo>
                  <a:lnTo>
                    <a:pt x="0" y="615"/>
                  </a:lnTo>
                  <a:lnTo>
                    <a:pt x="0" y="973"/>
                  </a:lnTo>
                  <a:lnTo>
                    <a:pt x="52" y="1281"/>
                  </a:lnTo>
                  <a:lnTo>
                    <a:pt x="154" y="1383"/>
                  </a:lnTo>
                  <a:lnTo>
                    <a:pt x="256" y="1485"/>
                  </a:lnTo>
                  <a:lnTo>
                    <a:pt x="410" y="1588"/>
                  </a:lnTo>
                  <a:lnTo>
                    <a:pt x="563" y="1639"/>
                  </a:lnTo>
                  <a:lnTo>
                    <a:pt x="922" y="1639"/>
                  </a:lnTo>
                  <a:lnTo>
                    <a:pt x="1280" y="1485"/>
                  </a:lnTo>
                  <a:lnTo>
                    <a:pt x="1587" y="1332"/>
                  </a:lnTo>
                  <a:lnTo>
                    <a:pt x="1843" y="1076"/>
                  </a:lnTo>
                  <a:lnTo>
                    <a:pt x="2099" y="820"/>
                  </a:lnTo>
                  <a:lnTo>
                    <a:pt x="2304" y="564"/>
                  </a:lnTo>
                  <a:lnTo>
                    <a:pt x="1741" y="564"/>
                  </a:lnTo>
                  <a:lnTo>
                    <a:pt x="1178" y="410"/>
                  </a:lnTo>
                  <a:lnTo>
                    <a:pt x="666" y="257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91;p54"/>
            <p:cNvSpPr/>
            <p:nvPr/>
          </p:nvSpPr>
          <p:spPr>
            <a:xfrm>
              <a:off x="2232225" y="1141525"/>
              <a:ext cx="32025" cy="24325"/>
            </a:xfrm>
            <a:custGeom>
              <a:avLst/>
              <a:gdLst/>
              <a:ahLst/>
              <a:cxnLst/>
              <a:rect l="l" t="t" r="r" b="b"/>
              <a:pathLst>
                <a:path w="1281" h="973" extrusionOk="0">
                  <a:moveTo>
                    <a:pt x="0" y="0"/>
                  </a:moveTo>
                  <a:lnTo>
                    <a:pt x="0" y="307"/>
                  </a:lnTo>
                  <a:lnTo>
                    <a:pt x="52" y="615"/>
                  </a:lnTo>
                  <a:lnTo>
                    <a:pt x="154" y="768"/>
                  </a:lnTo>
                  <a:lnTo>
                    <a:pt x="256" y="871"/>
                  </a:lnTo>
                  <a:lnTo>
                    <a:pt x="410" y="922"/>
                  </a:lnTo>
                  <a:lnTo>
                    <a:pt x="563" y="973"/>
                  </a:lnTo>
                  <a:lnTo>
                    <a:pt x="922" y="973"/>
                  </a:lnTo>
                  <a:lnTo>
                    <a:pt x="1280" y="871"/>
                  </a:lnTo>
                  <a:lnTo>
                    <a:pt x="1229" y="666"/>
                  </a:lnTo>
                  <a:lnTo>
                    <a:pt x="1126" y="512"/>
                  </a:lnTo>
                  <a:lnTo>
                    <a:pt x="973" y="359"/>
                  </a:lnTo>
                  <a:lnTo>
                    <a:pt x="819" y="205"/>
                  </a:lnTo>
                  <a:lnTo>
                    <a:pt x="615" y="103"/>
                  </a:lnTo>
                  <a:lnTo>
                    <a:pt x="410" y="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92;p54"/>
            <p:cNvSpPr/>
            <p:nvPr/>
          </p:nvSpPr>
          <p:spPr>
            <a:xfrm>
              <a:off x="1916150" y="709000"/>
              <a:ext cx="458125" cy="358325"/>
            </a:xfrm>
            <a:custGeom>
              <a:avLst/>
              <a:gdLst/>
              <a:ahLst/>
              <a:cxnLst/>
              <a:rect l="l" t="t" r="r" b="b"/>
              <a:pathLst>
                <a:path w="18325" h="14333" extrusionOk="0">
                  <a:moveTo>
                    <a:pt x="9572" y="1"/>
                  </a:moveTo>
                  <a:lnTo>
                    <a:pt x="8702" y="103"/>
                  </a:lnTo>
                  <a:lnTo>
                    <a:pt x="8446" y="103"/>
                  </a:lnTo>
                  <a:lnTo>
                    <a:pt x="7781" y="206"/>
                  </a:lnTo>
                  <a:lnTo>
                    <a:pt x="6757" y="462"/>
                  </a:lnTo>
                  <a:lnTo>
                    <a:pt x="6143" y="615"/>
                  </a:lnTo>
                  <a:lnTo>
                    <a:pt x="5529" y="871"/>
                  </a:lnTo>
                  <a:lnTo>
                    <a:pt x="4863" y="1127"/>
                  </a:lnTo>
                  <a:lnTo>
                    <a:pt x="4198" y="1485"/>
                  </a:lnTo>
                  <a:lnTo>
                    <a:pt x="3533" y="1895"/>
                  </a:lnTo>
                  <a:lnTo>
                    <a:pt x="2867" y="2355"/>
                  </a:lnTo>
                  <a:lnTo>
                    <a:pt x="2253" y="2918"/>
                  </a:lnTo>
                  <a:lnTo>
                    <a:pt x="1690" y="3584"/>
                  </a:lnTo>
                  <a:lnTo>
                    <a:pt x="1178" y="4300"/>
                  </a:lnTo>
                  <a:lnTo>
                    <a:pt x="769" y="5119"/>
                  </a:lnTo>
                  <a:lnTo>
                    <a:pt x="410" y="5990"/>
                  </a:lnTo>
                  <a:lnTo>
                    <a:pt x="206" y="6860"/>
                  </a:lnTo>
                  <a:lnTo>
                    <a:pt x="52" y="7679"/>
                  </a:lnTo>
                  <a:lnTo>
                    <a:pt x="1" y="8498"/>
                  </a:lnTo>
                  <a:lnTo>
                    <a:pt x="52" y="9317"/>
                  </a:lnTo>
                  <a:lnTo>
                    <a:pt x="154" y="10084"/>
                  </a:lnTo>
                  <a:lnTo>
                    <a:pt x="257" y="10801"/>
                  </a:lnTo>
                  <a:lnTo>
                    <a:pt x="461" y="11466"/>
                  </a:lnTo>
                  <a:lnTo>
                    <a:pt x="666" y="12081"/>
                  </a:lnTo>
                  <a:lnTo>
                    <a:pt x="871" y="12644"/>
                  </a:lnTo>
                  <a:lnTo>
                    <a:pt x="1280" y="13565"/>
                  </a:lnTo>
                  <a:lnTo>
                    <a:pt x="1588" y="14128"/>
                  </a:lnTo>
                  <a:lnTo>
                    <a:pt x="1690" y="14333"/>
                  </a:lnTo>
                  <a:lnTo>
                    <a:pt x="1997" y="14333"/>
                  </a:lnTo>
                  <a:lnTo>
                    <a:pt x="2253" y="14230"/>
                  </a:lnTo>
                  <a:lnTo>
                    <a:pt x="2509" y="14077"/>
                  </a:lnTo>
                  <a:lnTo>
                    <a:pt x="2714" y="13872"/>
                  </a:lnTo>
                  <a:lnTo>
                    <a:pt x="2867" y="13667"/>
                  </a:lnTo>
                  <a:lnTo>
                    <a:pt x="3021" y="13360"/>
                  </a:lnTo>
                  <a:lnTo>
                    <a:pt x="3328" y="12797"/>
                  </a:lnTo>
                  <a:lnTo>
                    <a:pt x="3481" y="12183"/>
                  </a:lnTo>
                  <a:lnTo>
                    <a:pt x="3584" y="11620"/>
                  </a:lnTo>
                  <a:lnTo>
                    <a:pt x="3686" y="11108"/>
                  </a:lnTo>
                  <a:lnTo>
                    <a:pt x="3840" y="11108"/>
                  </a:lnTo>
                  <a:lnTo>
                    <a:pt x="4198" y="11006"/>
                  </a:lnTo>
                  <a:lnTo>
                    <a:pt x="4761" y="10852"/>
                  </a:lnTo>
                  <a:lnTo>
                    <a:pt x="5119" y="10699"/>
                  </a:lnTo>
                  <a:lnTo>
                    <a:pt x="5478" y="10494"/>
                  </a:lnTo>
                  <a:lnTo>
                    <a:pt x="5836" y="10289"/>
                  </a:lnTo>
                  <a:lnTo>
                    <a:pt x="6194" y="9931"/>
                  </a:lnTo>
                  <a:lnTo>
                    <a:pt x="6552" y="9572"/>
                  </a:lnTo>
                  <a:lnTo>
                    <a:pt x="6911" y="9112"/>
                  </a:lnTo>
                  <a:lnTo>
                    <a:pt x="7218" y="8600"/>
                  </a:lnTo>
                  <a:lnTo>
                    <a:pt x="7525" y="7935"/>
                  </a:lnTo>
                  <a:lnTo>
                    <a:pt x="7832" y="7218"/>
                  </a:lnTo>
                  <a:lnTo>
                    <a:pt x="8037" y="6399"/>
                  </a:lnTo>
                  <a:lnTo>
                    <a:pt x="7986" y="6911"/>
                  </a:lnTo>
                  <a:lnTo>
                    <a:pt x="7883" y="7423"/>
                  </a:lnTo>
                  <a:lnTo>
                    <a:pt x="7781" y="7935"/>
                  </a:lnTo>
                  <a:lnTo>
                    <a:pt x="7576" y="8446"/>
                  </a:lnTo>
                  <a:lnTo>
                    <a:pt x="7371" y="8958"/>
                  </a:lnTo>
                  <a:lnTo>
                    <a:pt x="7167" y="9419"/>
                  </a:lnTo>
                  <a:lnTo>
                    <a:pt x="6911" y="9880"/>
                  </a:lnTo>
                  <a:lnTo>
                    <a:pt x="6604" y="10289"/>
                  </a:lnTo>
                  <a:lnTo>
                    <a:pt x="6860" y="10238"/>
                  </a:lnTo>
                  <a:lnTo>
                    <a:pt x="7525" y="10136"/>
                  </a:lnTo>
                  <a:lnTo>
                    <a:pt x="8549" y="9828"/>
                  </a:lnTo>
                  <a:lnTo>
                    <a:pt x="9163" y="9624"/>
                  </a:lnTo>
                  <a:lnTo>
                    <a:pt x="9777" y="9368"/>
                  </a:lnTo>
                  <a:lnTo>
                    <a:pt x="10442" y="9061"/>
                  </a:lnTo>
                  <a:lnTo>
                    <a:pt x="11108" y="8702"/>
                  </a:lnTo>
                  <a:lnTo>
                    <a:pt x="11824" y="8242"/>
                  </a:lnTo>
                  <a:lnTo>
                    <a:pt x="12490" y="7730"/>
                  </a:lnTo>
                  <a:lnTo>
                    <a:pt x="13155" y="7167"/>
                  </a:lnTo>
                  <a:lnTo>
                    <a:pt x="13718" y="6450"/>
                  </a:lnTo>
                  <a:lnTo>
                    <a:pt x="14281" y="5682"/>
                  </a:lnTo>
                  <a:lnTo>
                    <a:pt x="14793" y="4863"/>
                  </a:lnTo>
                  <a:lnTo>
                    <a:pt x="14640" y="5273"/>
                  </a:lnTo>
                  <a:lnTo>
                    <a:pt x="14179" y="6194"/>
                  </a:lnTo>
                  <a:lnTo>
                    <a:pt x="13923" y="6757"/>
                  </a:lnTo>
                  <a:lnTo>
                    <a:pt x="13616" y="7320"/>
                  </a:lnTo>
                  <a:lnTo>
                    <a:pt x="13258" y="7781"/>
                  </a:lnTo>
                  <a:lnTo>
                    <a:pt x="12899" y="8191"/>
                  </a:lnTo>
                  <a:lnTo>
                    <a:pt x="13462" y="7986"/>
                  </a:lnTo>
                  <a:lnTo>
                    <a:pt x="13974" y="7781"/>
                  </a:lnTo>
                  <a:lnTo>
                    <a:pt x="14486" y="7474"/>
                  </a:lnTo>
                  <a:lnTo>
                    <a:pt x="14947" y="7167"/>
                  </a:lnTo>
                  <a:lnTo>
                    <a:pt x="15356" y="6809"/>
                  </a:lnTo>
                  <a:lnTo>
                    <a:pt x="15817" y="6450"/>
                  </a:lnTo>
                  <a:lnTo>
                    <a:pt x="16175" y="5990"/>
                  </a:lnTo>
                  <a:lnTo>
                    <a:pt x="16533" y="5580"/>
                  </a:lnTo>
                  <a:lnTo>
                    <a:pt x="16687" y="5990"/>
                  </a:lnTo>
                  <a:lnTo>
                    <a:pt x="17096" y="7064"/>
                  </a:lnTo>
                  <a:lnTo>
                    <a:pt x="17404" y="7679"/>
                  </a:lnTo>
                  <a:lnTo>
                    <a:pt x="17711" y="8242"/>
                  </a:lnTo>
                  <a:lnTo>
                    <a:pt x="18018" y="8754"/>
                  </a:lnTo>
                  <a:lnTo>
                    <a:pt x="18325" y="9112"/>
                  </a:lnTo>
                  <a:lnTo>
                    <a:pt x="18274" y="8702"/>
                  </a:lnTo>
                  <a:lnTo>
                    <a:pt x="18120" y="7576"/>
                  </a:lnTo>
                  <a:lnTo>
                    <a:pt x="17967" y="6809"/>
                  </a:lnTo>
                  <a:lnTo>
                    <a:pt x="17711" y="5990"/>
                  </a:lnTo>
                  <a:lnTo>
                    <a:pt x="17404" y="5119"/>
                  </a:lnTo>
                  <a:lnTo>
                    <a:pt x="16994" y="4198"/>
                  </a:lnTo>
                  <a:lnTo>
                    <a:pt x="16482" y="3328"/>
                  </a:lnTo>
                  <a:lnTo>
                    <a:pt x="16175" y="2867"/>
                  </a:lnTo>
                  <a:lnTo>
                    <a:pt x="15868" y="2458"/>
                  </a:lnTo>
                  <a:lnTo>
                    <a:pt x="15510" y="2100"/>
                  </a:lnTo>
                  <a:lnTo>
                    <a:pt x="15100" y="1690"/>
                  </a:lnTo>
                  <a:lnTo>
                    <a:pt x="14640" y="1383"/>
                  </a:lnTo>
                  <a:lnTo>
                    <a:pt x="14179" y="1025"/>
                  </a:lnTo>
                  <a:lnTo>
                    <a:pt x="13616" y="769"/>
                  </a:lnTo>
                  <a:lnTo>
                    <a:pt x="13053" y="513"/>
                  </a:lnTo>
                  <a:lnTo>
                    <a:pt x="12439" y="308"/>
                  </a:lnTo>
                  <a:lnTo>
                    <a:pt x="11824" y="155"/>
                  </a:lnTo>
                  <a:lnTo>
                    <a:pt x="11108" y="52"/>
                  </a:lnTo>
                  <a:lnTo>
                    <a:pt x="103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93;p54"/>
            <p:cNvSpPr/>
            <p:nvPr/>
          </p:nvSpPr>
          <p:spPr>
            <a:xfrm>
              <a:off x="1884175" y="1013550"/>
              <a:ext cx="116450" cy="154875"/>
            </a:xfrm>
            <a:custGeom>
              <a:avLst/>
              <a:gdLst/>
              <a:ahLst/>
              <a:cxnLst/>
              <a:rect l="l" t="t" r="r" b="b"/>
              <a:pathLst>
                <a:path w="4658" h="6195" extrusionOk="0">
                  <a:moveTo>
                    <a:pt x="819" y="1"/>
                  </a:moveTo>
                  <a:lnTo>
                    <a:pt x="563" y="103"/>
                  </a:lnTo>
                  <a:lnTo>
                    <a:pt x="358" y="308"/>
                  </a:lnTo>
                  <a:lnTo>
                    <a:pt x="154" y="564"/>
                  </a:lnTo>
                  <a:lnTo>
                    <a:pt x="51" y="871"/>
                  </a:lnTo>
                  <a:lnTo>
                    <a:pt x="0" y="1281"/>
                  </a:lnTo>
                  <a:lnTo>
                    <a:pt x="51" y="1690"/>
                  </a:lnTo>
                  <a:lnTo>
                    <a:pt x="103" y="2151"/>
                  </a:lnTo>
                  <a:lnTo>
                    <a:pt x="205" y="2611"/>
                  </a:lnTo>
                  <a:lnTo>
                    <a:pt x="307" y="3123"/>
                  </a:lnTo>
                  <a:lnTo>
                    <a:pt x="512" y="3584"/>
                  </a:lnTo>
                  <a:lnTo>
                    <a:pt x="717" y="4096"/>
                  </a:lnTo>
                  <a:lnTo>
                    <a:pt x="973" y="4505"/>
                  </a:lnTo>
                  <a:lnTo>
                    <a:pt x="1229" y="4966"/>
                  </a:lnTo>
                  <a:lnTo>
                    <a:pt x="1485" y="5324"/>
                  </a:lnTo>
                  <a:lnTo>
                    <a:pt x="1792" y="5631"/>
                  </a:lnTo>
                  <a:lnTo>
                    <a:pt x="2099" y="5836"/>
                  </a:lnTo>
                  <a:lnTo>
                    <a:pt x="2406" y="6041"/>
                  </a:lnTo>
                  <a:lnTo>
                    <a:pt x="2713" y="6143"/>
                  </a:lnTo>
                  <a:lnTo>
                    <a:pt x="3020" y="6194"/>
                  </a:lnTo>
                  <a:lnTo>
                    <a:pt x="3378" y="6143"/>
                  </a:lnTo>
                  <a:lnTo>
                    <a:pt x="3685" y="6092"/>
                  </a:lnTo>
                  <a:lnTo>
                    <a:pt x="3993" y="5938"/>
                  </a:lnTo>
                  <a:lnTo>
                    <a:pt x="4249" y="5734"/>
                  </a:lnTo>
                  <a:lnTo>
                    <a:pt x="4453" y="5478"/>
                  </a:lnTo>
                  <a:lnTo>
                    <a:pt x="4658" y="5222"/>
                  </a:lnTo>
                  <a:lnTo>
                    <a:pt x="4658" y="5119"/>
                  </a:lnTo>
                  <a:lnTo>
                    <a:pt x="4146" y="2509"/>
                  </a:lnTo>
                  <a:lnTo>
                    <a:pt x="3788" y="1997"/>
                  </a:lnTo>
                  <a:lnTo>
                    <a:pt x="3378" y="1536"/>
                  </a:lnTo>
                  <a:lnTo>
                    <a:pt x="2867" y="1025"/>
                  </a:lnTo>
                  <a:lnTo>
                    <a:pt x="2303" y="513"/>
                  </a:lnTo>
                  <a:lnTo>
                    <a:pt x="2048" y="308"/>
                  </a:lnTo>
                  <a:lnTo>
                    <a:pt x="1740" y="154"/>
                  </a:lnTo>
                  <a:lnTo>
                    <a:pt x="1433" y="5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94;p54"/>
            <p:cNvSpPr/>
            <p:nvPr/>
          </p:nvSpPr>
          <p:spPr>
            <a:xfrm>
              <a:off x="1911050" y="1048100"/>
              <a:ext cx="66550" cy="96000"/>
            </a:xfrm>
            <a:custGeom>
              <a:avLst/>
              <a:gdLst/>
              <a:ahLst/>
              <a:cxnLst/>
              <a:rect l="l" t="t" r="r" b="b"/>
              <a:pathLst>
                <a:path w="2662" h="3840" extrusionOk="0">
                  <a:moveTo>
                    <a:pt x="0" y="1"/>
                  </a:moveTo>
                  <a:lnTo>
                    <a:pt x="358" y="257"/>
                  </a:lnTo>
                  <a:lnTo>
                    <a:pt x="717" y="513"/>
                  </a:lnTo>
                  <a:lnTo>
                    <a:pt x="1075" y="769"/>
                  </a:lnTo>
                  <a:lnTo>
                    <a:pt x="1382" y="1127"/>
                  </a:lnTo>
                  <a:lnTo>
                    <a:pt x="1638" y="1485"/>
                  </a:lnTo>
                  <a:lnTo>
                    <a:pt x="1843" y="1844"/>
                  </a:lnTo>
                  <a:lnTo>
                    <a:pt x="2047" y="2253"/>
                  </a:lnTo>
                  <a:lnTo>
                    <a:pt x="2150" y="2714"/>
                  </a:lnTo>
                  <a:lnTo>
                    <a:pt x="2047" y="2560"/>
                  </a:lnTo>
                  <a:lnTo>
                    <a:pt x="1945" y="2407"/>
                  </a:lnTo>
                  <a:lnTo>
                    <a:pt x="1792" y="2304"/>
                  </a:lnTo>
                  <a:lnTo>
                    <a:pt x="1587" y="2253"/>
                  </a:lnTo>
                  <a:lnTo>
                    <a:pt x="1075" y="2253"/>
                  </a:lnTo>
                  <a:lnTo>
                    <a:pt x="921" y="2355"/>
                  </a:lnTo>
                  <a:lnTo>
                    <a:pt x="768" y="2407"/>
                  </a:lnTo>
                  <a:lnTo>
                    <a:pt x="768" y="2458"/>
                  </a:lnTo>
                  <a:lnTo>
                    <a:pt x="819" y="2509"/>
                  </a:lnTo>
                  <a:lnTo>
                    <a:pt x="1126" y="2458"/>
                  </a:lnTo>
                  <a:lnTo>
                    <a:pt x="1433" y="2509"/>
                  </a:lnTo>
                  <a:lnTo>
                    <a:pt x="1740" y="2662"/>
                  </a:lnTo>
                  <a:lnTo>
                    <a:pt x="1945" y="2867"/>
                  </a:lnTo>
                  <a:lnTo>
                    <a:pt x="2252" y="3328"/>
                  </a:lnTo>
                  <a:lnTo>
                    <a:pt x="2508" y="3789"/>
                  </a:lnTo>
                  <a:lnTo>
                    <a:pt x="2559" y="3840"/>
                  </a:lnTo>
                  <a:lnTo>
                    <a:pt x="2610" y="3840"/>
                  </a:lnTo>
                  <a:lnTo>
                    <a:pt x="2662" y="3789"/>
                  </a:lnTo>
                  <a:lnTo>
                    <a:pt x="2662" y="3737"/>
                  </a:lnTo>
                  <a:lnTo>
                    <a:pt x="2662" y="3174"/>
                  </a:lnTo>
                  <a:lnTo>
                    <a:pt x="2508" y="2560"/>
                  </a:lnTo>
                  <a:lnTo>
                    <a:pt x="2252" y="1946"/>
                  </a:lnTo>
                  <a:lnTo>
                    <a:pt x="1945" y="1383"/>
                  </a:lnTo>
                  <a:lnTo>
                    <a:pt x="1536" y="871"/>
                  </a:lnTo>
                  <a:lnTo>
                    <a:pt x="1331" y="666"/>
                  </a:lnTo>
                  <a:lnTo>
                    <a:pt x="1075" y="462"/>
                  </a:lnTo>
                  <a:lnTo>
                    <a:pt x="819" y="308"/>
                  </a:lnTo>
                  <a:lnTo>
                    <a:pt x="563" y="154"/>
                  </a:lnTo>
                  <a:lnTo>
                    <a:pt x="307" y="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95;p54"/>
            <p:cNvSpPr/>
            <p:nvPr/>
          </p:nvSpPr>
          <p:spPr>
            <a:xfrm>
              <a:off x="1905925" y="1346250"/>
              <a:ext cx="253375" cy="258525"/>
            </a:xfrm>
            <a:custGeom>
              <a:avLst/>
              <a:gdLst/>
              <a:ahLst/>
              <a:cxnLst/>
              <a:rect l="l" t="t" r="r" b="b"/>
              <a:pathLst>
                <a:path w="10135" h="10341" extrusionOk="0">
                  <a:moveTo>
                    <a:pt x="1536" y="1"/>
                  </a:moveTo>
                  <a:lnTo>
                    <a:pt x="0" y="1895"/>
                  </a:lnTo>
                  <a:lnTo>
                    <a:pt x="2815" y="6245"/>
                  </a:lnTo>
                  <a:lnTo>
                    <a:pt x="4760" y="9214"/>
                  </a:lnTo>
                  <a:lnTo>
                    <a:pt x="5375" y="10084"/>
                  </a:lnTo>
                  <a:lnTo>
                    <a:pt x="5579" y="10289"/>
                  </a:lnTo>
                  <a:lnTo>
                    <a:pt x="5631" y="10340"/>
                  </a:lnTo>
                  <a:lnTo>
                    <a:pt x="7422" y="6450"/>
                  </a:lnTo>
                  <a:lnTo>
                    <a:pt x="10135" y="9061"/>
                  </a:lnTo>
                  <a:lnTo>
                    <a:pt x="9777" y="2355"/>
                  </a:lnTo>
                  <a:lnTo>
                    <a:pt x="8958" y="1076"/>
                  </a:lnTo>
                  <a:lnTo>
                    <a:pt x="7217" y="558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96;p54"/>
            <p:cNvSpPr/>
            <p:nvPr/>
          </p:nvSpPr>
          <p:spPr>
            <a:xfrm>
              <a:off x="1903350" y="1393600"/>
              <a:ext cx="259800" cy="220125"/>
            </a:xfrm>
            <a:custGeom>
              <a:avLst/>
              <a:gdLst/>
              <a:ahLst/>
              <a:cxnLst/>
              <a:rect l="l" t="t" r="r" b="b"/>
              <a:pathLst>
                <a:path w="10392" h="8805" extrusionOk="0">
                  <a:moveTo>
                    <a:pt x="1" y="1"/>
                  </a:moveTo>
                  <a:lnTo>
                    <a:pt x="513" y="820"/>
                  </a:lnTo>
                  <a:lnTo>
                    <a:pt x="1229" y="2048"/>
                  </a:lnTo>
                  <a:lnTo>
                    <a:pt x="3123" y="4966"/>
                  </a:lnTo>
                  <a:lnTo>
                    <a:pt x="4915" y="7678"/>
                  </a:lnTo>
                  <a:lnTo>
                    <a:pt x="5734" y="8805"/>
                  </a:lnTo>
                  <a:lnTo>
                    <a:pt x="6706" y="6808"/>
                  </a:lnTo>
                  <a:lnTo>
                    <a:pt x="7576" y="4710"/>
                  </a:lnTo>
                  <a:lnTo>
                    <a:pt x="8242" y="5426"/>
                  </a:lnTo>
                  <a:lnTo>
                    <a:pt x="8958" y="6143"/>
                  </a:lnTo>
                  <a:lnTo>
                    <a:pt x="9675" y="6859"/>
                  </a:lnTo>
                  <a:lnTo>
                    <a:pt x="10391" y="7525"/>
                  </a:lnTo>
                  <a:lnTo>
                    <a:pt x="10391" y="5682"/>
                  </a:lnTo>
                  <a:lnTo>
                    <a:pt x="10238" y="3840"/>
                  </a:lnTo>
                  <a:lnTo>
                    <a:pt x="10136" y="2202"/>
                  </a:lnTo>
                  <a:lnTo>
                    <a:pt x="9931" y="513"/>
                  </a:lnTo>
                  <a:lnTo>
                    <a:pt x="9931" y="461"/>
                  </a:lnTo>
                  <a:lnTo>
                    <a:pt x="9880" y="513"/>
                  </a:lnTo>
                  <a:lnTo>
                    <a:pt x="9828" y="1076"/>
                  </a:lnTo>
                  <a:lnTo>
                    <a:pt x="9828" y="1792"/>
                  </a:lnTo>
                  <a:lnTo>
                    <a:pt x="9880" y="3686"/>
                  </a:lnTo>
                  <a:lnTo>
                    <a:pt x="9982" y="5580"/>
                  </a:lnTo>
                  <a:lnTo>
                    <a:pt x="10084" y="6859"/>
                  </a:lnTo>
                  <a:lnTo>
                    <a:pt x="8754" y="5631"/>
                  </a:lnTo>
                  <a:lnTo>
                    <a:pt x="7525" y="4556"/>
                  </a:lnTo>
                  <a:lnTo>
                    <a:pt x="7116" y="5375"/>
                  </a:lnTo>
                  <a:lnTo>
                    <a:pt x="6553" y="6552"/>
                  </a:lnTo>
                  <a:lnTo>
                    <a:pt x="5785" y="8293"/>
                  </a:lnTo>
                  <a:lnTo>
                    <a:pt x="4659" y="6552"/>
                  </a:lnTo>
                  <a:lnTo>
                    <a:pt x="2970" y="4096"/>
                  </a:lnTo>
                  <a:lnTo>
                    <a:pt x="1281" y="1639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97;p54"/>
            <p:cNvSpPr/>
            <p:nvPr/>
          </p:nvSpPr>
          <p:spPr>
            <a:xfrm>
              <a:off x="1281475" y="2337975"/>
              <a:ext cx="4566975" cy="174050"/>
            </a:xfrm>
            <a:custGeom>
              <a:avLst/>
              <a:gdLst/>
              <a:ahLst/>
              <a:cxnLst/>
              <a:rect l="l" t="t" r="r" b="b"/>
              <a:pathLst>
                <a:path w="182679" h="6962" extrusionOk="0">
                  <a:moveTo>
                    <a:pt x="0" y="0"/>
                  </a:moveTo>
                  <a:lnTo>
                    <a:pt x="0" y="6961"/>
                  </a:lnTo>
                  <a:lnTo>
                    <a:pt x="182678" y="6961"/>
                  </a:lnTo>
                  <a:lnTo>
                    <a:pt x="18267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98;p54"/>
            <p:cNvSpPr/>
            <p:nvPr/>
          </p:nvSpPr>
          <p:spPr>
            <a:xfrm>
              <a:off x="1281475" y="2444175"/>
              <a:ext cx="4566975" cy="143350"/>
            </a:xfrm>
            <a:custGeom>
              <a:avLst/>
              <a:gdLst/>
              <a:ahLst/>
              <a:cxnLst/>
              <a:rect l="l" t="t" r="r" b="b"/>
              <a:pathLst>
                <a:path w="182679" h="5734" extrusionOk="0">
                  <a:moveTo>
                    <a:pt x="0" y="0"/>
                  </a:moveTo>
                  <a:lnTo>
                    <a:pt x="0" y="5733"/>
                  </a:lnTo>
                  <a:lnTo>
                    <a:pt x="182678" y="5733"/>
                  </a:lnTo>
                  <a:lnTo>
                    <a:pt x="1826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99;p54"/>
            <p:cNvSpPr/>
            <p:nvPr/>
          </p:nvSpPr>
          <p:spPr>
            <a:xfrm>
              <a:off x="1387675" y="2587500"/>
              <a:ext cx="383900" cy="2367300"/>
            </a:xfrm>
            <a:custGeom>
              <a:avLst/>
              <a:gdLst/>
              <a:ahLst/>
              <a:cxnLst/>
              <a:rect l="l" t="t" r="r" b="b"/>
              <a:pathLst>
                <a:path w="15356" h="94692" extrusionOk="0">
                  <a:moveTo>
                    <a:pt x="8190" y="0"/>
                  </a:moveTo>
                  <a:lnTo>
                    <a:pt x="1" y="94692"/>
                  </a:lnTo>
                  <a:lnTo>
                    <a:pt x="2816" y="94692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00;p54"/>
            <p:cNvSpPr/>
            <p:nvPr/>
          </p:nvSpPr>
          <p:spPr>
            <a:xfrm>
              <a:off x="1578350" y="2588775"/>
              <a:ext cx="193225" cy="157400"/>
            </a:xfrm>
            <a:custGeom>
              <a:avLst/>
              <a:gdLst/>
              <a:ahLst/>
              <a:cxnLst/>
              <a:rect l="l" t="t" r="r" b="b"/>
              <a:pathLst>
                <a:path w="7729" h="6296" extrusionOk="0">
                  <a:moveTo>
                    <a:pt x="563" y="0"/>
                  </a:moveTo>
                  <a:lnTo>
                    <a:pt x="0" y="6296"/>
                  </a:lnTo>
                  <a:lnTo>
                    <a:pt x="6910" y="6296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01;p54"/>
            <p:cNvSpPr/>
            <p:nvPr/>
          </p:nvSpPr>
          <p:spPr>
            <a:xfrm>
              <a:off x="5359600" y="2587500"/>
              <a:ext cx="383900" cy="2367300"/>
            </a:xfrm>
            <a:custGeom>
              <a:avLst/>
              <a:gdLst/>
              <a:ahLst/>
              <a:cxnLst/>
              <a:rect l="l" t="t" r="r" b="b"/>
              <a:pathLst>
                <a:path w="15356" h="94692" extrusionOk="0">
                  <a:moveTo>
                    <a:pt x="1" y="0"/>
                  </a:moveTo>
                  <a:lnTo>
                    <a:pt x="12541" y="94692"/>
                  </a:lnTo>
                  <a:lnTo>
                    <a:pt x="15356" y="94692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02;p54"/>
            <p:cNvSpPr/>
            <p:nvPr/>
          </p:nvSpPr>
          <p:spPr>
            <a:xfrm>
              <a:off x="5359600" y="2588775"/>
              <a:ext cx="193250" cy="157400"/>
            </a:xfrm>
            <a:custGeom>
              <a:avLst/>
              <a:gdLst/>
              <a:ahLst/>
              <a:cxnLst/>
              <a:rect l="l" t="t" r="r" b="b"/>
              <a:pathLst>
                <a:path w="7730" h="6296" extrusionOk="0">
                  <a:moveTo>
                    <a:pt x="1" y="0"/>
                  </a:moveTo>
                  <a:lnTo>
                    <a:pt x="820" y="6296"/>
                  </a:lnTo>
                  <a:lnTo>
                    <a:pt x="7729" y="6296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03;p54"/>
            <p:cNvSpPr/>
            <p:nvPr/>
          </p:nvSpPr>
          <p:spPr>
            <a:xfrm>
              <a:off x="2920650" y="2295725"/>
              <a:ext cx="944375" cy="42275"/>
            </a:xfrm>
            <a:custGeom>
              <a:avLst/>
              <a:gdLst/>
              <a:ahLst/>
              <a:cxnLst/>
              <a:rect l="l" t="t" r="r" b="b"/>
              <a:pathLst>
                <a:path w="37775" h="1691" extrusionOk="0">
                  <a:moveTo>
                    <a:pt x="1" y="1"/>
                  </a:moveTo>
                  <a:lnTo>
                    <a:pt x="1" y="1690"/>
                  </a:lnTo>
                  <a:lnTo>
                    <a:pt x="37775" y="1690"/>
                  </a:lnTo>
                  <a:lnTo>
                    <a:pt x="3777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04;p54"/>
            <p:cNvSpPr/>
            <p:nvPr/>
          </p:nvSpPr>
          <p:spPr>
            <a:xfrm>
              <a:off x="3390275" y="2295725"/>
              <a:ext cx="474750" cy="42275"/>
            </a:xfrm>
            <a:custGeom>
              <a:avLst/>
              <a:gdLst/>
              <a:ahLst/>
              <a:cxnLst/>
              <a:rect l="l" t="t" r="r" b="b"/>
              <a:pathLst>
                <a:path w="18990" h="1691" extrusionOk="0">
                  <a:moveTo>
                    <a:pt x="0" y="1"/>
                  </a:moveTo>
                  <a:lnTo>
                    <a:pt x="0" y="1690"/>
                  </a:lnTo>
                  <a:lnTo>
                    <a:pt x="18990" y="1690"/>
                  </a:lnTo>
                  <a:lnTo>
                    <a:pt x="1899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05;p54"/>
            <p:cNvSpPr/>
            <p:nvPr/>
          </p:nvSpPr>
          <p:spPr>
            <a:xfrm>
              <a:off x="3441450" y="1712225"/>
              <a:ext cx="1040350" cy="625775"/>
            </a:xfrm>
            <a:custGeom>
              <a:avLst/>
              <a:gdLst/>
              <a:ahLst/>
              <a:cxnLst/>
              <a:rect l="l" t="t" r="r" b="b"/>
              <a:pathLst>
                <a:path w="41614" h="25031" extrusionOk="0">
                  <a:moveTo>
                    <a:pt x="4812" y="1"/>
                  </a:moveTo>
                  <a:lnTo>
                    <a:pt x="1" y="25030"/>
                  </a:lnTo>
                  <a:lnTo>
                    <a:pt x="36803" y="25030"/>
                  </a:lnTo>
                  <a:lnTo>
                    <a:pt x="4161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06;p54"/>
            <p:cNvSpPr/>
            <p:nvPr/>
          </p:nvSpPr>
          <p:spPr>
            <a:xfrm>
              <a:off x="3921325" y="1969425"/>
              <a:ext cx="112625" cy="111350"/>
            </a:xfrm>
            <a:custGeom>
              <a:avLst/>
              <a:gdLst/>
              <a:ahLst/>
              <a:cxnLst/>
              <a:rect l="l" t="t" r="r" b="b"/>
              <a:pathLst>
                <a:path w="4505" h="4454" extrusionOk="0">
                  <a:moveTo>
                    <a:pt x="2457" y="1"/>
                  </a:moveTo>
                  <a:lnTo>
                    <a:pt x="1996" y="52"/>
                  </a:lnTo>
                  <a:lnTo>
                    <a:pt x="1587" y="154"/>
                  </a:lnTo>
                  <a:lnTo>
                    <a:pt x="1177" y="359"/>
                  </a:lnTo>
                  <a:lnTo>
                    <a:pt x="819" y="666"/>
                  </a:lnTo>
                  <a:lnTo>
                    <a:pt x="512" y="973"/>
                  </a:lnTo>
                  <a:lnTo>
                    <a:pt x="307" y="1332"/>
                  </a:lnTo>
                  <a:lnTo>
                    <a:pt x="102" y="1792"/>
                  </a:lnTo>
                  <a:lnTo>
                    <a:pt x="51" y="2202"/>
                  </a:lnTo>
                  <a:lnTo>
                    <a:pt x="0" y="2611"/>
                  </a:lnTo>
                  <a:lnTo>
                    <a:pt x="102" y="3021"/>
                  </a:lnTo>
                  <a:lnTo>
                    <a:pt x="256" y="3379"/>
                  </a:lnTo>
                  <a:lnTo>
                    <a:pt x="461" y="3686"/>
                  </a:lnTo>
                  <a:lnTo>
                    <a:pt x="717" y="3993"/>
                  </a:lnTo>
                  <a:lnTo>
                    <a:pt x="1024" y="4198"/>
                  </a:lnTo>
                  <a:lnTo>
                    <a:pt x="1433" y="4352"/>
                  </a:lnTo>
                  <a:lnTo>
                    <a:pt x="1792" y="4454"/>
                  </a:lnTo>
                  <a:lnTo>
                    <a:pt x="2047" y="4454"/>
                  </a:lnTo>
                  <a:lnTo>
                    <a:pt x="2508" y="4403"/>
                  </a:lnTo>
                  <a:lnTo>
                    <a:pt x="2969" y="4300"/>
                  </a:lnTo>
                  <a:lnTo>
                    <a:pt x="3378" y="4096"/>
                  </a:lnTo>
                  <a:lnTo>
                    <a:pt x="3737" y="3789"/>
                  </a:lnTo>
                  <a:lnTo>
                    <a:pt x="3992" y="3481"/>
                  </a:lnTo>
                  <a:lnTo>
                    <a:pt x="4248" y="3123"/>
                  </a:lnTo>
                  <a:lnTo>
                    <a:pt x="4402" y="2662"/>
                  </a:lnTo>
                  <a:lnTo>
                    <a:pt x="4504" y="2202"/>
                  </a:lnTo>
                  <a:lnTo>
                    <a:pt x="4504" y="1843"/>
                  </a:lnTo>
                  <a:lnTo>
                    <a:pt x="4453" y="1434"/>
                  </a:lnTo>
                  <a:lnTo>
                    <a:pt x="4300" y="1076"/>
                  </a:lnTo>
                  <a:lnTo>
                    <a:pt x="4095" y="769"/>
                  </a:lnTo>
                  <a:lnTo>
                    <a:pt x="3788" y="462"/>
                  </a:lnTo>
                  <a:lnTo>
                    <a:pt x="3481" y="257"/>
                  </a:lnTo>
                  <a:lnTo>
                    <a:pt x="3122" y="103"/>
                  </a:lnTo>
                  <a:lnTo>
                    <a:pt x="2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07;p54"/>
            <p:cNvSpPr/>
            <p:nvPr/>
          </p:nvSpPr>
          <p:spPr>
            <a:xfrm>
              <a:off x="4836250" y="3393650"/>
              <a:ext cx="328875" cy="1580350"/>
            </a:xfrm>
            <a:custGeom>
              <a:avLst/>
              <a:gdLst/>
              <a:ahLst/>
              <a:cxnLst/>
              <a:rect l="l" t="t" r="r" b="b"/>
              <a:pathLst>
                <a:path w="13155" h="63214" extrusionOk="0">
                  <a:moveTo>
                    <a:pt x="8394" y="0"/>
                  </a:moveTo>
                  <a:lnTo>
                    <a:pt x="7319" y="8907"/>
                  </a:lnTo>
                  <a:lnTo>
                    <a:pt x="0" y="63213"/>
                  </a:lnTo>
                  <a:lnTo>
                    <a:pt x="1587" y="63213"/>
                  </a:lnTo>
                  <a:lnTo>
                    <a:pt x="11670" y="8907"/>
                  </a:lnTo>
                  <a:lnTo>
                    <a:pt x="1315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08;p54"/>
            <p:cNvSpPr/>
            <p:nvPr/>
          </p:nvSpPr>
          <p:spPr>
            <a:xfrm>
              <a:off x="5019225" y="3393650"/>
              <a:ext cx="145900" cy="222675"/>
            </a:xfrm>
            <a:custGeom>
              <a:avLst/>
              <a:gdLst/>
              <a:ahLst/>
              <a:cxnLst/>
              <a:rect l="l" t="t" r="r" b="b"/>
              <a:pathLst>
                <a:path w="5836" h="8907" extrusionOk="0">
                  <a:moveTo>
                    <a:pt x="1075" y="0"/>
                  </a:moveTo>
                  <a:lnTo>
                    <a:pt x="0" y="8907"/>
                  </a:lnTo>
                  <a:lnTo>
                    <a:pt x="4351" y="8907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09;p54"/>
            <p:cNvSpPr/>
            <p:nvPr/>
          </p:nvSpPr>
          <p:spPr>
            <a:xfrm>
              <a:off x="5625750" y="3393650"/>
              <a:ext cx="328900" cy="1580350"/>
            </a:xfrm>
            <a:custGeom>
              <a:avLst/>
              <a:gdLst/>
              <a:ahLst/>
              <a:cxnLst/>
              <a:rect l="l" t="t" r="r" b="b"/>
              <a:pathLst>
                <a:path w="13156" h="63214" extrusionOk="0">
                  <a:moveTo>
                    <a:pt x="1" y="0"/>
                  </a:moveTo>
                  <a:lnTo>
                    <a:pt x="1434" y="8907"/>
                  </a:lnTo>
                  <a:lnTo>
                    <a:pt x="11517" y="63213"/>
                  </a:lnTo>
                  <a:lnTo>
                    <a:pt x="13155" y="63213"/>
                  </a:lnTo>
                  <a:lnTo>
                    <a:pt x="5836" y="8907"/>
                  </a:lnTo>
                  <a:lnTo>
                    <a:pt x="476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10;p54"/>
            <p:cNvSpPr/>
            <p:nvPr/>
          </p:nvSpPr>
          <p:spPr>
            <a:xfrm>
              <a:off x="5625750" y="3393650"/>
              <a:ext cx="145900" cy="222675"/>
            </a:xfrm>
            <a:custGeom>
              <a:avLst/>
              <a:gdLst/>
              <a:ahLst/>
              <a:cxnLst/>
              <a:rect l="l" t="t" r="r" b="b"/>
              <a:pathLst>
                <a:path w="5836" h="8907" extrusionOk="0">
                  <a:moveTo>
                    <a:pt x="1" y="0"/>
                  </a:moveTo>
                  <a:lnTo>
                    <a:pt x="1434" y="8907"/>
                  </a:lnTo>
                  <a:lnTo>
                    <a:pt x="5836" y="8907"/>
                  </a:lnTo>
                  <a:lnTo>
                    <a:pt x="476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11;p54"/>
            <p:cNvSpPr/>
            <p:nvPr/>
          </p:nvSpPr>
          <p:spPr>
            <a:xfrm>
              <a:off x="6379450" y="3393650"/>
              <a:ext cx="328900" cy="1580350"/>
            </a:xfrm>
            <a:custGeom>
              <a:avLst/>
              <a:gdLst/>
              <a:ahLst/>
              <a:cxnLst/>
              <a:rect l="l" t="t" r="r" b="b"/>
              <a:pathLst>
                <a:path w="13156" h="63214" extrusionOk="0">
                  <a:moveTo>
                    <a:pt x="1" y="0"/>
                  </a:moveTo>
                  <a:lnTo>
                    <a:pt x="1485" y="8907"/>
                  </a:lnTo>
                  <a:lnTo>
                    <a:pt x="11517" y="63213"/>
                  </a:lnTo>
                  <a:lnTo>
                    <a:pt x="13155" y="63213"/>
                  </a:lnTo>
                  <a:lnTo>
                    <a:pt x="5836" y="8907"/>
                  </a:lnTo>
                  <a:lnTo>
                    <a:pt x="476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12;p54"/>
            <p:cNvSpPr/>
            <p:nvPr/>
          </p:nvSpPr>
          <p:spPr>
            <a:xfrm>
              <a:off x="6379450" y="3393650"/>
              <a:ext cx="145900" cy="222675"/>
            </a:xfrm>
            <a:custGeom>
              <a:avLst/>
              <a:gdLst/>
              <a:ahLst/>
              <a:cxnLst/>
              <a:rect l="l" t="t" r="r" b="b"/>
              <a:pathLst>
                <a:path w="5836" h="8907" extrusionOk="0">
                  <a:moveTo>
                    <a:pt x="1" y="0"/>
                  </a:moveTo>
                  <a:lnTo>
                    <a:pt x="1485" y="8907"/>
                  </a:lnTo>
                  <a:lnTo>
                    <a:pt x="5836" y="8907"/>
                  </a:lnTo>
                  <a:lnTo>
                    <a:pt x="476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13;p54"/>
            <p:cNvSpPr/>
            <p:nvPr/>
          </p:nvSpPr>
          <p:spPr>
            <a:xfrm>
              <a:off x="4801700" y="1956650"/>
              <a:ext cx="1841375" cy="1541950"/>
            </a:xfrm>
            <a:custGeom>
              <a:avLst/>
              <a:gdLst/>
              <a:ahLst/>
              <a:cxnLst/>
              <a:rect l="l" t="t" r="r" b="b"/>
              <a:pathLst>
                <a:path w="73655" h="61678" extrusionOk="0">
                  <a:moveTo>
                    <a:pt x="36853" y="0"/>
                  </a:moveTo>
                  <a:lnTo>
                    <a:pt x="27589" y="53897"/>
                  </a:lnTo>
                  <a:lnTo>
                    <a:pt x="0" y="53897"/>
                  </a:lnTo>
                  <a:lnTo>
                    <a:pt x="0" y="61678"/>
                  </a:lnTo>
                  <a:lnTo>
                    <a:pt x="73655" y="61678"/>
                  </a:lnTo>
                  <a:lnTo>
                    <a:pt x="7084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14;p54"/>
            <p:cNvSpPr/>
            <p:nvPr/>
          </p:nvSpPr>
          <p:spPr>
            <a:xfrm>
              <a:off x="6477975" y="1956650"/>
              <a:ext cx="165100" cy="1541950"/>
            </a:xfrm>
            <a:custGeom>
              <a:avLst/>
              <a:gdLst/>
              <a:ahLst/>
              <a:cxnLst/>
              <a:rect l="l" t="t" r="r" b="b"/>
              <a:pathLst>
                <a:path w="6604" h="61678" extrusionOk="0">
                  <a:moveTo>
                    <a:pt x="1" y="0"/>
                  </a:moveTo>
                  <a:lnTo>
                    <a:pt x="2611" y="61678"/>
                  </a:lnTo>
                  <a:lnTo>
                    <a:pt x="6604" y="61678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15;p54"/>
            <p:cNvSpPr/>
            <p:nvPr/>
          </p:nvSpPr>
          <p:spPr>
            <a:xfrm>
              <a:off x="4828550" y="4014250"/>
              <a:ext cx="1113300" cy="1223350"/>
            </a:xfrm>
            <a:custGeom>
              <a:avLst/>
              <a:gdLst/>
              <a:ahLst/>
              <a:cxnLst/>
              <a:rect l="l" t="t" r="r" b="b"/>
              <a:pathLst>
                <a:path w="44532" h="48934" extrusionOk="0">
                  <a:moveTo>
                    <a:pt x="30097" y="1"/>
                  </a:moveTo>
                  <a:lnTo>
                    <a:pt x="3686" y="7320"/>
                  </a:lnTo>
                  <a:lnTo>
                    <a:pt x="15663" y="31377"/>
                  </a:lnTo>
                  <a:lnTo>
                    <a:pt x="12644" y="33578"/>
                  </a:lnTo>
                  <a:lnTo>
                    <a:pt x="9675" y="35830"/>
                  </a:lnTo>
                  <a:lnTo>
                    <a:pt x="6450" y="38389"/>
                  </a:lnTo>
                  <a:lnTo>
                    <a:pt x="5068" y="39464"/>
                  </a:lnTo>
                  <a:lnTo>
                    <a:pt x="3686" y="40590"/>
                  </a:lnTo>
                  <a:lnTo>
                    <a:pt x="2355" y="41768"/>
                  </a:lnTo>
                  <a:lnTo>
                    <a:pt x="1076" y="42945"/>
                  </a:lnTo>
                  <a:lnTo>
                    <a:pt x="820" y="43303"/>
                  </a:lnTo>
                  <a:lnTo>
                    <a:pt x="615" y="43661"/>
                  </a:lnTo>
                  <a:lnTo>
                    <a:pt x="462" y="44071"/>
                  </a:lnTo>
                  <a:lnTo>
                    <a:pt x="308" y="44532"/>
                  </a:lnTo>
                  <a:lnTo>
                    <a:pt x="206" y="45043"/>
                  </a:lnTo>
                  <a:lnTo>
                    <a:pt x="103" y="45504"/>
                  </a:lnTo>
                  <a:lnTo>
                    <a:pt x="1" y="46528"/>
                  </a:lnTo>
                  <a:lnTo>
                    <a:pt x="1" y="46988"/>
                  </a:lnTo>
                  <a:lnTo>
                    <a:pt x="1" y="47398"/>
                  </a:lnTo>
                  <a:lnTo>
                    <a:pt x="103" y="47807"/>
                  </a:lnTo>
                  <a:lnTo>
                    <a:pt x="206" y="48166"/>
                  </a:lnTo>
                  <a:lnTo>
                    <a:pt x="359" y="48473"/>
                  </a:lnTo>
                  <a:lnTo>
                    <a:pt x="513" y="48729"/>
                  </a:lnTo>
                  <a:lnTo>
                    <a:pt x="718" y="48882"/>
                  </a:lnTo>
                  <a:lnTo>
                    <a:pt x="973" y="48933"/>
                  </a:lnTo>
                  <a:lnTo>
                    <a:pt x="1690" y="48882"/>
                  </a:lnTo>
                  <a:lnTo>
                    <a:pt x="3226" y="48575"/>
                  </a:lnTo>
                  <a:lnTo>
                    <a:pt x="8242" y="47500"/>
                  </a:lnTo>
                  <a:lnTo>
                    <a:pt x="15100" y="45914"/>
                  </a:lnTo>
                  <a:lnTo>
                    <a:pt x="22829" y="44071"/>
                  </a:lnTo>
                  <a:lnTo>
                    <a:pt x="30558" y="42126"/>
                  </a:lnTo>
                  <a:lnTo>
                    <a:pt x="37366" y="40334"/>
                  </a:lnTo>
                  <a:lnTo>
                    <a:pt x="40130" y="39567"/>
                  </a:lnTo>
                  <a:lnTo>
                    <a:pt x="42331" y="38952"/>
                  </a:lnTo>
                  <a:lnTo>
                    <a:pt x="43815" y="38441"/>
                  </a:lnTo>
                  <a:lnTo>
                    <a:pt x="44276" y="38236"/>
                  </a:lnTo>
                  <a:lnTo>
                    <a:pt x="44532" y="38082"/>
                  </a:lnTo>
                  <a:lnTo>
                    <a:pt x="44532" y="37878"/>
                  </a:lnTo>
                  <a:lnTo>
                    <a:pt x="44480" y="37315"/>
                  </a:lnTo>
                  <a:lnTo>
                    <a:pt x="44122" y="35472"/>
                  </a:lnTo>
                  <a:lnTo>
                    <a:pt x="43508" y="32657"/>
                  </a:lnTo>
                  <a:lnTo>
                    <a:pt x="42689" y="29176"/>
                  </a:lnTo>
                  <a:lnTo>
                    <a:pt x="42689" y="29074"/>
                  </a:lnTo>
                  <a:lnTo>
                    <a:pt x="42433" y="28204"/>
                  </a:lnTo>
                  <a:lnTo>
                    <a:pt x="41921" y="26924"/>
                  </a:lnTo>
                  <a:lnTo>
                    <a:pt x="40437" y="23188"/>
                  </a:lnTo>
                  <a:lnTo>
                    <a:pt x="38389" y="18479"/>
                  </a:lnTo>
                  <a:lnTo>
                    <a:pt x="36137" y="13309"/>
                  </a:lnTo>
                  <a:lnTo>
                    <a:pt x="31940" y="4096"/>
                  </a:lnTo>
                  <a:lnTo>
                    <a:pt x="30097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16;p54"/>
            <p:cNvSpPr/>
            <p:nvPr/>
          </p:nvSpPr>
          <p:spPr>
            <a:xfrm>
              <a:off x="4828550" y="4478750"/>
              <a:ext cx="1113300" cy="758850"/>
            </a:xfrm>
            <a:custGeom>
              <a:avLst/>
              <a:gdLst/>
              <a:ahLst/>
              <a:cxnLst/>
              <a:rect l="l" t="t" r="r" b="b"/>
              <a:pathLst>
                <a:path w="44532" h="30354" extrusionOk="0">
                  <a:moveTo>
                    <a:pt x="38441" y="1"/>
                  </a:moveTo>
                  <a:lnTo>
                    <a:pt x="26105" y="3328"/>
                  </a:lnTo>
                  <a:lnTo>
                    <a:pt x="18581" y="5427"/>
                  </a:lnTo>
                  <a:lnTo>
                    <a:pt x="15356" y="6348"/>
                  </a:lnTo>
                  <a:lnTo>
                    <a:pt x="12797" y="7116"/>
                  </a:lnTo>
                  <a:lnTo>
                    <a:pt x="15663" y="12797"/>
                  </a:lnTo>
                  <a:lnTo>
                    <a:pt x="12644" y="15049"/>
                  </a:lnTo>
                  <a:lnTo>
                    <a:pt x="9675" y="17301"/>
                  </a:lnTo>
                  <a:lnTo>
                    <a:pt x="6399" y="19809"/>
                  </a:lnTo>
                  <a:lnTo>
                    <a:pt x="5017" y="20884"/>
                  </a:lnTo>
                  <a:lnTo>
                    <a:pt x="3635" y="22010"/>
                  </a:lnTo>
                  <a:lnTo>
                    <a:pt x="2355" y="23188"/>
                  </a:lnTo>
                  <a:lnTo>
                    <a:pt x="1025" y="24416"/>
                  </a:lnTo>
                  <a:lnTo>
                    <a:pt x="820" y="24723"/>
                  </a:lnTo>
                  <a:lnTo>
                    <a:pt x="615" y="25081"/>
                  </a:lnTo>
                  <a:lnTo>
                    <a:pt x="462" y="25542"/>
                  </a:lnTo>
                  <a:lnTo>
                    <a:pt x="308" y="26003"/>
                  </a:lnTo>
                  <a:lnTo>
                    <a:pt x="154" y="26463"/>
                  </a:lnTo>
                  <a:lnTo>
                    <a:pt x="103" y="26924"/>
                  </a:lnTo>
                  <a:lnTo>
                    <a:pt x="1" y="27948"/>
                  </a:lnTo>
                  <a:lnTo>
                    <a:pt x="1" y="28408"/>
                  </a:lnTo>
                  <a:lnTo>
                    <a:pt x="1" y="28818"/>
                  </a:lnTo>
                  <a:lnTo>
                    <a:pt x="103" y="29227"/>
                  </a:lnTo>
                  <a:lnTo>
                    <a:pt x="206" y="29586"/>
                  </a:lnTo>
                  <a:lnTo>
                    <a:pt x="359" y="29893"/>
                  </a:lnTo>
                  <a:lnTo>
                    <a:pt x="513" y="30149"/>
                  </a:lnTo>
                  <a:lnTo>
                    <a:pt x="718" y="30302"/>
                  </a:lnTo>
                  <a:lnTo>
                    <a:pt x="973" y="30353"/>
                  </a:lnTo>
                  <a:lnTo>
                    <a:pt x="1690" y="30302"/>
                  </a:lnTo>
                  <a:lnTo>
                    <a:pt x="3226" y="29995"/>
                  </a:lnTo>
                  <a:lnTo>
                    <a:pt x="8242" y="28920"/>
                  </a:lnTo>
                  <a:lnTo>
                    <a:pt x="15100" y="27334"/>
                  </a:lnTo>
                  <a:lnTo>
                    <a:pt x="22829" y="25491"/>
                  </a:lnTo>
                  <a:lnTo>
                    <a:pt x="30558" y="23546"/>
                  </a:lnTo>
                  <a:lnTo>
                    <a:pt x="37366" y="21754"/>
                  </a:lnTo>
                  <a:lnTo>
                    <a:pt x="40130" y="20987"/>
                  </a:lnTo>
                  <a:lnTo>
                    <a:pt x="42331" y="20372"/>
                  </a:lnTo>
                  <a:lnTo>
                    <a:pt x="43815" y="19861"/>
                  </a:lnTo>
                  <a:lnTo>
                    <a:pt x="44276" y="19656"/>
                  </a:lnTo>
                  <a:lnTo>
                    <a:pt x="44532" y="19502"/>
                  </a:lnTo>
                  <a:lnTo>
                    <a:pt x="44532" y="19298"/>
                  </a:lnTo>
                  <a:lnTo>
                    <a:pt x="44480" y="18735"/>
                  </a:lnTo>
                  <a:lnTo>
                    <a:pt x="44122" y="16892"/>
                  </a:lnTo>
                  <a:lnTo>
                    <a:pt x="43508" y="14077"/>
                  </a:lnTo>
                  <a:lnTo>
                    <a:pt x="42689" y="10596"/>
                  </a:lnTo>
                  <a:lnTo>
                    <a:pt x="42689" y="10494"/>
                  </a:lnTo>
                  <a:lnTo>
                    <a:pt x="42535" y="9931"/>
                  </a:lnTo>
                  <a:lnTo>
                    <a:pt x="42228" y="9061"/>
                  </a:lnTo>
                  <a:lnTo>
                    <a:pt x="41256" y="6655"/>
                  </a:lnTo>
                  <a:lnTo>
                    <a:pt x="39976" y="3584"/>
                  </a:lnTo>
                  <a:lnTo>
                    <a:pt x="384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17;p54"/>
            <p:cNvSpPr/>
            <p:nvPr/>
          </p:nvSpPr>
          <p:spPr>
            <a:xfrm>
              <a:off x="4823450" y="4622075"/>
              <a:ext cx="1120950" cy="620650"/>
            </a:xfrm>
            <a:custGeom>
              <a:avLst/>
              <a:gdLst/>
              <a:ahLst/>
              <a:cxnLst/>
              <a:rect l="l" t="t" r="r" b="b"/>
              <a:pathLst>
                <a:path w="44838" h="24826" extrusionOk="0">
                  <a:moveTo>
                    <a:pt x="42074" y="1"/>
                  </a:moveTo>
                  <a:lnTo>
                    <a:pt x="15816" y="6348"/>
                  </a:lnTo>
                  <a:lnTo>
                    <a:pt x="13666" y="8037"/>
                  </a:lnTo>
                  <a:lnTo>
                    <a:pt x="8906" y="11875"/>
                  </a:lnTo>
                  <a:lnTo>
                    <a:pt x="6296" y="14025"/>
                  </a:lnTo>
                  <a:lnTo>
                    <a:pt x="3941" y="16021"/>
                  </a:lnTo>
                  <a:lnTo>
                    <a:pt x="2099" y="17659"/>
                  </a:lnTo>
                  <a:lnTo>
                    <a:pt x="1485" y="18222"/>
                  </a:lnTo>
                  <a:lnTo>
                    <a:pt x="1075" y="18632"/>
                  </a:lnTo>
                  <a:lnTo>
                    <a:pt x="870" y="18990"/>
                  </a:lnTo>
                  <a:lnTo>
                    <a:pt x="666" y="19348"/>
                  </a:lnTo>
                  <a:lnTo>
                    <a:pt x="461" y="19809"/>
                  </a:lnTo>
                  <a:lnTo>
                    <a:pt x="307" y="20270"/>
                  </a:lnTo>
                  <a:lnTo>
                    <a:pt x="205" y="20782"/>
                  </a:lnTo>
                  <a:lnTo>
                    <a:pt x="103" y="21293"/>
                  </a:lnTo>
                  <a:lnTo>
                    <a:pt x="51" y="21805"/>
                  </a:lnTo>
                  <a:lnTo>
                    <a:pt x="0" y="22317"/>
                  </a:lnTo>
                  <a:lnTo>
                    <a:pt x="0" y="22778"/>
                  </a:lnTo>
                  <a:lnTo>
                    <a:pt x="51" y="23238"/>
                  </a:lnTo>
                  <a:lnTo>
                    <a:pt x="103" y="23648"/>
                  </a:lnTo>
                  <a:lnTo>
                    <a:pt x="256" y="24057"/>
                  </a:lnTo>
                  <a:lnTo>
                    <a:pt x="358" y="24365"/>
                  </a:lnTo>
                  <a:lnTo>
                    <a:pt x="563" y="24620"/>
                  </a:lnTo>
                  <a:lnTo>
                    <a:pt x="819" y="24774"/>
                  </a:lnTo>
                  <a:lnTo>
                    <a:pt x="1075" y="24825"/>
                  </a:lnTo>
                  <a:lnTo>
                    <a:pt x="1792" y="24774"/>
                  </a:lnTo>
                  <a:lnTo>
                    <a:pt x="3327" y="24467"/>
                  </a:lnTo>
                  <a:lnTo>
                    <a:pt x="8343" y="23341"/>
                  </a:lnTo>
                  <a:lnTo>
                    <a:pt x="15202" y="21754"/>
                  </a:lnTo>
                  <a:lnTo>
                    <a:pt x="22982" y="19860"/>
                  </a:lnTo>
                  <a:lnTo>
                    <a:pt x="30711" y="17915"/>
                  </a:lnTo>
                  <a:lnTo>
                    <a:pt x="37519" y="16124"/>
                  </a:lnTo>
                  <a:lnTo>
                    <a:pt x="40282" y="15356"/>
                  </a:lnTo>
                  <a:lnTo>
                    <a:pt x="42483" y="14691"/>
                  </a:lnTo>
                  <a:lnTo>
                    <a:pt x="44019" y="14128"/>
                  </a:lnTo>
                  <a:lnTo>
                    <a:pt x="44480" y="13974"/>
                  </a:lnTo>
                  <a:lnTo>
                    <a:pt x="44684" y="13821"/>
                  </a:lnTo>
                  <a:lnTo>
                    <a:pt x="44787" y="13616"/>
                  </a:lnTo>
                  <a:lnTo>
                    <a:pt x="44838" y="13360"/>
                  </a:lnTo>
                  <a:lnTo>
                    <a:pt x="44838" y="12950"/>
                  </a:lnTo>
                  <a:lnTo>
                    <a:pt x="44787" y="12387"/>
                  </a:lnTo>
                  <a:lnTo>
                    <a:pt x="44684" y="11005"/>
                  </a:lnTo>
                  <a:lnTo>
                    <a:pt x="44377" y="9265"/>
                  </a:lnTo>
                  <a:lnTo>
                    <a:pt x="44019" y="7269"/>
                  </a:lnTo>
                  <a:lnTo>
                    <a:pt x="43507" y="4966"/>
                  </a:lnTo>
                  <a:lnTo>
                    <a:pt x="42842" y="2560"/>
                  </a:lnTo>
                  <a:lnTo>
                    <a:pt x="4207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18;p54"/>
            <p:cNvSpPr/>
            <p:nvPr/>
          </p:nvSpPr>
          <p:spPr>
            <a:xfrm>
              <a:off x="4823450" y="4622075"/>
              <a:ext cx="1120950" cy="620650"/>
            </a:xfrm>
            <a:custGeom>
              <a:avLst/>
              <a:gdLst/>
              <a:ahLst/>
              <a:cxnLst/>
              <a:rect l="l" t="t" r="r" b="b"/>
              <a:pathLst>
                <a:path w="44838" h="24826" extrusionOk="0">
                  <a:moveTo>
                    <a:pt x="42074" y="1"/>
                  </a:moveTo>
                  <a:lnTo>
                    <a:pt x="15765" y="6348"/>
                  </a:lnTo>
                  <a:lnTo>
                    <a:pt x="12643" y="8856"/>
                  </a:lnTo>
                  <a:lnTo>
                    <a:pt x="9572" y="11312"/>
                  </a:lnTo>
                  <a:lnTo>
                    <a:pt x="6296" y="14025"/>
                  </a:lnTo>
                  <a:lnTo>
                    <a:pt x="4965" y="15100"/>
                  </a:lnTo>
                  <a:lnTo>
                    <a:pt x="3634" y="16226"/>
                  </a:lnTo>
                  <a:lnTo>
                    <a:pt x="2355" y="17403"/>
                  </a:lnTo>
                  <a:lnTo>
                    <a:pt x="1075" y="18632"/>
                  </a:lnTo>
                  <a:lnTo>
                    <a:pt x="819" y="18990"/>
                  </a:lnTo>
                  <a:lnTo>
                    <a:pt x="614" y="19348"/>
                  </a:lnTo>
                  <a:lnTo>
                    <a:pt x="461" y="19809"/>
                  </a:lnTo>
                  <a:lnTo>
                    <a:pt x="307" y="20270"/>
                  </a:lnTo>
                  <a:lnTo>
                    <a:pt x="205" y="20782"/>
                  </a:lnTo>
                  <a:lnTo>
                    <a:pt x="103" y="21293"/>
                  </a:lnTo>
                  <a:lnTo>
                    <a:pt x="51" y="21805"/>
                  </a:lnTo>
                  <a:lnTo>
                    <a:pt x="0" y="22266"/>
                  </a:lnTo>
                  <a:lnTo>
                    <a:pt x="0" y="22778"/>
                  </a:lnTo>
                  <a:lnTo>
                    <a:pt x="51" y="23238"/>
                  </a:lnTo>
                  <a:lnTo>
                    <a:pt x="103" y="23648"/>
                  </a:lnTo>
                  <a:lnTo>
                    <a:pt x="256" y="24006"/>
                  </a:lnTo>
                  <a:lnTo>
                    <a:pt x="410" y="24313"/>
                  </a:lnTo>
                  <a:lnTo>
                    <a:pt x="563" y="24569"/>
                  </a:lnTo>
                  <a:lnTo>
                    <a:pt x="819" y="24723"/>
                  </a:lnTo>
                  <a:lnTo>
                    <a:pt x="1075" y="24825"/>
                  </a:lnTo>
                  <a:lnTo>
                    <a:pt x="1433" y="24774"/>
                  </a:lnTo>
                  <a:lnTo>
                    <a:pt x="2201" y="24672"/>
                  </a:lnTo>
                  <a:lnTo>
                    <a:pt x="4709" y="24160"/>
                  </a:lnTo>
                  <a:lnTo>
                    <a:pt x="8241" y="23341"/>
                  </a:lnTo>
                  <a:lnTo>
                    <a:pt x="12643" y="22317"/>
                  </a:lnTo>
                  <a:lnTo>
                    <a:pt x="17608" y="21140"/>
                  </a:lnTo>
                  <a:lnTo>
                    <a:pt x="22829" y="19911"/>
                  </a:lnTo>
                  <a:lnTo>
                    <a:pt x="28101" y="18581"/>
                  </a:lnTo>
                  <a:lnTo>
                    <a:pt x="33065" y="17301"/>
                  </a:lnTo>
                  <a:lnTo>
                    <a:pt x="37519" y="16124"/>
                  </a:lnTo>
                  <a:lnTo>
                    <a:pt x="41101" y="15100"/>
                  </a:lnTo>
                  <a:lnTo>
                    <a:pt x="42483" y="14691"/>
                  </a:lnTo>
                  <a:lnTo>
                    <a:pt x="43558" y="14332"/>
                  </a:lnTo>
                  <a:lnTo>
                    <a:pt x="44326" y="14025"/>
                  </a:lnTo>
                  <a:lnTo>
                    <a:pt x="44582" y="13872"/>
                  </a:lnTo>
                  <a:lnTo>
                    <a:pt x="44684" y="13821"/>
                  </a:lnTo>
                  <a:lnTo>
                    <a:pt x="44787" y="13616"/>
                  </a:lnTo>
                  <a:lnTo>
                    <a:pt x="44838" y="13360"/>
                  </a:lnTo>
                  <a:lnTo>
                    <a:pt x="44838" y="12950"/>
                  </a:lnTo>
                  <a:lnTo>
                    <a:pt x="44787" y="12387"/>
                  </a:lnTo>
                  <a:lnTo>
                    <a:pt x="44684" y="11005"/>
                  </a:lnTo>
                  <a:lnTo>
                    <a:pt x="44377" y="9265"/>
                  </a:lnTo>
                  <a:lnTo>
                    <a:pt x="44019" y="7269"/>
                  </a:lnTo>
                  <a:lnTo>
                    <a:pt x="43456" y="4966"/>
                  </a:lnTo>
                  <a:lnTo>
                    <a:pt x="42842" y="2560"/>
                  </a:lnTo>
                  <a:lnTo>
                    <a:pt x="4207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19;p54"/>
            <p:cNvSpPr/>
            <p:nvPr/>
          </p:nvSpPr>
          <p:spPr>
            <a:xfrm>
              <a:off x="4823450" y="4972700"/>
              <a:ext cx="316075" cy="270025"/>
            </a:xfrm>
            <a:custGeom>
              <a:avLst/>
              <a:gdLst/>
              <a:ahLst/>
              <a:cxnLst/>
              <a:rect l="l" t="t" r="r" b="b"/>
              <a:pathLst>
                <a:path w="12643" h="10801" extrusionOk="0">
                  <a:moveTo>
                    <a:pt x="6347" y="0"/>
                  </a:moveTo>
                  <a:lnTo>
                    <a:pt x="4965" y="1126"/>
                  </a:lnTo>
                  <a:lnTo>
                    <a:pt x="3634" y="2252"/>
                  </a:lnTo>
                  <a:lnTo>
                    <a:pt x="2355" y="3430"/>
                  </a:lnTo>
                  <a:lnTo>
                    <a:pt x="1075" y="4658"/>
                  </a:lnTo>
                  <a:lnTo>
                    <a:pt x="870" y="4965"/>
                  </a:lnTo>
                  <a:lnTo>
                    <a:pt x="666" y="5375"/>
                  </a:lnTo>
                  <a:lnTo>
                    <a:pt x="461" y="5784"/>
                  </a:lnTo>
                  <a:lnTo>
                    <a:pt x="307" y="6296"/>
                  </a:lnTo>
                  <a:lnTo>
                    <a:pt x="205" y="6757"/>
                  </a:lnTo>
                  <a:lnTo>
                    <a:pt x="103" y="7268"/>
                  </a:lnTo>
                  <a:lnTo>
                    <a:pt x="51" y="7780"/>
                  </a:lnTo>
                  <a:lnTo>
                    <a:pt x="0" y="8292"/>
                  </a:lnTo>
                  <a:lnTo>
                    <a:pt x="51" y="8753"/>
                  </a:lnTo>
                  <a:lnTo>
                    <a:pt x="51" y="9213"/>
                  </a:lnTo>
                  <a:lnTo>
                    <a:pt x="154" y="9674"/>
                  </a:lnTo>
                  <a:lnTo>
                    <a:pt x="256" y="10032"/>
                  </a:lnTo>
                  <a:lnTo>
                    <a:pt x="410" y="10340"/>
                  </a:lnTo>
                  <a:lnTo>
                    <a:pt x="563" y="10595"/>
                  </a:lnTo>
                  <a:lnTo>
                    <a:pt x="819" y="10749"/>
                  </a:lnTo>
                  <a:lnTo>
                    <a:pt x="1075" y="10800"/>
                  </a:lnTo>
                  <a:lnTo>
                    <a:pt x="1485" y="10800"/>
                  </a:lnTo>
                  <a:lnTo>
                    <a:pt x="2201" y="10647"/>
                  </a:lnTo>
                  <a:lnTo>
                    <a:pt x="4709" y="10135"/>
                  </a:lnTo>
                  <a:lnTo>
                    <a:pt x="8292" y="9367"/>
                  </a:lnTo>
                  <a:lnTo>
                    <a:pt x="12643" y="8343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20;p54"/>
            <p:cNvSpPr/>
            <p:nvPr/>
          </p:nvSpPr>
          <p:spPr>
            <a:xfrm>
              <a:off x="4852875" y="4956050"/>
              <a:ext cx="1032675" cy="247000"/>
            </a:xfrm>
            <a:custGeom>
              <a:avLst/>
              <a:gdLst/>
              <a:ahLst/>
              <a:cxnLst/>
              <a:rect l="l" t="t" r="r" b="b"/>
              <a:pathLst>
                <a:path w="41307" h="9880" extrusionOk="0">
                  <a:moveTo>
                    <a:pt x="41306" y="1"/>
                  </a:moveTo>
                  <a:lnTo>
                    <a:pt x="37826" y="666"/>
                  </a:lnTo>
                  <a:lnTo>
                    <a:pt x="32912" y="1792"/>
                  </a:lnTo>
                  <a:lnTo>
                    <a:pt x="27026" y="3123"/>
                  </a:lnTo>
                  <a:lnTo>
                    <a:pt x="20679" y="4607"/>
                  </a:lnTo>
                  <a:lnTo>
                    <a:pt x="8446" y="7576"/>
                  </a:lnTo>
                  <a:lnTo>
                    <a:pt x="3532" y="8805"/>
                  </a:lnTo>
                  <a:lnTo>
                    <a:pt x="103" y="9726"/>
                  </a:lnTo>
                  <a:lnTo>
                    <a:pt x="0" y="9726"/>
                  </a:lnTo>
                  <a:lnTo>
                    <a:pt x="0" y="9777"/>
                  </a:lnTo>
                  <a:lnTo>
                    <a:pt x="0" y="9828"/>
                  </a:lnTo>
                  <a:lnTo>
                    <a:pt x="103" y="9879"/>
                  </a:lnTo>
                  <a:lnTo>
                    <a:pt x="8497" y="7986"/>
                  </a:lnTo>
                  <a:lnTo>
                    <a:pt x="20781" y="5119"/>
                  </a:lnTo>
                  <a:lnTo>
                    <a:pt x="27128" y="3635"/>
                  </a:lnTo>
                  <a:lnTo>
                    <a:pt x="33015" y="2202"/>
                  </a:lnTo>
                  <a:lnTo>
                    <a:pt x="37877" y="973"/>
                  </a:lnTo>
                  <a:lnTo>
                    <a:pt x="413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21;p54"/>
            <p:cNvSpPr/>
            <p:nvPr/>
          </p:nvSpPr>
          <p:spPr>
            <a:xfrm>
              <a:off x="4906625" y="5031550"/>
              <a:ext cx="172775" cy="103675"/>
            </a:xfrm>
            <a:custGeom>
              <a:avLst/>
              <a:gdLst/>
              <a:ahLst/>
              <a:cxnLst/>
              <a:rect l="l" t="t" r="r" b="b"/>
              <a:pathLst>
                <a:path w="6911" h="4147" extrusionOk="0">
                  <a:moveTo>
                    <a:pt x="1177" y="1"/>
                  </a:moveTo>
                  <a:lnTo>
                    <a:pt x="614" y="52"/>
                  </a:lnTo>
                  <a:lnTo>
                    <a:pt x="0" y="205"/>
                  </a:lnTo>
                  <a:lnTo>
                    <a:pt x="0" y="257"/>
                  </a:lnTo>
                  <a:lnTo>
                    <a:pt x="51" y="257"/>
                  </a:lnTo>
                  <a:lnTo>
                    <a:pt x="563" y="205"/>
                  </a:lnTo>
                  <a:lnTo>
                    <a:pt x="1126" y="205"/>
                  </a:lnTo>
                  <a:lnTo>
                    <a:pt x="1638" y="257"/>
                  </a:lnTo>
                  <a:lnTo>
                    <a:pt x="2150" y="308"/>
                  </a:lnTo>
                  <a:lnTo>
                    <a:pt x="2662" y="461"/>
                  </a:lnTo>
                  <a:lnTo>
                    <a:pt x="3174" y="615"/>
                  </a:lnTo>
                  <a:lnTo>
                    <a:pt x="3634" y="820"/>
                  </a:lnTo>
                  <a:lnTo>
                    <a:pt x="4095" y="1076"/>
                  </a:lnTo>
                  <a:lnTo>
                    <a:pt x="4504" y="1332"/>
                  </a:lnTo>
                  <a:lnTo>
                    <a:pt x="4914" y="1639"/>
                  </a:lnTo>
                  <a:lnTo>
                    <a:pt x="5323" y="1997"/>
                  </a:lnTo>
                  <a:lnTo>
                    <a:pt x="5682" y="2355"/>
                  </a:lnTo>
                  <a:lnTo>
                    <a:pt x="6040" y="2765"/>
                  </a:lnTo>
                  <a:lnTo>
                    <a:pt x="6347" y="3174"/>
                  </a:lnTo>
                  <a:lnTo>
                    <a:pt x="6603" y="3635"/>
                  </a:lnTo>
                  <a:lnTo>
                    <a:pt x="6859" y="4147"/>
                  </a:lnTo>
                  <a:lnTo>
                    <a:pt x="6910" y="4147"/>
                  </a:lnTo>
                  <a:lnTo>
                    <a:pt x="6757" y="3635"/>
                  </a:lnTo>
                  <a:lnTo>
                    <a:pt x="6552" y="3123"/>
                  </a:lnTo>
                  <a:lnTo>
                    <a:pt x="6296" y="2662"/>
                  </a:lnTo>
                  <a:lnTo>
                    <a:pt x="6040" y="2253"/>
                  </a:lnTo>
                  <a:lnTo>
                    <a:pt x="5682" y="1843"/>
                  </a:lnTo>
                  <a:lnTo>
                    <a:pt x="5323" y="1485"/>
                  </a:lnTo>
                  <a:lnTo>
                    <a:pt x="4965" y="1127"/>
                  </a:lnTo>
                  <a:lnTo>
                    <a:pt x="4504" y="820"/>
                  </a:lnTo>
                  <a:lnTo>
                    <a:pt x="3993" y="564"/>
                  </a:lnTo>
                  <a:lnTo>
                    <a:pt x="3481" y="308"/>
                  </a:lnTo>
                  <a:lnTo>
                    <a:pt x="2918" y="154"/>
                  </a:lnTo>
                  <a:lnTo>
                    <a:pt x="2355" y="52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22;p54"/>
            <p:cNvSpPr/>
            <p:nvPr/>
          </p:nvSpPr>
          <p:spPr>
            <a:xfrm>
              <a:off x="5166375" y="4802500"/>
              <a:ext cx="212450" cy="46100"/>
            </a:xfrm>
            <a:custGeom>
              <a:avLst/>
              <a:gdLst/>
              <a:ahLst/>
              <a:cxnLst/>
              <a:rect l="l" t="t" r="r" b="b"/>
              <a:pathLst>
                <a:path w="8498" h="1844" extrusionOk="0">
                  <a:moveTo>
                    <a:pt x="3328" y="1"/>
                  </a:moveTo>
                  <a:lnTo>
                    <a:pt x="2253" y="52"/>
                  </a:lnTo>
                  <a:lnTo>
                    <a:pt x="1127" y="154"/>
                  </a:lnTo>
                  <a:lnTo>
                    <a:pt x="103" y="359"/>
                  </a:lnTo>
                  <a:lnTo>
                    <a:pt x="1" y="513"/>
                  </a:lnTo>
                  <a:lnTo>
                    <a:pt x="1" y="615"/>
                  </a:lnTo>
                  <a:lnTo>
                    <a:pt x="103" y="717"/>
                  </a:lnTo>
                  <a:lnTo>
                    <a:pt x="2202" y="820"/>
                  </a:lnTo>
                  <a:lnTo>
                    <a:pt x="4249" y="1076"/>
                  </a:lnTo>
                  <a:lnTo>
                    <a:pt x="6296" y="1434"/>
                  </a:lnTo>
                  <a:lnTo>
                    <a:pt x="8344" y="1843"/>
                  </a:lnTo>
                  <a:lnTo>
                    <a:pt x="8446" y="1843"/>
                  </a:lnTo>
                  <a:lnTo>
                    <a:pt x="8497" y="1792"/>
                  </a:lnTo>
                  <a:lnTo>
                    <a:pt x="8497" y="1741"/>
                  </a:lnTo>
                  <a:lnTo>
                    <a:pt x="8446" y="1690"/>
                  </a:lnTo>
                  <a:lnTo>
                    <a:pt x="8037" y="1383"/>
                  </a:lnTo>
                  <a:lnTo>
                    <a:pt x="7576" y="1076"/>
                  </a:lnTo>
                  <a:lnTo>
                    <a:pt x="7064" y="820"/>
                  </a:lnTo>
                  <a:lnTo>
                    <a:pt x="6603" y="615"/>
                  </a:lnTo>
                  <a:lnTo>
                    <a:pt x="6092" y="461"/>
                  </a:lnTo>
                  <a:lnTo>
                    <a:pt x="5529" y="308"/>
                  </a:lnTo>
                  <a:lnTo>
                    <a:pt x="5017" y="205"/>
                  </a:lnTo>
                  <a:lnTo>
                    <a:pt x="4454" y="103"/>
                  </a:lnTo>
                  <a:lnTo>
                    <a:pt x="33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23;p54"/>
            <p:cNvSpPr/>
            <p:nvPr/>
          </p:nvSpPr>
          <p:spPr>
            <a:xfrm>
              <a:off x="5119025" y="4835775"/>
              <a:ext cx="212450" cy="46100"/>
            </a:xfrm>
            <a:custGeom>
              <a:avLst/>
              <a:gdLst/>
              <a:ahLst/>
              <a:cxnLst/>
              <a:rect l="l" t="t" r="r" b="b"/>
              <a:pathLst>
                <a:path w="8498" h="1844" extrusionOk="0">
                  <a:moveTo>
                    <a:pt x="3328" y="0"/>
                  </a:moveTo>
                  <a:lnTo>
                    <a:pt x="2202" y="52"/>
                  </a:lnTo>
                  <a:lnTo>
                    <a:pt x="1127" y="154"/>
                  </a:lnTo>
                  <a:lnTo>
                    <a:pt x="52" y="359"/>
                  </a:lnTo>
                  <a:lnTo>
                    <a:pt x="1" y="512"/>
                  </a:lnTo>
                  <a:lnTo>
                    <a:pt x="1" y="615"/>
                  </a:lnTo>
                  <a:lnTo>
                    <a:pt x="103" y="717"/>
                  </a:lnTo>
                  <a:lnTo>
                    <a:pt x="2202" y="819"/>
                  </a:lnTo>
                  <a:lnTo>
                    <a:pt x="4249" y="1075"/>
                  </a:lnTo>
                  <a:lnTo>
                    <a:pt x="6297" y="1434"/>
                  </a:lnTo>
                  <a:lnTo>
                    <a:pt x="8344" y="1843"/>
                  </a:lnTo>
                  <a:lnTo>
                    <a:pt x="8395" y="1843"/>
                  </a:lnTo>
                  <a:lnTo>
                    <a:pt x="8446" y="1792"/>
                  </a:lnTo>
                  <a:lnTo>
                    <a:pt x="8497" y="1741"/>
                  </a:lnTo>
                  <a:lnTo>
                    <a:pt x="8446" y="1690"/>
                  </a:lnTo>
                  <a:lnTo>
                    <a:pt x="7986" y="1382"/>
                  </a:lnTo>
                  <a:lnTo>
                    <a:pt x="7525" y="1075"/>
                  </a:lnTo>
                  <a:lnTo>
                    <a:pt x="7064" y="819"/>
                  </a:lnTo>
                  <a:lnTo>
                    <a:pt x="6552" y="615"/>
                  </a:lnTo>
                  <a:lnTo>
                    <a:pt x="6041" y="461"/>
                  </a:lnTo>
                  <a:lnTo>
                    <a:pt x="5529" y="308"/>
                  </a:lnTo>
                  <a:lnTo>
                    <a:pt x="4966" y="205"/>
                  </a:lnTo>
                  <a:lnTo>
                    <a:pt x="4454" y="10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24;p54"/>
            <p:cNvSpPr/>
            <p:nvPr/>
          </p:nvSpPr>
          <p:spPr>
            <a:xfrm>
              <a:off x="5069125" y="4869050"/>
              <a:ext cx="213725" cy="46075"/>
            </a:xfrm>
            <a:custGeom>
              <a:avLst/>
              <a:gdLst/>
              <a:ahLst/>
              <a:cxnLst/>
              <a:rect l="l" t="t" r="r" b="b"/>
              <a:pathLst>
                <a:path w="8549" h="1843" extrusionOk="0">
                  <a:moveTo>
                    <a:pt x="3430" y="0"/>
                  </a:moveTo>
                  <a:lnTo>
                    <a:pt x="2304" y="51"/>
                  </a:lnTo>
                  <a:lnTo>
                    <a:pt x="1178" y="154"/>
                  </a:lnTo>
                  <a:lnTo>
                    <a:pt x="154" y="359"/>
                  </a:lnTo>
                  <a:lnTo>
                    <a:pt x="52" y="461"/>
                  </a:lnTo>
                  <a:lnTo>
                    <a:pt x="1" y="563"/>
                  </a:lnTo>
                  <a:lnTo>
                    <a:pt x="52" y="666"/>
                  </a:lnTo>
                  <a:lnTo>
                    <a:pt x="205" y="717"/>
                  </a:lnTo>
                  <a:lnTo>
                    <a:pt x="2253" y="870"/>
                  </a:lnTo>
                  <a:lnTo>
                    <a:pt x="4351" y="1075"/>
                  </a:lnTo>
                  <a:lnTo>
                    <a:pt x="6399" y="1433"/>
                  </a:lnTo>
                  <a:lnTo>
                    <a:pt x="8395" y="1843"/>
                  </a:lnTo>
                  <a:lnTo>
                    <a:pt x="8497" y="1843"/>
                  </a:lnTo>
                  <a:lnTo>
                    <a:pt x="8548" y="1792"/>
                  </a:lnTo>
                  <a:lnTo>
                    <a:pt x="8548" y="1741"/>
                  </a:lnTo>
                  <a:lnTo>
                    <a:pt x="8497" y="1689"/>
                  </a:lnTo>
                  <a:lnTo>
                    <a:pt x="8088" y="1382"/>
                  </a:lnTo>
                  <a:lnTo>
                    <a:pt x="7627" y="1075"/>
                  </a:lnTo>
                  <a:lnTo>
                    <a:pt x="7166" y="819"/>
                  </a:lnTo>
                  <a:lnTo>
                    <a:pt x="6655" y="615"/>
                  </a:lnTo>
                  <a:lnTo>
                    <a:pt x="6143" y="461"/>
                  </a:lnTo>
                  <a:lnTo>
                    <a:pt x="5580" y="307"/>
                  </a:lnTo>
                  <a:lnTo>
                    <a:pt x="5068" y="205"/>
                  </a:lnTo>
                  <a:lnTo>
                    <a:pt x="4505" y="103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25;p54"/>
            <p:cNvSpPr/>
            <p:nvPr/>
          </p:nvSpPr>
          <p:spPr>
            <a:xfrm>
              <a:off x="5023075" y="4902325"/>
              <a:ext cx="212425" cy="47350"/>
            </a:xfrm>
            <a:custGeom>
              <a:avLst/>
              <a:gdLst/>
              <a:ahLst/>
              <a:cxnLst/>
              <a:rect l="l" t="t" r="r" b="b"/>
              <a:pathLst>
                <a:path w="8497" h="1894" extrusionOk="0">
                  <a:moveTo>
                    <a:pt x="3327" y="0"/>
                  </a:moveTo>
                  <a:lnTo>
                    <a:pt x="2201" y="51"/>
                  </a:lnTo>
                  <a:lnTo>
                    <a:pt x="1126" y="154"/>
                  </a:lnTo>
                  <a:lnTo>
                    <a:pt x="51" y="410"/>
                  </a:lnTo>
                  <a:lnTo>
                    <a:pt x="0" y="512"/>
                  </a:lnTo>
                  <a:lnTo>
                    <a:pt x="0" y="614"/>
                  </a:lnTo>
                  <a:lnTo>
                    <a:pt x="102" y="717"/>
                  </a:lnTo>
                  <a:lnTo>
                    <a:pt x="2201" y="819"/>
                  </a:lnTo>
                  <a:lnTo>
                    <a:pt x="4248" y="1075"/>
                  </a:lnTo>
                  <a:lnTo>
                    <a:pt x="6296" y="1433"/>
                  </a:lnTo>
                  <a:lnTo>
                    <a:pt x="8343" y="1894"/>
                  </a:lnTo>
                  <a:lnTo>
                    <a:pt x="8394" y="1843"/>
                  </a:lnTo>
                  <a:lnTo>
                    <a:pt x="8445" y="1843"/>
                  </a:lnTo>
                  <a:lnTo>
                    <a:pt x="8497" y="1740"/>
                  </a:lnTo>
                  <a:lnTo>
                    <a:pt x="8445" y="1689"/>
                  </a:lnTo>
                  <a:lnTo>
                    <a:pt x="7985" y="1382"/>
                  </a:lnTo>
                  <a:lnTo>
                    <a:pt x="7575" y="1075"/>
                  </a:lnTo>
                  <a:lnTo>
                    <a:pt x="7063" y="819"/>
                  </a:lnTo>
                  <a:lnTo>
                    <a:pt x="6552" y="614"/>
                  </a:lnTo>
                  <a:lnTo>
                    <a:pt x="6040" y="461"/>
                  </a:lnTo>
                  <a:lnTo>
                    <a:pt x="5528" y="307"/>
                  </a:lnTo>
                  <a:lnTo>
                    <a:pt x="4965" y="205"/>
                  </a:lnTo>
                  <a:lnTo>
                    <a:pt x="4453" y="102"/>
                  </a:lnTo>
                  <a:lnTo>
                    <a:pt x="33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26;p54"/>
            <p:cNvSpPr/>
            <p:nvPr/>
          </p:nvSpPr>
          <p:spPr>
            <a:xfrm>
              <a:off x="4516325" y="2350750"/>
              <a:ext cx="1805575" cy="2463300"/>
            </a:xfrm>
            <a:custGeom>
              <a:avLst/>
              <a:gdLst/>
              <a:ahLst/>
              <a:cxnLst/>
              <a:rect l="l" t="t" r="r" b="b"/>
              <a:pathLst>
                <a:path w="72223" h="98532" extrusionOk="0">
                  <a:moveTo>
                    <a:pt x="40130" y="1"/>
                  </a:moveTo>
                  <a:lnTo>
                    <a:pt x="40181" y="973"/>
                  </a:lnTo>
                  <a:lnTo>
                    <a:pt x="40232" y="1997"/>
                  </a:lnTo>
                  <a:lnTo>
                    <a:pt x="40232" y="3226"/>
                  </a:lnTo>
                  <a:lnTo>
                    <a:pt x="40232" y="4454"/>
                  </a:lnTo>
                  <a:lnTo>
                    <a:pt x="40078" y="5580"/>
                  </a:lnTo>
                  <a:lnTo>
                    <a:pt x="40027" y="6092"/>
                  </a:lnTo>
                  <a:lnTo>
                    <a:pt x="39874" y="6553"/>
                  </a:lnTo>
                  <a:lnTo>
                    <a:pt x="39720" y="6860"/>
                  </a:lnTo>
                  <a:lnTo>
                    <a:pt x="39515" y="7116"/>
                  </a:lnTo>
                  <a:lnTo>
                    <a:pt x="39362" y="7167"/>
                  </a:lnTo>
                  <a:lnTo>
                    <a:pt x="39004" y="7269"/>
                  </a:lnTo>
                  <a:lnTo>
                    <a:pt x="37775" y="7525"/>
                  </a:lnTo>
                  <a:lnTo>
                    <a:pt x="33629" y="8293"/>
                  </a:lnTo>
                  <a:lnTo>
                    <a:pt x="30865" y="8805"/>
                  </a:lnTo>
                  <a:lnTo>
                    <a:pt x="27743" y="9470"/>
                  </a:lnTo>
                  <a:lnTo>
                    <a:pt x="24467" y="10238"/>
                  </a:lnTo>
                  <a:lnTo>
                    <a:pt x="20987" y="11159"/>
                  </a:lnTo>
                  <a:lnTo>
                    <a:pt x="19297" y="11620"/>
                  </a:lnTo>
                  <a:lnTo>
                    <a:pt x="17557" y="12183"/>
                  </a:lnTo>
                  <a:lnTo>
                    <a:pt x="15817" y="12746"/>
                  </a:lnTo>
                  <a:lnTo>
                    <a:pt x="14128" y="13360"/>
                  </a:lnTo>
                  <a:lnTo>
                    <a:pt x="12490" y="13974"/>
                  </a:lnTo>
                  <a:lnTo>
                    <a:pt x="10903" y="14640"/>
                  </a:lnTo>
                  <a:lnTo>
                    <a:pt x="9368" y="15356"/>
                  </a:lnTo>
                  <a:lnTo>
                    <a:pt x="7883" y="16124"/>
                  </a:lnTo>
                  <a:lnTo>
                    <a:pt x="6501" y="16892"/>
                  </a:lnTo>
                  <a:lnTo>
                    <a:pt x="5273" y="17762"/>
                  </a:lnTo>
                  <a:lnTo>
                    <a:pt x="4096" y="18632"/>
                  </a:lnTo>
                  <a:lnTo>
                    <a:pt x="3072" y="19553"/>
                  </a:lnTo>
                  <a:lnTo>
                    <a:pt x="2611" y="20014"/>
                  </a:lnTo>
                  <a:lnTo>
                    <a:pt x="2151" y="20475"/>
                  </a:lnTo>
                  <a:lnTo>
                    <a:pt x="1792" y="20987"/>
                  </a:lnTo>
                  <a:lnTo>
                    <a:pt x="1434" y="21498"/>
                  </a:lnTo>
                  <a:lnTo>
                    <a:pt x="1127" y="22010"/>
                  </a:lnTo>
                  <a:lnTo>
                    <a:pt x="820" y="22573"/>
                  </a:lnTo>
                  <a:lnTo>
                    <a:pt x="615" y="23085"/>
                  </a:lnTo>
                  <a:lnTo>
                    <a:pt x="410" y="23648"/>
                  </a:lnTo>
                  <a:lnTo>
                    <a:pt x="257" y="24365"/>
                  </a:lnTo>
                  <a:lnTo>
                    <a:pt x="103" y="25133"/>
                  </a:lnTo>
                  <a:lnTo>
                    <a:pt x="52" y="26003"/>
                  </a:lnTo>
                  <a:lnTo>
                    <a:pt x="1" y="26924"/>
                  </a:lnTo>
                  <a:lnTo>
                    <a:pt x="52" y="27845"/>
                  </a:lnTo>
                  <a:lnTo>
                    <a:pt x="103" y="28869"/>
                  </a:lnTo>
                  <a:lnTo>
                    <a:pt x="206" y="29944"/>
                  </a:lnTo>
                  <a:lnTo>
                    <a:pt x="359" y="31070"/>
                  </a:lnTo>
                  <a:lnTo>
                    <a:pt x="769" y="33424"/>
                  </a:lnTo>
                  <a:lnTo>
                    <a:pt x="1332" y="35984"/>
                  </a:lnTo>
                  <a:lnTo>
                    <a:pt x="1997" y="38696"/>
                  </a:lnTo>
                  <a:lnTo>
                    <a:pt x="2816" y="41512"/>
                  </a:lnTo>
                  <a:lnTo>
                    <a:pt x="3737" y="44480"/>
                  </a:lnTo>
                  <a:lnTo>
                    <a:pt x="4761" y="47500"/>
                  </a:lnTo>
                  <a:lnTo>
                    <a:pt x="5887" y="50623"/>
                  </a:lnTo>
                  <a:lnTo>
                    <a:pt x="7064" y="53745"/>
                  </a:lnTo>
                  <a:lnTo>
                    <a:pt x="8293" y="56969"/>
                  </a:lnTo>
                  <a:lnTo>
                    <a:pt x="9572" y="60194"/>
                  </a:lnTo>
                  <a:lnTo>
                    <a:pt x="10903" y="63367"/>
                  </a:lnTo>
                  <a:lnTo>
                    <a:pt x="12285" y="66592"/>
                  </a:lnTo>
                  <a:lnTo>
                    <a:pt x="14998" y="72785"/>
                  </a:lnTo>
                  <a:lnTo>
                    <a:pt x="17711" y="78672"/>
                  </a:lnTo>
                  <a:lnTo>
                    <a:pt x="20219" y="84097"/>
                  </a:lnTo>
                  <a:lnTo>
                    <a:pt x="22522" y="88909"/>
                  </a:lnTo>
                  <a:lnTo>
                    <a:pt x="24467" y="92850"/>
                  </a:lnTo>
                  <a:lnTo>
                    <a:pt x="26003" y="95921"/>
                  </a:lnTo>
                  <a:lnTo>
                    <a:pt x="27333" y="98531"/>
                  </a:lnTo>
                  <a:lnTo>
                    <a:pt x="55383" y="91007"/>
                  </a:lnTo>
                  <a:lnTo>
                    <a:pt x="51339" y="82408"/>
                  </a:lnTo>
                  <a:lnTo>
                    <a:pt x="47193" y="73502"/>
                  </a:lnTo>
                  <a:lnTo>
                    <a:pt x="42535" y="63265"/>
                  </a:lnTo>
                  <a:lnTo>
                    <a:pt x="40232" y="57993"/>
                  </a:lnTo>
                  <a:lnTo>
                    <a:pt x="37980" y="52823"/>
                  </a:lnTo>
                  <a:lnTo>
                    <a:pt x="35932" y="47961"/>
                  </a:lnTo>
                  <a:lnTo>
                    <a:pt x="34141" y="43559"/>
                  </a:lnTo>
                  <a:lnTo>
                    <a:pt x="32708" y="39720"/>
                  </a:lnTo>
                  <a:lnTo>
                    <a:pt x="32145" y="38082"/>
                  </a:lnTo>
                  <a:lnTo>
                    <a:pt x="31684" y="36649"/>
                  </a:lnTo>
                  <a:lnTo>
                    <a:pt x="31326" y="35421"/>
                  </a:lnTo>
                  <a:lnTo>
                    <a:pt x="31121" y="34448"/>
                  </a:lnTo>
                  <a:lnTo>
                    <a:pt x="31121" y="34090"/>
                  </a:lnTo>
                  <a:lnTo>
                    <a:pt x="31070" y="33783"/>
                  </a:lnTo>
                  <a:lnTo>
                    <a:pt x="31121" y="33527"/>
                  </a:lnTo>
                  <a:lnTo>
                    <a:pt x="31224" y="33373"/>
                  </a:lnTo>
                  <a:lnTo>
                    <a:pt x="31377" y="33220"/>
                  </a:lnTo>
                  <a:lnTo>
                    <a:pt x="31684" y="33117"/>
                  </a:lnTo>
                  <a:lnTo>
                    <a:pt x="32094" y="32964"/>
                  </a:lnTo>
                  <a:lnTo>
                    <a:pt x="32657" y="32810"/>
                  </a:lnTo>
                  <a:lnTo>
                    <a:pt x="34141" y="32554"/>
                  </a:lnTo>
                  <a:lnTo>
                    <a:pt x="36035" y="32247"/>
                  </a:lnTo>
                  <a:lnTo>
                    <a:pt x="40693" y="31531"/>
                  </a:lnTo>
                  <a:lnTo>
                    <a:pt x="43405" y="31121"/>
                  </a:lnTo>
                  <a:lnTo>
                    <a:pt x="46221" y="30609"/>
                  </a:lnTo>
                  <a:lnTo>
                    <a:pt x="49138" y="30046"/>
                  </a:lnTo>
                  <a:lnTo>
                    <a:pt x="52107" y="29432"/>
                  </a:lnTo>
                  <a:lnTo>
                    <a:pt x="55024" y="28715"/>
                  </a:lnTo>
                  <a:lnTo>
                    <a:pt x="56406" y="28306"/>
                  </a:lnTo>
                  <a:lnTo>
                    <a:pt x="57788" y="27897"/>
                  </a:lnTo>
                  <a:lnTo>
                    <a:pt x="59119" y="27436"/>
                  </a:lnTo>
                  <a:lnTo>
                    <a:pt x="60399" y="26924"/>
                  </a:lnTo>
                  <a:lnTo>
                    <a:pt x="61627" y="26412"/>
                  </a:lnTo>
                  <a:lnTo>
                    <a:pt x="62804" y="25900"/>
                  </a:lnTo>
                  <a:lnTo>
                    <a:pt x="63879" y="25337"/>
                  </a:lnTo>
                  <a:lnTo>
                    <a:pt x="64903" y="24723"/>
                  </a:lnTo>
                  <a:lnTo>
                    <a:pt x="65824" y="24109"/>
                  </a:lnTo>
                  <a:lnTo>
                    <a:pt x="66643" y="23443"/>
                  </a:lnTo>
                  <a:lnTo>
                    <a:pt x="67565" y="22522"/>
                  </a:lnTo>
                  <a:lnTo>
                    <a:pt x="68384" y="21601"/>
                  </a:lnTo>
                  <a:lnTo>
                    <a:pt x="69151" y="20628"/>
                  </a:lnTo>
                  <a:lnTo>
                    <a:pt x="69817" y="19656"/>
                  </a:lnTo>
                  <a:lnTo>
                    <a:pt x="70329" y="18683"/>
                  </a:lnTo>
                  <a:lnTo>
                    <a:pt x="70840" y="17711"/>
                  </a:lnTo>
                  <a:lnTo>
                    <a:pt x="71199" y="16738"/>
                  </a:lnTo>
                  <a:lnTo>
                    <a:pt x="71557" y="15715"/>
                  </a:lnTo>
                  <a:lnTo>
                    <a:pt x="71813" y="14742"/>
                  </a:lnTo>
                  <a:lnTo>
                    <a:pt x="71966" y="13770"/>
                  </a:lnTo>
                  <a:lnTo>
                    <a:pt x="72120" y="12797"/>
                  </a:lnTo>
                  <a:lnTo>
                    <a:pt x="72171" y="11825"/>
                  </a:lnTo>
                  <a:lnTo>
                    <a:pt x="72222" y="10852"/>
                  </a:lnTo>
                  <a:lnTo>
                    <a:pt x="72222" y="9931"/>
                  </a:lnTo>
                  <a:lnTo>
                    <a:pt x="72120" y="9009"/>
                  </a:lnTo>
                  <a:lnTo>
                    <a:pt x="72018" y="8139"/>
                  </a:lnTo>
                  <a:lnTo>
                    <a:pt x="71915" y="7269"/>
                  </a:lnTo>
                  <a:lnTo>
                    <a:pt x="71762" y="6450"/>
                  </a:lnTo>
                  <a:lnTo>
                    <a:pt x="71403" y="4915"/>
                  </a:lnTo>
                  <a:lnTo>
                    <a:pt x="70994" y="3533"/>
                  </a:lnTo>
                  <a:lnTo>
                    <a:pt x="70533" y="2355"/>
                  </a:lnTo>
                  <a:lnTo>
                    <a:pt x="70175" y="1383"/>
                  </a:lnTo>
                  <a:lnTo>
                    <a:pt x="69817" y="615"/>
                  </a:lnTo>
                  <a:lnTo>
                    <a:pt x="695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27;p54"/>
            <p:cNvSpPr/>
            <p:nvPr/>
          </p:nvSpPr>
          <p:spPr>
            <a:xfrm>
              <a:off x="5165100" y="4482600"/>
              <a:ext cx="630875" cy="189400"/>
            </a:xfrm>
            <a:custGeom>
              <a:avLst/>
              <a:gdLst/>
              <a:ahLst/>
              <a:cxnLst/>
              <a:rect l="l" t="t" r="r" b="b"/>
              <a:pathLst>
                <a:path w="25235" h="7576" extrusionOk="0">
                  <a:moveTo>
                    <a:pt x="25132" y="1"/>
                  </a:moveTo>
                  <a:lnTo>
                    <a:pt x="24416" y="154"/>
                  </a:lnTo>
                  <a:lnTo>
                    <a:pt x="22880" y="512"/>
                  </a:lnTo>
                  <a:lnTo>
                    <a:pt x="19502" y="1383"/>
                  </a:lnTo>
                  <a:lnTo>
                    <a:pt x="14588" y="2713"/>
                  </a:lnTo>
                  <a:lnTo>
                    <a:pt x="9674" y="4095"/>
                  </a:lnTo>
                  <a:lnTo>
                    <a:pt x="7218" y="4863"/>
                  </a:lnTo>
                  <a:lnTo>
                    <a:pt x="4812" y="5631"/>
                  </a:lnTo>
                  <a:lnTo>
                    <a:pt x="2355" y="6450"/>
                  </a:lnTo>
                  <a:lnTo>
                    <a:pt x="1178" y="6859"/>
                  </a:lnTo>
                  <a:lnTo>
                    <a:pt x="52" y="7320"/>
                  </a:lnTo>
                  <a:lnTo>
                    <a:pt x="0" y="7371"/>
                  </a:lnTo>
                  <a:lnTo>
                    <a:pt x="0" y="7473"/>
                  </a:lnTo>
                  <a:lnTo>
                    <a:pt x="52" y="7525"/>
                  </a:lnTo>
                  <a:lnTo>
                    <a:pt x="103" y="7576"/>
                  </a:lnTo>
                  <a:lnTo>
                    <a:pt x="1587" y="7269"/>
                  </a:lnTo>
                  <a:lnTo>
                    <a:pt x="3020" y="6910"/>
                  </a:lnTo>
                  <a:lnTo>
                    <a:pt x="5733" y="6245"/>
                  </a:lnTo>
                  <a:lnTo>
                    <a:pt x="8190" y="5580"/>
                  </a:lnTo>
                  <a:lnTo>
                    <a:pt x="10647" y="4863"/>
                  </a:lnTo>
                  <a:lnTo>
                    <a:pt x="15509" y="3379"/>
                  </a:lnTo>
                  <a:lnTo>
                    <a:pt x="20372" y="1894"/>
                  </a:lnTo>
                  <a:lnTo>
                    <a:pt x="22778" y="1075"/>
                  </a:lnTo>
                  <a:lnTo>
                    <a:pt x="25183" y="256"/>
                  </a:lnTo>
                  <a:lnTo>
                    <a:pt x="25234" y="205"/>
                  </a:lnTo>
                  <a:lnTo>
                    <a:pt x="25234" y="103"/>
                  </a:lnTo>
                  <a:lnTo>
                    <a:pt x="25234" y="52"/>
                  </a:lnTo>
                  <a:lnTo>
                    <a:pt x="2513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28;p54"/>
            <p:cNvSpPr/>
            <p:nvPr/>
          </p:nvSpPr>
          <p:spPr>
            <a:xfrm>
              <a:off x="5157425" y="2401950"/>
              <a:ext cx="1073625" cy="1994950"/>
            </a:xfrm>
            <a:custGeom>
              <a:avLst/>
              <a:gdLst/>
              <a:ahLst/>
              <a:cxnLst/>
              <a:rect l="l" t="t" r="r" b="b"/>
              <a:pathLst>
                <a:path w="42945" h="79798" extrusionOk="0">
                  <a:moveTo>
                    <a:pt x="42074" y="0"/>
                  </a:moveTo>
                  <a:lnTo>
                    <a:pt x="42023" y="51"/>
                  </a:lnTo>
                  <a:lnTo>
                    <a:pt x="42279" y="1229"/>
                  </a:lnTo>
                  <a:lnTo>
                    <a:pt x="42484" y="2406"/>
                  </a:lnTo>
                  <a:lnTo>
                    <a:pt x="42637" y="3634"/>
                  </a:lnTo>
                  <a:lnTo>
                    <a:pt x="42740" y="4812"/>
                  </a:lnTo>
                  <a:lnTo>
                    <a:pt x="42740" y="6040"/>
                  </a:lnTo>
                  <a:lnTo>
                    <a:pt x="42740" y="7268"/>
                  </a:lnTo>
                  <a:lnTo>
                    <a:pt x="42637" y="8497"/>
                  </a:lnTo>
                  <a:lnTo>
                    <a:pt x="42484" y="9725"/>
                  </a:lnTo>
                  <a:lnTo>
                    <a:pt x="42279" y="10903"/>
                  </a:lnTo>
                  <a:lnTo>
                    <a:pt x="42023" y="12131"/>
                  </a:lnTo>
                  <a:lnTo>
                    <a:pt x="41613" y="13257"/>
                  </a:lnTo>
                  <a:lnTo>
                    <a:pt x="41153" y="14383"/>
                  </a:lnTo>
                  <a:lnTo>
                    <a:pt x="40590" y="15458"/>
                  </a:lnTo>
                  <a:lnTo>
                    <a:pt x="39924" y="16482"/>
                  </a:lnTo>
                  <a:lnTo>
                    <a:pt x="39157" y="17403"/>
                  </a:lnTo>
                  <a:lnTo>
                    <a:pt x="38338" y="18324"/>
                  </a:lnTo>
                  <a:lnTo>
                    <a:pt x="37416" y="19092"/>
                  </a:lnTo>
                  <a:lnTo>
                    <a:pt x="36444" y="19860"/>
                  </a:lnTo>
                  <a:lnTo>
                    <a:pt x="35420" y="20474"/>
                  </a:lnTo>
                  <a:lnTo>
                    <a:pt x="34294" y="21088"/>
                  </a:lnTo>
                  <a:lnTo>
                    <a:pt x="33168" y="21600"/>
                  </a:lnTo>
                  <a:lnTo>
                    <a:pt x="31991" y="22061"/>
                  </a:lnTo>
                  <a:lnTo>
                    <a:pt x="30762" y="22419"/>
                  </a:lnTo>
                  <a:lnTo>
                    <a:pt x="29585" y="22777"/>
                  </a:lnTo>
                  <a:lnTo>
                    <a:pt x="28357" y="23085"/>
                  </a:lnTo>
                  <a:lnTo>
                    <a:pt x="27128" y="23392"/>
                  </a:lnTo>
                  <a:lnTo>
                    <a:pt x="24211" y="24006"/>
                  </a:lnTo>
                  <a:lnTo>
                    <a:pt x="21242" y="24620"/>
                  </a:lnTo>
                  <a:lnTo>
                    <a:pt x="15305" y="25746"/>
                  </a:lnTo>
                  <a:lnTo>
                    <a:pt x="2662" y="28254"/>
                  </a:lnTo>
                  <a:lnTo>
                    <a:pt x="2099" y="28357"/>
                  </a:lnTo>
                  <a:lnTo>
                    <a:pt x="1536" y="28510"/>
                  </a:lnTo>
                  <a:lnTo>
                    <a:pt x="973" y="28715"/>
                  </a:lnTo>
                  <a:lnTo>
                    <a:pt x="461" y="29022"/>
                  </a:lnTo>
                  <a:lnTo>
                    <a:pt x="256" y="29227"/>
                  </a:lnTo>
                  <a:lnTo>
                    <a:pt x="154" y="29483"/>
                  </a:lnTo>
                  <a:lnTo>
                    <a:pt x="52" y="29739"/>
                  </a:lnTo>
                  <a:lnTo>
                    <a:pt x="0" y="29994"/>
                  </a:lnTo>
                  <a:lnTo>
                    <a:pt x="0" y="30250"/>
                  </a:lnTo>
                  <a:lnTo>
                    <a:pt x="0" y="30558"/>
                  </a:lnTo>
                  <a:lnTo>
                    <a:pt x="103" y="31121"/>
                  </a:lnTo>
                  <a:lnTo>
                    <a:pt x="512" y="32554"/>
                  </a:lnTo>
                  <a:lnTo>
                    <a:pt x="922" y="33987"/>
                  </a:lnTo>
                  <a:lnTo>
                    <a:pt x="1434" y="35471"/>
                  </a:lnTo>
                  <a:lnTo>
                    <a:pt x="1945" y="36853"/>
                  </a:lnTo>
                  <a:lnTo>
                    <a:pt x="2611" y="38491"/>
                  </a:lnTo>
                  <a:lnTo>
                    <a:pt x="3481" y="40539"/>
                  </a:lnTo>
                  <a:lnTo>
                    <a:pt x="5733" y="45759"/>
                  </a:lnTo>
                  <a:lnTo>
                    <a:pt x="8497" y="51902"/>
                  </a:lnTo>
                  <a:lnTo>
                    <a:pt x="11568" y="58504"/>
                  </a:lnTo>
                  <a:lnTo>
                    <a:pt x="14690" y="65158"/>
                  </a:lnTo>
                  <a:lnTo>
                    <a:pt x="17659" y="71198"/>
                  </a:lnTo>
                  <a:lnTo>
                    <a:pt x="19041" y="73911"/>
                  </a:lnTo>
                  <a:lnTo>
                    <a:pt x="20218" y="76265"/>
                  </a:lnTo>
                  <a:lnTo>
                    <a:pt x="21293" y="78210"/>
                  </a:lnTo>
                  <a:lnTo>
                    <a:pt x="22163" y="79746"/>
                  </a:lnTo>
                  <a:lnTo>
                    <a:pt x="22214" y="79797"/>
                  </a:lnTo>
                  <a:lnTo>
                    <a:pt x="22266" y="79797"/>
                  </a:lnTo>
                  <a:lnTo>
                    <a:pt x="22317" y="79746"/>
                  </a:lnTo>
                  <a:lnTo>
                    <a:pt x="22317" y="79644"/>
                  </a:lnTo>
                  <a:lnTo>
                    <a:pt x="19195" y="73246"/>
                  </a:lnTo>
                  <a:lnTo>
                    <a:pt x="16175" y="66847"/>
                  </a:lnTo>
                  <a:lnTo>
                    <a:pt x="12643" y="59374"/>
                  </a:lnTo>
                  <a:lnTo>
                    <a:pt x="9009" y="51594"/>
                  </a:lnTo>
                  <a:lnTo>
                    <a:pt x="5682" y="44224"/>
                  </a:lnTo>
                  <a:lnTo>
                    <a:pt x="4249" y="40948"/>
                  </a:lnTo>
                  <a:lnTo>
                    <a:pt x="3020" y="38030"/>
                  </a:lnTo>
                  <a:lnTo>
                    <a:pt x="2048" y="35676"/>
                  </a:lnTo>
                  <a:lnTo>
                    <a:pt x="1382" y="33833"/>
                  </a:lnTo>
                  <a:lnTo>
                    <a:pt x="922" y="32400"/>
                  </a:lnTo>
                  <a:lnTo>
                    <a:pt x="563" y="30916"/>
                  </a:lnTo>
                  <a:lnTo>
                    <a:pt x="461" y="30558"/>
                  </a:lnTo>
                  <a:lnTo>
                    <a:pt x="410" y="30148"/>
                  </a:lnTo>
                  <a:lnTo>
                    <a:pt x="512" y="29790"/>
                  </a:lnTo>
                  <a:lnTo>
                    <a:pt x="666" y="29431"/>
                  </a:lnTo>
                  <a:lnTo>
                    <a:pt x="922" y="29227"/>
                  </a:lnTo>
                  <a:lnTo>
                    <a:pt x="1178" y="29073"/>
                  </a:lnTo>
                  <a:lnTo>
                    <a:pt x="1485" y="28971"/>
                  </a:lnTo>
                  <a:lnTo>
                    <a:pt x="1792" y="28920"/>
                  </a:lnTo>
                  <a:lnTo>
                    <a:pt x="3276" y="28561"/>
                  </a:lnTo>
                  <a:lnTo>
                    <a:pt x="4812" y="28254"/>
                  </a:lnTo>
                  <a:lnTo>
                    <a:pt x="7883" y="27691"/>
                  </a:lnTo>
                  <a:lnTo>
                    <a:pt x="20525" y="25183"/>
                  </a:lnTo>
                  <a:lnTo>
                    <a:pt x="23187" y="24722"/>
                  </a:lnTo>
                  <a:lnTo>
                    <a:pt x="25849" y="24159"/>
                  </a:lnTo>
                  <a:lnTo>
                    <a:pt x="28510" y="23545"/>
                  </a:lnTo>
                  <a:lnTo>
                    <a:pt x="31172" y="22829"/>
                  </a:lnTo>
                  <a:lnTo>
                    <a:pt x="32298" y="22419"/>
                  </a:lnTo>
                  <a:lnTo>
                    <a:pt x="33424" y="21958"/>
                  </a:lnTo>
                  <a:lnTo>
                    <a:pt x="34499" y="21498"/>
                  </a:lnTo>
                  <a:lnTo>
                    <a:pt x="35574" y="20935"/>
                  </a:lnTo>
                  <a:lnTo>
                    <a:pt x="36597" y="20269"/>
                  </a:lnTo>
                  <a:lnTo>
                    <a:pt x="37570" y="19604"/>
                  </a:lnTo>
                  <a:lnTo>
                    <a:pt x="38491" y="18836"/>
                  </a:lnTo>
                  <a:lnTo>
                    <a:pt x="39310" y="17966"/>
                  </a:lnTo>
                  <a:lnTo>
                    <a:pt x="40078" y="16994"/>
                  </a:lnTo>
                  <a:lnTo>
                    <a:pt x="40743" y="16021"/>
                  </a:lnTo>
                  <a:lnTo>
                    <a:pt x="41306" y="14997"/>
                  </a:lnTo>
                  <a:lnTo>
                    <a:pt x="41767" y="13922"/>
                  </a:lnTo>
                  <a:lnTo>
                    <a:pt x="42125" y="12848"/>
                  </a:lnTo>
                  <a:lnTo>
                    <a:pt x="42432" y="11722"/>
                  </a:lnTo>
                  <a:lnTo>
                    <a:pt x="42688" y="10544"/>
                  </a:lnTo>
                  <a:lnTo>
                    <a:pt x="42842" y="9418"/>
                  </a:lnTo>
                  <a:lnTo>
                    <a:pt x="42893" y="8241"/>
                  </a:lnTo>
                  <a:lnTo>
                    <a:pt x="42944" y="7064"/>
                  </a:lnTo>
                  <a:lnTo>
                    <a:pt x="42893" y="5887"/>
                  </a:lnTo>
                  <a:lnTo>
                    <a:pt x="42842" y="4658"/>
                  </a:lnTo>
                  <a:lnTo>
                    <a:pt x="42688" y="3481"/>
                  </a:lnTo>
                  <a:lnTo>
                    <a:pt x="42535" y="2355"/>
                  </a:lnTo>
                  <a:lnTo>
                    <a:pt x="42330" y="1178"/>
                  </a:lnTo>
                  <a:lnTo>
                    <a:pt x="42125" y="51"/>
                  </a:lnTo>
                  <a:lnTo>
                    <a:pt x="4212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29;p54"/>
            <p:cNvSpPr/>
            <p:nvPr/>
          </p:nvSpPr>
          <p:spPr>
            <a:xfrm>
              <a:off x="3788225" y="4251000"/>
              <a:ext cx="1140175" cy="1064650"/>
            </a:xfrm>
            <a:custGeom>
              <a:avLst/>
              <a:gdLst/>
              <a:ahLst/>
              <a:cxnLst/>
              <a:rect l="l" t="t" r="r" b="b"/>
              <a:pathLst>
                <a:path w="45607" h="42586" extrusionOk="0">
                  <a:moveTo>
                    <a:pt x="45555" y="0"/>
                  </a:moveTo>
                  <a:lnTo>
                    <a:pt x="19349" y="563"/>
                  </a:lnTo>
                  <a:lnTo>
                    <a:pt x="18530" y="28203"/>
                  </a:lnTo>
                  <a:lnTo>
                    <a:pt x="15152" y="29738"/>
                  </a:lnTo>
                  <a:lnTo>
                    <a:pt x="11773" y="31376"/>
                  </a:lnTo>
                  <a:lnTo>
                    <a:pt x="8088" y="33219"/>
                  </a:lnTo>
                  <a:lnTo>
                    <a:pt x="6501" y="33987"/>
                  </a:lnTo>
                  <a:lnTo>
                    <a:pt x="4966" y="34806"/>
                  </a:lnTo>
                  <a:lnTo>
                    <a:pt x="3430" y="35676"/>
                  </a:lnTo>
                  <a:lnTo>
                    <a:pt x="1895" y="36597"/>
                  </a:lnTo>
                  <a:lnTo>
                    <a:pt x="1639" y="36904"/>
                  </a:lnTo>
                  <a:lnTo>
                    <a:pt x="1332" y="37263"/>
                  </a:lnTo>
                  <a:lnTo>
                    <a:pt x="1076" y="37621"/>
                  </a:lnTo>
                  <a:lnTo>
                    <a:pt x="871" y="38030"/>
                  </a:lnTo>
                  <a:lnTo>
                    <a:pt x="615" y="38491"/>
                  </a:lnTo>
                  <a:lnTo>
                    <a:pt x="462" y="38952"/>
                  </a:lnTo>
                  <a:lnTo>
                    <a:pt x="154" y="39924"/>
                  </a:lnTo>
                  <a:lnTo>
                    <a:pt x="52" y="40385"/>
                  </a:lnTo>
                  <a:lnTo>
                    <a:pt x="1" y="40794"/>
                  </a:lnTo>
                  <a:lnTo>
                    <a:pt x="1" y="41255"/>
                  </a:lnTo>
                  <a:lnTo>
                    <a:pt x="52" y="41613"/>
                  </a:lnTo>
                  <a:lnTo>
                    <a:pt x="103" y="41920"/>
                  </a:lnTo>
                  <a:lnTo>
                    <a:pt x="257" y="42176"/>
                  </a:lnTo>
                  <a:lnTo>
                    <a:pt x="410" y="42381"/>
                  </a:lnTo>
                  <a:lnTo>
                    <a:pt x="666" y="42535"/>
                  </a:lnTo>
                  <a:lnTo>
                    <a:pt x="1383" y="42586"/>
                  </a:lnTo>
                  <a:lnTo>
                    <a:pt x="2918" y="42586"/>
                  </a:lnTo>
                  <a:lnTo>
                    <a:pt x="8037" y="42535"/>
                  </a:lnTo>
                  <a:lnTo>
                    <a:pt x="15049" y="42330"/>
                  </a:lnTo>
                  <a:lnTo>
                    <a:pt x="23034" y="42074"/>
                  </a:lnTo>
                  <a:lnTo>
                    <a:pt x="31019" y="41716"/>
                  </a:lnTo>
                  <a:lnTo>
                    <a:pt x="38031" y="41357"/>
                  </a:lnTo>
                  <a:lnTo>
                    <a:pt x="40897" y="41153"/>
                  </a:lnTo>
                  <a:lnTo>
                    <a:pt x="43149" y="40948"/>
                  </a:lnTo>
                  <a:lnTo>
                    <a:pt x="44736" y="40743"/>
                  </a:lnTo>
                  <a:lnTo>
                    <a:pt x="45197" y="40641"/>
                  </a:lnTo>
                  <a:lnTo>
                    <a:pt x="45453" y="40538"/>
                  </a:lnTo>
                  <a:lnTo>
                    <a:pt x="45555" y="40334"/>
                  </a:lnTo>
                  <a:lnTo>
                    <a:pt x="45555" y="39822"/>
                  </a:lnTo>
                  <a:lnTo>
                    <a:pt x="45606" y="37928"/>
                  </a:lnTo>
                  <a:lnTo>
                    <a:pt x="45555" y="35062"/>
                  </a:lnTo>
                  <a:lnTo>
                    <a:pt x="45453" y="31479"/>
                  </a:lnTo>
                  <a:lnTo>
                    <a:pt x="45453" y="31376"/>
                  </a:lnTo>
                  <a:lnTo>
                    <a:pt x="45453" y="25081"/>
                  </a:lnTo>
                  <a:lnTo>
                    <a:pt x="45504" y="14434"/>
                  </a:lnTo>
                  <a:lnTo>
                    <a:pt x="45555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30;p54"/>
            <p:cNvSpPr/>
            <p:nvPr/>
          </p:nvSpPr>
          <p:spPr>
            <a:xfrm>
              <a:off x="3788225" y="4746200"/>
              <a:ext cx="1140175" cy="569450"/>
            </a:xfrm>
            <a:custGeom>
              <a:avLst/>
              <a:gdLst/>
              <a:ahLst/>
              <a:cxnLst/>
              <a:rect l="l" t="t" r="r" b="b"/>
              <a:pathLst>
                <a:path w="45607" h="22778" extrusionOk="0">
                  <a:moveTo>
                    <a:pt x="45453" y="1"/>
                  </a:moveTo>
                  <a:lnTo>
                    <a:pt x="18786" y="615"/>
                  </a:lnTo>
                  <a:lnTo>
                    <a:pt x="18530" y="8395"/>
                  </a:lnTo>
                  <a:lnTo>
                    <a:pt x="15152" y="9930"/>
                  </a:lnTo>
                  <a:lnTo>
                    <a:pt x="11773" y="11568"/>
                  </a:lnTo>
                  <a:lnTo>
                    <a:pt x="8088" y="13411"/>
                  </a:lnTo>
                  <a:lnTo>
                    <a:pt x="6501" y="14179"/>
                  </a:lnTo>
                  <a:lnTo>
                    <a:pt x="4966" y="14998"/>
                  </a:lnTo>
                  <a:lnTo>
                    <a:pt x="3430" y="15868"/>
                  </a:lnTo>
                  <a:lnTo>
                    <a:pt x="1895" y="16789"/>
                  </a:lnTo>
                  <a:lnTo>
                    <a:pt x="1639" y="17096"/>
                  </a:lnTo>
                  <a:lnTo>
                    <a:pt x="1332" y="17455"/>
                  </a:lnTo>
                  <a:lnTo>
                    <a:pt x="1076" y="17813"/>
                  </a:lnTo>
                  <a:lnTo>
                    <a:pt x="871" y="18222"/>
                  </a:lnTo>
                  <a:lnTo>
                    <a:pt x="666" y="18683"/>
                  </a:lnTo>
                  <a:lnTo>
                    <a:pt x="462" y="19144"/>
                  </a:lnTo>
                  <a:lnTo>
                    <a:pt x="154" y="20116"/>
                  </a:lnTo>
                  <a:lnTo>
                    <a:pt x="52" y="20577"/>
                  </a:lnTo>
                  <a:lnTo>
                    <a:pt x="1" y="20986"/>
                  </a:lnTo>
                  <a:lnTo>
                    <a:pt x="1" y="21447"/>
                  </a:lnTo>
                  <a:lnTo>
                    <a:pt x="52" y="21805"/>
                  </a:lnTo>
                  <a:lnTo>
                    <a:pt x="103" y="22112"/>
                  </a:lnTo>
                  <a:lnTo>
                    <a:pt x="257" y="22368"/>
                  </a:lnTo>
                  <a:lnTo>
                    <a:pt x="410" y="22573"/>
                  </a:lnTo>
                  <a:lnTo>
                    <a:pt x="666" y="22727"/>
                  </a:lnTo>
                  <a:lnTo>
                    <a:pt x="1383" y="22778"/>
                  </a:lnTo>
                  <a:lnTo>
                    <a:pt x="2918" y="22778"/>
                  </a:lnTo>
                  <a:lnTo>
                    <a:pt x="8037" y="22727"/>
                  </a:lnTo>
                  <a:lnTo>
                    <a:pt x="15049" y="22522"/>
                  </a:lnTo>
                  <a:lnTo>
                    <a:pt x="23034" y="22266"/>
                  </a:lnTo>
                  <a:lnTo>
                    <a:pt x="31019" y="21908"/>
                  </a:lnTo>
                  <a:lnTo>
                    <a:pt x="38031" y="21549"/>
                  </a:lnTo>
                  <a:lnTo>
                    <a:pt x="40897" y="21345"/>
                  </a:lnTo>
                  <a:lnTo>
                    <a:pt x="43149" y="21140"/>
                  </a:lnTo>
                  <a:lnTo>
                    <a:pt x="44736" y="20935"/>
                  </a:lnTo>
                  <a:lnTo>
                    <a:pt x="45197" y="20833"/>
                  </a:lnTo>
                  <a:lnTo>
                    <a:pt x="45453" y="20730"/>
                  </a:lnTo>
                  <a:lnTo>
                    <a:pt x="45555" y="20526"/>
                  </a:lnTo>
                  <a:lnTo>
                    <a:pt x="45555" y="20014"/>
                  </a:lnTo>
                  <a:lnTo>
                    <a:pt x="45606" y="18120"/>
                  </a:lnTo>
                  <a:lnTo>
                    <a:pt x="45555" y="15254"/>
                  </a:lnTo>
                  <a:lnTo>
                    <a:pt x="45453" y="11671"/>
                  </a:lnTo>
                  <a:lnTo>
                    <a:pt x="45453" y="11568"/>
                  </a:lnTo>
                  <a:lnTo>
                    <a:pt x="45453" y="10852"/>
                  </a:lnTo>
                  <a:lnTo>
                    <a:pt x="45453" y="10340"/>
                  </a:lnTo>
                  <a:lnTo>
                    <a:pt x="45453" y="9623"/>
                  </a:lnTo>
                  <a:lnTo>
                    <a:pt x="454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31;p54"/>
            <p:cNvSpPr/>
            <p:nvPr/>
          </p:nvSpPr>
          <p:spPr>
            <a:xfrm>
              <a:off x="3783125" y="4913825"/>
              <a:ext cx="1156775" cy="405675"/>
            </a:xfrm>
            <a:custGeom>
              <a:avLst/>
              <a:gdLst/>
              <a:ahLst/>
              <a:cxnLst/>
              <a:rect l="l" t="t" r="r" b="b"/>
              <a:pathLst>
                <a:path w="46271" h="16227" extrusionOk="0">
                  <a:moveTo>
                    <a:pt x="45810" y="1"/>
                  </a:moveTo>
                  <a:lnTo>
                    <a:pt x="18785" y="1024"/>
                  </a:lnTo>
                  <a:lnTo>
                    <a:pt x="16379" y="2253"/>
                  </a:lnTo>
                  <a:lnTo>
                    <a:pt x="10954" y="5068"/>
                  </a:lnTo>
                  <a:lnTo>
                    <a:pt x="7985" y="6655"/>
                  </a:lnTo>
                  <a:lnTo>
                    <a:pt x="5272" y="8139"/>
                  </a:lnTo>
                  <a:lnTo>
                    <a:pt x="3122" y="9316"/>
                  </a:lnTo>
                  <a:lnTo>
                    <a:pt x="2406" y="9777"/>
                  </a:lnTo>
                  <a:lnTo>
                    <a:pt x="1945" y="10135"/>
                  </a:lnTo>
                  <a:lnTo>
                    <a:pt x="1638" y="10391"/>
                  </a:lnTo>
                  <a:lnTo>
                    <a:pt x="1382" y="10750"/>
                  </a:lnTo>
                  <a:lnTo>
                    <a:pt x="1126" y="11159"/>
                  </a:lnTo>
                  <a:lnTo>
                    <a:pt x="870" y="11568"/>
                  </a:lnTo>
                  <a:lnTo>
                    <a:pt x="666" y="12029"/>
                  </a:lnTo>
                  <a:lnTo>
                    <a:pt x="461" y="12490"/>
                  </a:lnTo>
                  <a:lnTo>
                    <a:pt x="307" y="13002"/>
                  </a:lnTo>
                  <a:lnTo>
                    <a:pt x="154" y="13462"/>
                  </a:lnTo>
                  <a:lnTo>
                    <a:pt x="51" y="13974"/>
                  </a:lnTo>
                  <a:lnTo>
                    <a:pt x="0" y="14435"/>
                  </a:lnTo>
                  <a:lnTo>
                    <a:pt x="0" y="14844"/>
                  </a:lnTo>
                  <a:lnTo>
                    <a:pt x="51" y="15203"/>
                  </a:lnTo>
                  <a:lnTo>
                    <a:pt x="103" y="15561"/>
                  </a:lnTo>
                  <a:lnTo>
                    <a:pt x="256" y="15817"/>
                  </a:lnTo>
                  <a:lnTo>
                    <a:pt x="461" y="16022"/>
                  </a:lnTo>
                  <a:lnTo>
                    <a:pt x="666" y="16175"/>
                  </a:lnTo>
                  <a:lnTo>
                    <a:pt x="1433" y="16226"/>
                  </a:lnTo>
                  <a:lnTo>
                    <a:pt x="2969" y="16226"/>
                  </a:lnTo>
                  <a:lnTo>
                    <a:pt x="8138" y="16175"/>
                  </a:lnTo>
                  <a:lnTo>
                    <a:pt x="15151" y="15970"/>
                  </a:lnTo>
                  <a:lnTo>
                    <a:pt x="23136" y="15663"/>
                  </a:lnTo>
                  <a:lnTo>
                    <a:pt x="31120" y="15305"/>
                  </a:lnTo>
                  <a:lnTo>
                    <a:pt x="38184" y="14895"/>
                  </a:lnTo>
                  <a:lnTo>
                    <a:pt x="41050" y="14691"/>
                  </a:lnTo>
                  <a:lnTo>
                    <a:pt x="43353" y="14435"/>
                  </a:lnTo>
                  <a:lnTo>
                    <a:pt x="44889" y="14230"/>
                  </a:lnTo>
                  <a:lnTo>
                    <a:pt x="45401" y="14128"/>
                  </a:lnTo>
                  <a:lnTo>
                    <a:pt x="45657" y="14025"/>
                  </a:lnTo>
                  <a:lnTo>
                    <a:pt x="45759" y="13872"/>
                  </a:lnTo>
                  <a:lnTo>
                    <a:pt x="45862" y="13616"/>
                  </a:lnTo>
                  <a:lnTo>
                    <a:pt x="45964" y="13206"/>
                  </a:lnTo>
                  <a:lnTo>
                    <a:pt x="46015" y="12695"/>
                  </a:lnTo>
                  <a:lnTo>
                    <a:pt x="46169" y="11313"/>
                  </a:lnTo>
                  <a:lnTo>
                    <a:pt x="46271" y="9572"/>
                  </a:lnTo>
                  <a:lnTo>
                    <a:pt x="46271" y="7474"/>
                  </a:lnTo>
                  <a:lnTo>
                    <a:pt x="46220" y="5170"/>
                  </a:lnTo>
                  <a:lnTo>
                    <a:pt x="46066" y="2662"/>
                  </a:lnTo>
                  <a:lnTo>
                    <a:pt x="458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32;p54"/>
            <p:cNvSpPr/>
            <p:nvPr/>
          </p:nvSpPr>
          <p:spPr>
            <a:xfrm>
              <a:off x="3811275" y="5241425"/>
              <a:ext cx="1062100" cy="37125"/>
            </a:xfrm>
            <a:custGeom>
              <a:avLst/>
              <a:gdLst/>
              <a:ahLst/>
              <a:cxnLst/>
              <a:rect l="l" t="t" r="r" b="b"/>
              <a:pathLst>
                <a:path w="42484" h="1485" extrusionOk="0">
                  <a:moveTo>
                    <a:pt x="38900" y="0"/>
                  </a:moveTo>
                  <a:lnTo>
                    <a:pt x="33884" y="102"/>
                  </a:lnTo>
                  <a:lnTo>
                    <a:pt x="27845" y="256"/>
                  </a:lnTo>
                  <a:lnTo>
                    <a:pt x="21293" y="461"/>
                  </a:lnTo>
                  <a:lnTo>
                    <a:pt x="8702" y="973"/>
                  </a:lnTo>
                  <a:lnTo>
                    <a:pt x="3634" y="1177"/>
                  </a:lnTo>
                  <a:lnTo>
                    <a:pt x="103" y="1382"/>
                  </a:lnTo>
                  <a:lnTo>
                    <a:pt x="0" y="1382"/>
                  </a:lnTo>
                  <a:lnTo>
                    <a:pt x="0" y="1433"/>
                  </a:lnTo>
                  <a:lnTo>
                    <a:pt x="0" y="1484"/>
                  </a:lnTo>
                  <a:lnTo>
                    <a:pt x="103" y="1484"/>
                  </a:lnTo>
                  <a:lnTo>
                    <a:pt x="3685" y="1433"/>
                  </a:lnTo>
                  <a:lnTo>
                    <a:pt x="8702" y="1331"/>
                  </a:lnTo>
                  <a:lnTo>
                    <a:pt x="21293" y="973"/>
                  </a:lnTo>
                  <a:lnTo>
                    <a:pt x="27845" y="768"/>
                  </a:lnTo>
                  <a:lnTo>
                    <a:pt x="33884" y="512"/>
                  </a:lnTo>
                  <a:lnTo>
                    <a:pt x="38900" y="256"/>
                  </a:lnTo>
                  <a:lnTo>
                    <a:pt x="42432" y="51"/>
                  </a:lnTo>
                  <a:lnTo>
                    <a:pt x="42483" y="51"/>
                  </a:lnTo>
                  <a:lnTo>
                    <a:pt x="42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33;p54"/>
            <p:cNvSpPr/>
            <p:nvPr/>
          </p:nvSpPr>
          <p:spPr>
            <a:xfrm>
              <a:off x="3895725" y="5126250"/>
              <a:ext cx="151025" cy="133100"/>
            </a:xfrm>
            <a:custGeom>
              <a:avLst/>
              <a:gdLst/>
              <a:ahLst/>
              <a:cxnLst/>
              <a:rect l="l" t="t" r="r" b="b"/>
              <a:pathLst>
                <a:path w="6041" h="5324" extrusionOk="0">
                  <a:moveTo>
                    <a:pt x="52" y="0"/>
                  </a:moveTo>
                  <a:lnTo>
                    <a:pt x="0" y="52"/>
                  </a:lnTo>
                  <a:lnTo>
                    <a:pt x="52" y="103"/>
                  </a:lnTo>
                  <a:lnTo>
                    <a:pt x="563" y="154"/>
                  </a:lnTo>
                  <a:lnTo>
                    <a:pt x="1126" y="256"/>
                  </a:lnTo>
                  <a:lnTo>
                    <a:pt x="1638" y="410"/>
                  </a:lnTo>
                  <a:lnTo>
                    <a:pt x="2099" y="615"/>
                  </a:lnTo>
                  <a:lnTo>
                    <a:pt x="2560" y="819"/>
                  </a:lnTo>
                  <a:lnTo>
                    <a:pt x="3020" y="1075"/>
                  </a:lnTo>
                  <a:lnTo>
                    <a:pt x="3481" y="1382"/>
                  </a:lnTo>
                  <a:lnTo>
                    <a:pt x="3839" y="1690"/>
                  </a:lnTo>
                  <a:lnTo>
                    <a:pt x="4249" y="2048"/>
                  </a:lnTo>
                  <a:lnTo>
                    <a:pt x="4607" y="2457"/>
                  </a:lnTo>
                  <a:lnTo>
                    <a:pt x="4914" y="2867"/>
                  </a:lnTo>
                  <a:lnTo>
                    <a:pt x="5170" y="3276"/>
                  </a:lnTo>
                  <a:lnTo>
                    <a:pt x="5426" y="3788"/>
                  </a:lnTo>
                  <a:lnTo>
                    <a:pt x="5631" y="4249"/>
                  </a:lnTo>
                  <a:lnTo>
                    <a:pt x="5835" y="4761"/>
                  </a:lnTo>
                  <a:lnTo>
                    <a:pt x="5938" y="5272"/>
                  </a:lnTo>
                  <a:lnTo>
                    <a:pt x="5989" y="5324"/>
                  </a:lnTo>
                  <a:lnTo>
                    <a:pt x="6040" y="5272"/>
                  </a:lnTo>
                  <a:lnTo>
                    <a:pt x="5989" y="4761"/>
                  </a:lnTo>
                  <a:lnTo>
                    <a:pt x="5887" y="4249"/>
                  </a:lnTo>
                  <a:lnTo>
                    <a:pt x="5733" y="3737"/>
                  </a:lnTo>
                  <a:lnTo>
                    <a:pt x="5528" y="3276"/>
                  </a:lnTo>
                  <a:lnTo>
                    <a:pt x="5324" y="2816"/>
                  </a:lnTo>
                  <a:lnTo>
                    <a:pt x="5016" y="2355"/>
                  </a:lnTo>
                  <a:lnTo>
                    <a:pt x="4709" y="1945"/>
                  </a:lnTo>
                  <a:lnTo>
                    <a:pt x="4351" y="1587"/>
                  </a:lnTo>
                  <a:lnTo>
                    <a:pt x="3890" y="1178"/>
                  </a:lnTo>
                  <a:lnTo>
                    <a:pt x="3430" y="871"/>
                  </a:lnTo>
                  <a:lnTo>
                    <a:pt x="2918" y="563"/>
                  </a:lnTo>
                  <a:lnTo>
                    <a:pt x="2355" y="359"/>
                  </a:lnTo>
                  <a:lnTo>
                    <a:pt x="1792" y="154"/>
                  </a:lnTo>
                  <a:lnTo>
                    <a:pt x="1229" y="5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34;p54"/>
            <p:cNvSpPr/>
            <p:nvPr/>
          </p:nvSpPr>
          <p:spPr>
            <a:xfrm>
              <a:off x="4193875" y="4958625"/>
              <a:ext cx="203475" cy="78075"/>
            </a:xfrm>
            <a:custGeom>
              <a:avLst/>
              <a:gdLst/>
              <a:ahLst/>
              <a:cxnLst/>
              <a:rect l="l" t="t" r="r" b="b"/>
              <a:pathLst>
                <a:path w="8139" h="3123" extrusionOk="0">
                  <a:moveTo>
                    <a:pt x="154" y="0"/>
                  </a:moveTo>
                  <a:lnTo>
                    <a:pt x="103" y="51"/>
                  </a:lnTo>
                  <a:lnTo>
                    <a:pt x="0" y="154"/>
                  </a:lnTo>
                  <a:lnTo>
                    <a:pt x="52" y="307"/>
                  </a:lnTo>
                  <a:lnTo>
                    <a:pt x="154" y="359"/>
                  </a:lnTo>
                  <a:lnTo>
                    <a:pt x="2150" y="922"/>
                  </a:lnTo>
                  <a:lnTo>
                    <a:pt x="4146" y="1536"/>
                  </a:lnTo>
                  <a:lnTo>
                    <a:pt x="6091" y="2304"/>
                  </a:lnTo>
                  <a:lnTo>
                    <a:pt x="7985" y="3122"/>
                  </a:lnTo>
                  <a:lnTo>
                    <a:pt x="8088" y="3122"/>
                  </a:lnTo>
                  <a:lnTo>
                    <a:pt x="8139" y="3071"/>
                  </a:lnTo>
                  <a:lnTo>
                    <a:pt x="8139" y="2969"/>
                  </a:lnTo>
                  <a:lnTo>
                    <a:pt x="7780" y="2559"/>
                  </a:lnTo>
                  <a:lnTo>
                    <a:pt x="7371" y="2201"/>
                  </a:lnTo>
                  <a:lnTo>
                    <a:pt x="6961" y="1894"/>
                  </a:lnTo>
                  <a:lnTo>
                    <a:pt x="6501" y="1536"/>
                  </a:lnTo>
                  <a:lnTo>
                    <a:pt x="6040" y="1280"/>
                  </a:lnTo>
                  <a:lnTo>
                    <a:pt x="5528" y="1024"/>
                  </a:lnTo>
                  <a:lnTo>
                    <a:pt x="5016" y="819"/>
                  </a:lnTo>
                  <a:lnTo>
                    <a:pt x="4505" y="614"/>
                  </a:lnTo>
                  <a:lnTo>
                    <a:pt x="3430" y="307"/>
                  </a:lnTo>
                  <a:lnTo>
                    <a:pt x="2355" y="103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35;p54"/>
            <p:cNvSpPr/>
            <p:nvPr/>
          </p:nvSpPr>
          <p:spPr>
            <a:xfrm>
              <a:off x="4141400" y="4981650"/>
              <a:ext cx="202200" cy="78075"/>
            </a:xfrm>
            <a:custGeom>
              <a:avLst/>
              <a:gdLst/>
              <a:ahLst/>
              <a:cxnLst/>
              <a:rect l="l" t="t" r="r" b="b"/>
              <a:pathLst>
                <a:path w="8088" h="3123" extrusionOk="0">
                  <a:moveTo>
                    <a:pt x="154" y="1"/>
                  </a:moveTo>
                  <a:lnTo>
                    <a:pt x="52" y="52"/>
                  </a:lnTo>
                  <a:lnTo>
                    <a:pt x="1" y="154"/>
                  </a:lnTo>
                  <a:lnTo>
                    <a:pt x="1" y="256"/>
                  </a:lnTo>
                  <a:lnTo>
                    <a:pt x="103" y="359"/>
                  </a:lnTo>
                  <a:lnTo>
                    <a:pt x="2099" y="922"/>
                  </a:lnTo>
                  <a:lnTo>
                    <a:pt x="4096" y="1536"/>
                  </a:lnTo>
                  <a:lnTo>
                    <a:pt x="6041" y="2304"/>
                  </a:lnTo>
                  <a:lnTo>
                    <a:pt x="7934" y="3123"/>
                  </a:lnTo>
                  <a:lnTo>
                    <a:pt x="8088" y="3123"/>
                  </a:lnTo>
                  <a:lnTo>
                    <a:pt x="8088" y="3072"/>
                  </a:lnTo>
                  <a:lnTo>
                    <a:pt x="8088" y="2969"/>
                  </a:lnTo>
                  <a:lnTo>
                    <a:pt x="7730" y="2611"/>
                  </a:lnTo>
                  <a:lnTo>
                    <a:pt x="7320" y="2201"/>
                  </a:lnTo>
                  <a:lnTo>
                    <a:pt x="6911" y="1894"/>
                  </a:lnTo>
                  <a:lnTo>
                    <a:pt x="6450" y="1587"/>
                  </a:lnTo>
                  <a:lnTo>
                    <a:pt x="5989" y="1280"/>
                  </a:lnTo>
                  <a:lnTo>
                    <a:pt x="5478" y="1024"/>
                  </a:lnTo>
                  <a:lnTo>
                    <a:pt x="5017" y="819"/>
                  </a:lnTo>
                  <a:lnTo>
                    <a:pt x="4454" y="615"/>
                  </a:lnTo>
                  <a:lnTo>
                    <a:pt x="3379" y="308"/>
                  </a:lnTo>
                  <a:lnTo>
                    <a:pt x="2304" y="103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36;p54"/>
            <p:cNvSpPr/>
            <p:nvPr/>
          </p:nvSpPr>
          <p:spPr>
            <a:xfrm>
              <a:off x="4087675" y="5004675"/>
              <a:ext cx="202200" cy="78100"/>
            </a:xfrm>
            <a:custGeom>
              <a:avLst/>
              <a:gdLst/>
              <a:ahLst/>
              <a:cxnLst/>
              <a:rect l="l" t="t" r="r" b="b"/>
              <a:pathLst>
                <a:path w="8088" h="3124" extrusionOk="0">
                  <a:moveTo>
                    <a:pt x="154" y="1"/>
                  </a:moveTo>
                  <a:lnTo>
                    <a:pt x="51" y="52"/>
                  </a:lnTo>
                  <a:lnTo>
                    <a:pt x="0" y="154"/>
                  </a:lnTo>
                  <a:lnTo>
                    <a:pt x="0" y="257"/>
                  </a:lnTo>
                  <a:lnTo>
                    <a:pt x="102" y="359"/>
                  </a:lnTo>
                  <a:lnTo>
                    <a:pt x="2150" y="871"/>
                  </a:lnTo>
                  <a:lnTo>
                    <a:pt x="4095" y="1536"/>
                  </a:lnTo>
                  <a:lnTo>
                    <a:pt x="6040" y="2253"/>
                  </a:lnTo>
                  <a:lnTo>
                    <a:pt x="7934" y="3123"/>
                  </a:lnTo>
                  <a:lnTo>
                    <a:pt x="8087" y="3123"/>
                  </a:lnTo>
                  <a:lnTo>
                    <a:pt x="8087" y="3072"/>
                  </a:lnTo>
                  <a:lnTo>
                    <a:pt x="8087" y="2970"/>
                  </a:lnTo>
                  <a:lnTo>
                    <a:pt x="7729" y="2560"/>
                  </a:lnTo>
                  <a:lnTo>
                    <a:pt x="7319" y="2202"/>
                  </a:lnTo>
                  <a:lnTo>
                    <a:pt x="6910" y="1844"/>
                  </a:lnTo>
                  <a:lnTo>
                    <a:pt x="6449" y="1536"/>
                  </a:lnTo>
                  <a:lnTo>
                    <a:pt x="5989" y="1280"/>
                  </a:lnTo>
                  <a:lnTo>
                    <a:pt x="5528" y="1025"/>
                  </a:lnTo>
                  <a:lnTo>
                    <a:pt x="5016" y="820"/>
                  </a:lnTo>
                  <a:lnTo>
                    <a:pt x="4504" y="615"/>
                  </a:lnTo>
                  <a:lnTo>
                    <a:pt x="3429" y="308"/>
                  </a:lnTo>
                  <a:lnTo>
                    <a:pt x="2303" y="103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37;p54"/>
            <p:cNvSpPr/>
            <p:nvPr/>
          </p:nvSpPr>
          <p:spPr>
            <a:xfrm>
              <a:off x="4032650" y="5027725"/>
              <a:ext cx="204750" cy="79350"/>
            </a:xfrm>
            <a:custGeom>
              <a:avLst/>
              <a:gdLst/>
              <a:ahLst/>
              <a:cxnLst/>
              <a:rect l="l" t="t" r="r" b="b"/>
              <a:pathLst>
                <a:path w="8190" h="3174" extrusionOk="0">
                  <a:moveTo>
                    <a:pt x="205" y="0"/>
                  </a:moveTo>
                  <a:lnTo>
                    <a:pt x="51" y="51"/>
                  </a:lnTo>
                  <a:lnTo>
                    <a:pt x="0" y="205"/>
                  </a:lnTo>
                  <a:lnTo>
                    <a:pt x="51" y="307"/>
                  </a:lnTo>
                  <a:lnTo>
                    <a:pt x="154" y="410"/>
                  </a:lnTo>
                  <a:lnTo>
                    <a:pt x="2201" y="922"/>
                  </a:lnTo>
                  <a:lnTo>
                    <a:pt x="4146" y="1587"/>
                  </a:lnTo>
                  <a:lnTo>
                    <a:pt x="6091" y="2304"/>
                  </a:lnTo>
                  <a:lnTo>
                    <a:pt x="7985" y="3122"/>
                  </a:lnTo>
                  <a:lnTo>
                    <a:pt x="8087" y="3174"/>
                  </a:lnTo>
                  <a:lnTo>
                    <a:pt x="8138" y="3122"/>
                  </a:lnTo>
                  <a:lnTo>
                    <a:pt x="8190" y="3071"/>
                  </a:lnTo>
                  <a:lnTo>
                    <a:pt x="8138" y="3020"/>
                  </a:lnTo>
                  <a:lnTo>
                    <a:pt x="7780" y="2611"/>
                  </a:lnTo>
                  <a:lnTo>
                    <a:pt x="7371" y="2201"/>
                  </a:lnTo>
                  <a:lnTo>
                    <a:pt x="6961" y="1894"/>
                  </a:lnTo>
                  <a:lnTo>
                    <a:pt x="6552" y="1587"/>
                  </a:lnTo>
                  <a:lnTo>
                    <a:pt x="6040" y="1280"/>
                  </a:lnTo>
                  <a:lnTo>
                    <a:pt x="5579" y="1024"/>
                  </a:lnTo>
                  <a:lnTo>
                    <a:pt x="5067" y="819"/>
                  </a:lnTo>
                  <a:lnTo>
                    <a:pt x="4556" y="614"/>
                  </a:lnTo>
                  <a:lnTo>
                    <a:pt x="3481" y="307"/>
                  </a:lnTo>
                  <a:lnTo>
                    <a:pt x="2355" y="103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38;p54"/>
            <p:cNvSpPr/>
            <p:nvPr/>
          </p:nvSpPr>
          <p:spPr>
            <a:xfrm>
              <a:off x="4216900" y="2341800"/>
              <a:ext cx="2211200" cy="2597650"/>
            </a:xfrm>
            <a:custGeom>
              <a:avLst/>
              <a:gdLst/>
              <a:ahLst/>
              <a:cxnLst/>
              <a:rect l="l" t="t" r="r" b="b"/>
              <a:pathLst>
                <a:path w="88448" h="103906" extrusionOk="0">
                  <a:moveTo>
                    <a:pt x="52516" y="1"/>
                  </a:moveTo>
                  <a:lnTo>
                    <a:pt x="53182" y="2611"/>
                  </a:lnTo>
                  <a:lnTo>
                    <a:pt x="53949" y="5170"/>
                  </a:lnTo>
                  <a:lnTo>
                    <a:pt x="54871" y="7729"/>
                  </a:lnTo>
                  <a:lnTo>
                    <a:pt x="55843" y="10186"/>
                  </a:lnTo>
                  <a:lnTo>
                    <a:pt x="54154" y="10596"/>
                  </a:lnTo>
                  <a:lnTo>
                    <a:pt x="52158" y="11056"/>
                  </a:lnTo>
                  <a:lnTo>
                    <a:pt x="49547" y="11722"/>
                  </a:lnTo>
                  <a:lnTo>
                    <a:pt x="46425" y="12541"/>
                  </a:lnTo>
                  <a:lnTo>
                    <a:pt x="42893" y="13513"/>
                  </a:lnTo>
                  <a:lnTo>
                    <a:pt x="39003" y="14691"/>
                  </a:lnTo>
                  <a:lnTo>
                    <a:pt x="34909" y="15970"/>
                  </a:lnTo>
                  <a:lnTo>
                    <a:pt x="30660" y="17455"/>
                  </a:lnTo>
                  <a:lnTo>
                    <a:pt x="28562" y="18222"/>
                  </a:lnTo>
                  <a:lnTo>
                    <a:pt x="26412" y="19041"/>
                  </a:lnTo>
                  <a:lnTo>
                    <a:pt x="24313" y="19860"/>
                  </a:lnTo>
                  <a:lnTo>
                    <a:pt x="22266" y="20730"/>
                  </a:lnTo>
                  <a:lnTo>
                    <a:pt x="20219" y="21652"/>
                  </a:lnTo>
                  <a:lnTo>
                    <a:pt x="18274" y="22573"/>
                  </a:lnTo>
                  <a:lnTo>
                    <a:pt x="16380" y="23546"/>
                  </a:lnTo>
                  <a:lnTo>
                    <a:pt x="14537" y="24518"/>
                  </a:lnTo>
                  <a:lnTo>
                    <a:pt x="12797" y="25542"/>
                  </a:lnTo>
                  <a:lnTo>
                    <a:pt x="11159" y="26617"/>
                  </a:lnTo>
                  <a:lnTo>
                    <a:pt x="9675" y="27691"/>
                  </a:lnTo>
                  <a:lnTo>
                    <a:pt x="8293" y="28818"/>
                  </a:lnTo>
                  <a:lnTo>
                    <a:pt x="7064" y="29944"/>
                  </a:lnTo>
                  <a:lnTo>
                    <a:pt x="6501" y="30507"/>
                  </a:lnTo>
                  <a:lnTo>
                    <a:pt x="5938" y="31070"/>
                  </a:lnTo>
                  <a:lnTo>
                    <a:pt x="5631" y="31530"/>
                  </a:lnTo>
                  <a:lnTo>
                    <a:pt x="5324" y="32042"/>
                  </a:lnTo>
                  <a:lnTo>
                    <a:pt x="5017" y="32605"/>
                  </a:lnTo>
                  <a:lnTo>
                    <a:pt x="4710" y="33271"/>
                  </a:lnTo>
                  <a:lnTo>
                    <a:pt x="4403" y="34038"/>
                  </a:lnTo>
                  <a:lnTo>
                    <a:pt x="4147" y="34806"/>
                  </a:lnTo>
                  <a:lnTo>
                    <a:pt x="3635" y="36598"/>
                  </a:lnTo>
                  <a:lnTo>
                    <a:pt x="3174" y="38645"/>
                  </a:lnTo>
                  <a:lnTo>
                    <a:pt x="2765" y="40897"/>
                  </a:lnTo>
                  <a:lnTo>
                    <a:pt x="2355" y="43354"/>
                  </a:lnTo>
                  <a:lnTo>
                    <a:pt x="1997" y="46016"/>
                  </a:lnTo>
                  <a:lnTo>
                    <a:pt x="1690" y="48780"/>
                  </a:lnTo>
                  <a:lnTo>
                    <a:pt x="1383" y="51697"/>
                  </a:lnTo>
                  <a:lnTo>
                    <a:pt x="1178" y="54717"/>
                  </a:lnTo>
                  <a:lnTo>
                    <a:pt x="922" y="57788"/>
                  </a:lnTo>
                  <a:lnTo>
                    <a:pt x="564" y="64186"/>
                  </a:lnTo>
                  <a:lnTo>
                    <a:pt x="308" y="70635"/>
                  </a:lnTo>
                  <a:lnTo>
                    <a:pt x="154" y="76982"/>
                  </a:lnTo>
                  <a:lnTo>
                    <a:pt x="52" y="83073"/>
                  </a:lnTo>
                  <a:lnTo>
                    <a:pt x="1" y="88704"/>
                  </a:lnTo>
                  <a:lnTo>
                    <a:pt x="1" y="93720"/>
                  </a:lnTo>
                  <a:lnTo>
                    <a:pt x="52" y="101090"/>
                  </a:lnTo>
                  <a:lnTo>
                    <a:pt x="103" y="103905"/>
                  </a:lnTo>
                  <a:lnTo>
                    <a:pt x="28920" y="103342"/>
                  </a:lnTo>
                  <a:lnTo>
                    <a:pt x="28715" y="94897"/>
                  </a:lnTo>
                  <a:lnTo>
                    <a:pt x="28613" y="86144"/>
                  </a:lnTo>
                  <a:lnTo>
                    <a:pt x="28511" y="76010"/>
                  </a:lnTo>
                  <a:lnTo>
                    <a:pt x="28459" y="70789"/>
                  </a:lnTo>
                  <a:lnTo>
                    <a:pt x="28511" y="65722"/>
                  </a:lnTo>
                  <a:lnTo>
                    <a:pt x="28562" y="60910"/>
                  </a:lnTo>
                  <a:lnTo>
                    <a:pt x="28664" y="56560"/>
                  </a:lnTo>
                  <a:lnTo>
                    <a:pt x="28818" y="52772"/>
                  </a:lnTo>
                  <a:lnTo>
                    <a:pt x="28920" y="51134"/>
                  </a:lnTo>
                  <a:lnTo>
                    <a:pt x="29022" y="49701"/>
                  </a:lnTo>
                  <a:lnTo>
                    <a:pt x="29176" y="48472"/>
                  </a:lnTo>
                  <a:lnTo>
                    <a:pt x="29329" y="47500"/>
                  </a:lnTo>
                  <a:lnTo>
                    <a:pt x="29534" y="46783"/>
                  </a:lnTo>
                  <a:lnTo>
                    <a:pt x="29637" y="46527"/>
                  </a:lnTo>
                  <a:lnTo>
                    <a:pt x="29739" y="46374"/>
                  </a:lnTo>
                  <a:lnTo>
                    <a:pt x="29893" y="46169"/>
                  </a:lnTo>
                  <a:lnTo>
                    <a:pt x="30097" y="46016"/>
                  </a:lnTo>
                  <a:lnTo>
                    <a:pt x="30711" y="45657"/>
                  </a:lnTo>
                  <a:lnTo>
                    <a:pt x="31582" y="45299"/>
                  </a:lnTo>
                  <a:lnTo>
                    <a:pt x="32554" y="44941"/>
                  </a:lnTo>
                  <a:lnTo>
                    <a:pt x="33783" y="44634"/>
                  </a:lnTo>
                  <a:lnTo>
                    <a:pt x="35165" y="44275"/>
                  </a:lnTo>
                  <a:lnTo>
                    <a:pt x="38338" y="43610"/>
                  </a:lnTo>
                  <a:lnTo>
                    <a:pt x="42023" y="42945"/>
                  </a:lnTo>
                  <a:lnTo>
                    <a:pt x="46118" y="42228"/>
                  </a:lnTo>
                  <a:lnTo>
                    <a:pt x="50469" y="41460"/>
                  </a:lnTo>
                  <a:lnTo>
                    <a:pt x="55024" y="40590"/>
                  </a:lnTo>
                  <a:lnTo>
                    <a:pt x="59631" y="39618"/>
                  </a:lnTo>
                  <a:lnTo>
                    <a:pt x="61934" y="39054"/>
                  </a:lnTo>
                  <a:lnTo>
                    <a:pt x="64237" y="38491"/>
                  </a:lnTo>
                  <a:lnTo>
                    <a:pt x="66489" y="37877"/>
                  </a:lnTo>
                  <a:lnTo>
                    <a:pt x="68690" y="37263"/>
                  </a:lnTo>
                  <a:lnTo>
                    <a:pt x="70789" y="36546"/>
                  </a:lnTo>
                  <a:lnTo>
                    <a:pt x="72836" y="35830"/>
                  </a:lnTo>
                  <a:lnTo>
                    <a:pt x="74781" y="35062"/>
                  </a:lnTo>
                  <a:lnTo>
                    <a:pt x="76675" y="34192"/>
                  </a:lnTo>
                  <a:lnTo>
                    <a:pt x="78364" y="33322"/>
                  </a:lnTo>
                  <a:lnTo>
                    <a:pt x="80002" y="32349"/>
                  </a:lnTo>
                  <a:lnTo>
                    <a:pt x="80719" y="31889"/>
                  </a:lnTo>
                  <a:lnTo>
                    <a:pt x="81435" y="31377"/>
                  </a:lnTo>
                  <a:lnTo>
                    <a:pt x="82101" y="30865"/>
                  </a:lnTo>
                  <a:lnTo>
                    <a:pt x="82715" y="30302"/>
                  </a:lnTo>
                  <a:lnTo>
                    <a:pt x="83329" y="29739"/>
                  </a:lnTo>
                  <a:lnTo>
                    <a:pt x="83841" y="29176"/>
                  </a:lnTo>
                  <a:lnTo>
                    <a:pt x="84353" y="28562"/>
                  </a:lnTo>
                  <a:lnTo>
                    <a:pt x="84762" y="27999"/>
                  </a:lnTo>
                  <a:lnTo>
                    <a:pt x="85479" y="26873"/>
                  </a:lnTo>
                  <a:lnTo>
                    <a:pt x="86093" y="25695"/>
                  </a:lnTo>
                  <a:lnTo>
                    <a:pt x="86656" y="24569"/>
                  </a:lnTo>
                  <a:lnTo>
                    <a:pt x="87066" y="23392"/>
                  </a:lnTo>
                  <a:lnTo>
                    <a:pt x="87475" y="22215"/>
                  </a:lnTo>
                  <a:lnTo>
                    <a:pt x="87782" y="20986"/>
                  </a:lnTo>
                  <a:lnTo>
                    <a:pt x="88038" y="19809"/>
                  </a:lnTo>
                  <a:lnTo>
                    <a:pt x="88243" y="18632"/>
                  </a:lnTo>
                  <a:lnTo>
                    <a:pt x="88345" y="17403"/>
                  </a:lnTo>
                  <a:lnTo>
                    <a:pt x="88448" y="16226"/>
                  </a:lnTo>
                  <a:lnTo>
                    <a:pt x="88448" y="15100"/>
                  </a:lnTo>
                  <a:lnTo>
                    <a:pt x="88448" y="13923"/>
                  </a:lnTo>
                  <a:lnTo>
                    <a:pt x="88397" y="12797"/>
                  </a:lnTo>
                  <a:lnTo>
                    <a:pt x="88294" y="11671"/>
                  </a:lnTo>
                  <a:lnTo>
                    <a:pt x="88141" y="10596"/>
                  </a:lnTo>
                  <a:lnTo>
                    <a:pt x="87987" y="9572"/>
                  </a:lnTo>
                  <a:lnTo>
                    <a:pt x="87629" y="7576"/>
                  </a:lnTo>
                  <a:lnTo>
                    <a:pt x="87219" y="5733"/>
                  </a:lnTo>
                  <a:lnTo>
                    <a:pt x="86759" y="4095"/>
                  </a:lnTo>
                  <a:lnTo>
                    <a:pt x="86298" y="2713"/>
                  </a:lnTo>
                  <a:lnTo>
                    <a:pt x="85888" y="1587"/>
                  </a:lnTo>
                  <a:lnTo>
                    <a:pt x="85530" y="717"/>
                  </a:lnTo>
                  <a:lnTo>
                    <a:pt x="852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39;p54"/>
            <p:cNvSpPr/>
            <p:nvPr/>
          </p:nvSpPr>
          <p:spPr>
            <a:xfrm>
              <a:off x="5464525" y="2546550"/>
              <a:ext cx="275150" cy="119025"/>
            </a:xfrm>
            <a:custGeom>
              <a:avLst/>
              <a:gdLst/>
              <a:ahLst/>
              <a:cxnLst/>
              <a:rect l="l" t="t" r="r" b="b"/>
              <a:pathLst>
                <a:path w="11006" h="4761" extrusionOk="0">
                  <a:moveTo>
                    <a:pt x="52" y="0"/>
                  </a:moveTo>
                  <a:lnTo>
                    <a:pt x="1" y="51"/>
                  </a:lnTo>
                  <a:lnTo>
                    <a:pt x="1" y="154"/>
                  </a:lnTo>
                  <a:lnTo>
                    <a:pt x="52" y="205"/>
                  </a:lnTo>
                  <a:lnTo>
                    <a:pt x="1383" y="819"/>
                  </a:lnTo>
                  <a:lnTo>
                    <a:pt x="2765" y="1331"/>
                  </a:lnTo>
                  <a:lnTo>
                    <a:pt x="5426" y="2406"/>
                  </a:lnTo>
                  <a:lnTo>
                    <a:pt x="8241" y="3532"/>
                  </a:lnTo>
                  <a:lnTo>
                    <a:pt x="9572" y="4146"/>
                  </a:lnTo>
                  <a:lnTo>
                    <a:pt x="10954" y="4760"/>
                  </a:lnTo>
                  <a:lnTo>
                    <a:pt x="11005" y="4760"/>
                  </a:lnTo>
                  <a:lnTo>
                    <a:pt x="11005" y="4658"/>
                  </a:lnTo>
                  <a:lnTo>
                    <a:pt x="9726" y="3941"/>
                  </a:lnTo>
                  <a:lnTo>
                    <a:pt x="8395" y="3225"/>
                  </a:lnTo>
                  <a:lnTo>
                    <a:pt x="7064" y="2559"/>
                  </a:lnTo>
                  <a:lnTo>
                    <a:pt x="5733" y="1894"/>
                  </a:lnTo>
                  <a:lnTo>
                    <a:pt x="4351" y="1331"/>
                  </a:lnTo>
                  <a:lnTo>
                    <a:pt x="2918" y="768"/>
                  </a:lnTo>
                  <a:lnTo>
                    <a:pt x="2253" y="512"/>
                  </a:lnTo>
                  <a:lnTo>
                    <a:pt x="1536" y="307"/>
                  </a:lnTo>
                  <a:lnTo>
                    <a:pt x="871" y="15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40;p54"/>
            <p:cNvSpPr/>
            <p:nvPr/>
          </p:nvSpPr>
          <p:spPr>
            <a:xfrm>
              <a:off x="5502925" y="2340525"/>
              <a:ext cx="126700" cy="253375"/>
            </a:xfrm>
            <a:custGeom>
              <a:avLst/>
              <a:gdLst/>
              <a:ahLst/>
              <a:cxnLst/>
              <a:rect l="l" t="t" r="r" b="b"/>
              <a:pathLst>
                <a:path w="5068" h="10135" extrusionOk="0">
                  <a:moveTo>
                    <a:pt x="103" y="0"/>
                  </a:moveTo>
                  <a:lnTo>
                    <a:pt x="51" y="52"/>
                  </a:lnTo>
                  <a:lnTo>
                    <a:pt x="0" y="154"/>
                  </a:lnTo>
                  <a:lnTo>
                    <a:pt x="205" y="1382"/>
                  </a:lnTo>
                  <a:lnTo>
                    <a:pt x="461" y="2560"/>
                  </a:lnTo>
                  <a:lnTo>
                    <a:pt x="768" y="3788"/>
                  </a:lnTo>
                  <a:lnTo>
                    <a:pt x="1126" y="4965"/>
                  </a:lnTo>
                  <a:lnTo>
                    <a:pt x="1433" y="5887"/>
                  </a:lnTo>
                  <a:lnTo>
                    <a:pt x="1792" y="6859"/>
                  </a:lnTo>
                  <a:lnTo>
                    <a:pt x="1945" y="7217"/>
                  </a:lnTo>
                  <a:lnTo>
                    <a:pt x="2150" y="7576"/>
                  </a:lnTo>
                  <a:lnTo>
                    <a:pt x="2406" y="7883"/>
                  </a:lnTo>
                  <a:lnTo>
                    <a:pt x="2713" y="8139"/>
                  </a:lnTo>
                  <a:lnTo>
                    <a:pt x="2918" y="8292"/>
                  </a:lnTo>
                  <a:lnTo>
                    <a:pt x="3122" y="8344"/>
                  </a:lnTo>
                  <a:lnTo>
                    <a:pt x="3327" y="8395"/>
                  </a:lnTo>
                  <a:lnTo>
                    <a:pt x="3583" y="8446"/>
                  </a:lnTo>
                  <a:lnTo>
                    <a:pt x="3583" y="8548"/>
                  </a:lnTo>
                  <a:lnTo>
                    <a:pt x="3634" y="8702"/>
                  </a:lnTo>
                  <a:lnTo>
                    <a:pt x="3737" y="9162"/>
                  </a:lnTo>
                  <a:lnTo>
                    <a:pt x="3890" y="9623"/>
                  </a:lnTo>
                  <a:lnTo>
                    <a:pt x="3993" y="9879"/>
                  </a:lnTo>
                  <a:lnTo>
                    <a:pt x="4146" y="10084"/>
                  </a:lnTo>
                  <a:lnTo>
                    <a:pt x="4197" y="10135"/>
                  </a:lnTo>
                  <a:lnTo>
                    <a:pt x="4300" y="10135"/>
                  </a:lnTo>
                  <a:lnTo>
                    <a:pt x="4351" y="10084"/>
                  </a:lnTo>
                  <a:lnTo>
                    <a:pt x="4402" y="9981"/>
                  </a:lnTo>
                  <a:lnTo>
                    <a:pt x="4402" y="9725"/>
                  </a:lnTo>
                  <a:lnTo>
                    <a:pt x="4351" y="9521"/>
                  </a:lnTo>
                  <a:lnTo>
                    <a:pt x="4146" y="9009"/>
                  </a:lnTo>
                  <a:lnTo>
                    <a:pt x="3993" y="8599"/>
                  </a:lnTo>
                  <a:lnTo>
                    <a:pt x="3890" y="8446"/>
                  </a:lnTo>
                  <a:lnTo>
                    <a:pt x="4095" y="8395"/>
                  </a:lnTo>
                  <a:lnTo>
                    <a:pt x="4300" y="8344"/>
                  </a:lnTo>
                  <a:lnTo>
                    <a:pt x="4453" y="8241"/>
                  </a:lnTo>
                  <a:lnTo>
                    <a:pt x="4658" y="8139"/>
                  </a:lnTo>
                  <a:lnTo>
                    <a:pt x="4760" y="7985"/>
                  </a:lnTo>
                  <a:lnTo>
                    <a:pt x="4914" y="7832"/>
                  </a:lnTo>
                  <a:lnTo>
                    <a:pt x="4965" y="7627"/>
                  </a:lnTo>
                  <a:lnTo>
                    <a:pt x="5016" y="7473"/>
                  </a:lnTo>
                  <a:lnTo>
                    <a:pt x="5067" y="7013"/>
                  </a:lnTo>
                  <a:lnTo>
                    <a:pt x="5067" y="6603"/>
                  </a:lnTo>
                  <a:lnTo>
                    <a:pt x="4965" y="6194"/>
                  </a:lnTo>
                  <a:lnTo>
                    <a:pt x="4863" y="5784"/>
                  </a:lnTo>
                  <a:lnTo>
                    <a:pt x="4249" y="3635"/>
                  </a:lnTo>
                  <a:lnTo>
                    <a:pt x="3583" y="1536"/>
                  </a:lnTo>
                  <a:lnTo>
                    <a:pt x="3225" y="410"/>
                  </a:lnTo>
                  <a:lnTo>
                    <a:pt x="3122" y="154"/>
                  </a:lnTo>
                  <a:lnTo>
                    <a:pt x="3071" y="52"/>
                  </a:lnTo>
                  <a:lnTo>
                    <a:pt x="2969" y="0"/>
                  </a:lnTo>
                  <a:lnTo>
                    <a:pt x="2918" y="0"/>
                  </a:lnTo>
                  <a:lnTo>
                    <a:pt x="2918" y="52"/>
                  </a:lnTo>
                  <a:lnTo>
                    <a:pt x="2867" y="103"/>
                  </a:lnTo>
                  <a:lnTo>
                    <a:pt x="2918" y="154"/>
                  </a:lnTo>
                  <a:lnTo>
                    <a:pt x="2969" y="154"/>
                  </a:lnTo>
                  <a:lnTo>
                    <a:pt x="3071" y="717"/>
                  </a:lnTo>
                  <a:lnTo>
                    <a:pt x="3174" y="1178"/>
                  </a:lnTo>
                  <a:lnTo>
                    <a:pt x="3378" y="2355"/>
                  </a:lnTo>
                  <a:lnTo>
                    <a:pt x="3941" y="4658"/>
                  </a:lnTo>
                  <a:lnTo>
                    <a:pt x="4146" y="5682"/>
                  </a:lnTo>
                  <a:lnTo>
                    <a:pt x="4300" y="6194"/>
                  </a:lnTo>
                  <a:lnTo>
                    <a:pt x="4351" y="6706"/>
                  </a:lnTo>
                  <a:lnTo>
                    <a:pt x="4351" y="6910"/>
                  </a:lnTo>
                  <a:lnTo>
                    <a:pt x="4351" y="7115"/>
                  </a:lnTo>
                  <a:lnTo>
                    <a:pt x="4300" y="7320"/>
                  </a:lnTo>
                  <a:lnTo>
                    <a:pt x="4197" y="7525"/>
                  </a:lnTo>
                  <a:lnTo>
                    <a:pt x="4095" y="7678"/>
                  </a:lnTo>
                  <a:lnTo>
                    <a:pt x="3941" y="7780"/>
                  </a:lnTo>
                  <a:lnTo>
                    <a:pt x="3737" y="7832"/>
                  </a:lnTo>
                  <a:lnTo>
                    <a:pt x="3481" y="7832"/>
                  </a:lnTo>
                  <a:lnTo>
                    <a:pt x="3276" y="7780"/>
                  </a:lnTo>
                  <a:lnTo>
                    <a:pt x="3071" y="7678"/>
                  </a:lnTo>
                  <a:lnTo>
                    <a:pt x="2867" y="7525"/>
                  </a:lnTo>
                  <a:lnTo>
                    <a:pt x="2713" y="7371"/>
                  </a:lnTo>
                  <a:lnTo>
                    <a:pt x="2457" y="6962"/>
                  </a:lnTo>
                  <a:lnTo>
                    <a:pt x="2252" y="6552"/>
                  </a:lnTo>
                  <a:lnTo>
                    <a:pt x="1894" y="5528"/>
                  </a:lnTo>
                  <a:lnTo>
                    <a:pt x="1536" y="4505"/>
                  </a:lnTo>
                  <a:lnTo>
                    <a:pt x="1229" y="3430"/>
                  </a:lnTo>
                  <a:lnTo>
                    <a:pt x="922" y="2304"/>
                  </a:lnTo>
                  <a:lnTo>
                    <a:pt x="307" y="10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41;p54"/>
            <p:cNvSpPr/>
            <p:nvPr/>
          </p:nvSpPr>
          <p:spPr>
            <a:xfrm>
              <a:off x="5995575" y="2418575"/>
              <a:ext cx="281525" cy="271300"/>
            </a:xfrm>
            <a:custGeom>
              <a:avLst/>
              <a:gdLst/>
              <a:ahLst/>
              <a:cxnLst/>
              <a:rect l="l" t="t" r="r" b="b"/>
              <a:pathLst>
                <a:path w="11261" h="10852" extrusionOk="0">
                  <a:moveTo>
                    <a:pt x="51" y="1"/>
                  </a:moveTo>
                  <a:lnTo>
                    <a:pt x="0" y="52"/>
                  </a:lnTo>
                  <a:lnTo>
                    <a:pt x="51" y="1127"/>
                  </a:lnTo>
                  <a:lnTo>
                    <a:pt x="154" y="2150"/>
                  </a:lnTo>
                  <a:lnTo>
                    <a:pt x="359" y="3174"/>
                  </a:lnTo>
                  <a:lnTo>
                    <a:pt x="615" y="4198"/>
                  </a:lnTo>
                  <a:lnTo>
                    <a:pt x="819" y="5017"/>
                  </a:lnTo>
                  <a:lnTo>
                    <a:pt x="1178" y="5836"/>
                  </a:lnTo>
                  <a:lnTo>
                    <a:pt x="1587" y="6552"/>
                  </a:lnTo>
                  <a:lnTo>
                    <a:pt x="2099" y="7218"/>
                  </a:lnTo>
                  <a:lnTo>
                    <a:pt x="2713" y="7832"/>
                  </a:lnTo>
                  <a:lnTo>
                    <a:pt x="3327" y="8395"/>
                  </a:lnTo>
                  <a:lnTo>
                    <a:pt x="4044" y="8856"/>
                  </a:lnTo>
                  <a:lnTo>
                    <a:pt x="4760" y="9316"/>
                  </a:lnTo>
                  <a:lnTo>
                    <a:pt x="5528" y="9675"/>
                  </a:lnTo>
                  <a:lnTo>
                    <a:pt x="6296" y="10033"/>
                  </a:lnTo>
                  <a:lnTo>
                    <a:pt x="7115" y="10289"/>
                  </a:lnTo>
                  <a:lnTo>
                    <a:pt x="7934" y="10545"/>
                  </a:lnTo>
                  <a:lnTo>
                    <a:pt x="8753" y="10698"/>
                  </a:lnTo>
                  <a:lnTo>
                    <a:pt x="9623" y="10749"/>
                  </a:lnTo>
                  <a:lnTo>
                    <a:pt x="9981" y="10801"/>
                  </a:lnTo>
                  <a:lnTo>
                    <a:pt x="10391" y="10852"/>
                  </a:lnTo>
                  <a:lnTo>
                    <a:pt x="10800" y="10801"/>
                  </a:lnTo>
                  <a:lnTo>
                    <a:pt x="11159" y="10698"/>
                  </a:lnTo>
                  <a:lnTo>
                    <a:pt x="11210" y="10647"/>
                  </a:lnTo>
                  <a:lnTo>
                    <a:pt x="11261" y="10494"/>
                  </a:lnTo>
                  <a:lnTo>
                    <a:pt x="11159" y="10391"/>
                  </a:lnTo>
                  <a:lnTo>
                    <a:pt x="10749" y="10238"/>
                  </a:lnTo>
                  <a:lnTo>
                    <a:pt x="10340" y="10238"/>
                  </a:lnTo>
                  <a:lnTo>
                    <a:pt x="9265" y="10084"/>
                  </a:lnTo>
                  <a:lnTo>
                    <a:pt x="8292" y="9828"/>
                  </a:lnTo>
                  <a:lnTo>
                    <a:pt x="7320" y="9572"/>
                  </a:lnTo>
                  <a:lnTo>
                    <a:pt x="6347" y="9214"/>
                  </a:lnTo>
                  <a:lnTo>
                    <a:pt x="5426" y="8753"/>
                  </a:lnTo>
                  <a:lnTo>
                    <a:pt x="4556" y="8293"/>
                  </a:lnTo>
                  <a:lnTo>
                    <a:pt x="3737" y="7730"/>
                  </a:lnTo>
                  <a:lnTo>
                    <a:pt x="3327" y="7371"/>
                  </a:lnTo>
                  <a:lnTo>
                    <a:pt x="2918" y="7064"/>
                  </a:lnTo>
                  <a:lnTo>
                    <a:pt x="2560" y="6655"/>
                  </a:lnTo>
                  <a:lnTo>
                    <a:pt x="2252" y="6296"/>
                  </a:lnTo>
                  <a:lnTo>
                    <a:pt x="1945" y="5836"/>
                  </a:lnTo>
                  <a:lnTo>
                    <a:pt x="1689" y="5375"/>
                  </a:lnTo>
                  <a:lnTo>
                    <a:pt x="1485" y="4863"/>
                  </a:lnTo>
                  <a:lnTo>
                    <a:pt x="1280" y="4351"/>
                  </a:lnTo>
                  <a:lnTo>
                    <a:pt x="922" y="3328"/>
                  </a:lnTo>
                  <a:lnTo>
                    <a:pt x="615" y="2253"/>
                  </a:lnTo>
                  <a:lnTo>
                    <a:pt x="359" y="1127"/>
                  </a:lnTo>
                  <a:lnTo>
                    <a:pt x="154" y="5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42;p54"/>
            <p:cNvSpPr/>
            <p:nvPr/>
          </p:nvSpPr>
          <p:spPr>
            <a:xfrm>
              <a:off x="4815775" y="2386600"/>
              <a:ext cx="1521475" cy="2305875"/>
            </a:xfrm>
            <a:custGeom>
              <a:avLst/>
              <a:gdLst/>
              <a:ahLst/>
              <a:cxnLst/>
              <a:rect l="l" t="t" r="r" b="b"/>
              <a:pathLst>
                <a:path w="60859" h="92235" extrusionOk="0">
                  <a:moveTo>
                    <a:pt x="59681" y="0"/>
                  </a:moveTo>
                  <a:lnTo>
                    <a:pt x="59630" y="51"/>
                  </a:lnTo>
                  <a:lnTo>
                    <a:pt x="60091" y="3429"/>
                  </a:lnTo>
                  <a:lnTo>
                    <a:pt x="60296" y="4965"/>
                  </a:lnTo>
                  <a:lnTo>
                    <a:pt x="60449" y="6552"/>
                  </a:lnTo>
                  <a:lnTo>
                    <a:pt x="60551" y="8138"/>
                  </a:lnTo>
                  <a:lnTo>
                    <a:pt x="60603" y="9725"/>
                  </a:lnTo>
                  <a:lnTo>
                    <a:pt x="60654" y="11312"/>
                  </a:lnTo>
                  <a:lnTo>
                    <a:pt x="60603" y="12950"/>
                  </a:lnTo>
                  <a:lnTo>
                    <a:pt x="60449" y="14536"/>
                  </a:lnTo>
                  <a:lnTo>
                    <a:pt x="60244" y="16123"/>
                  </a:lnTo>
                  <a:lnTo>
                    <a:pt x="59937" y="17659"/>
                  </a:lnTo>
                  <a:lnTo>
                    <a:pt x="59579" y="19194"/>
                  </a:lnTo>
                  <a:lnTo>
                    <a:pt x="59067" y="20679"/>
                  </a:lnTo>
                  <a:lnTo>
                    <a:pt x="58760" y="21395"/>
                  </a:lnTo>
                  <a:lnTo>
                    <a:pt x="58453" y="22061"/>
                  </a:lnTo>
                  <a:lnTo>
                    <a:pt x="58095" y="22777"/>
                  </a:lnTo>
                  <a:lnTo>
                    <a:pt x="57736" y="23443"/>
                  </a:lnTo>
                  <a:lnTo>
                    <a:pt x="57327" y="24108"/>
                  </a:lnTo>
                  <a:lnTo>
                    <a:pt x="56866" y="24773"/>
                  </a:lnTo>
                  <a:lnTo>
                    <a:pt x="56354" y="25388"/>
                  </a:lnTo>
                  <a:lnTo>
                    <a:pt x="55842" y="26002"/>
                  </a:lnTo>
                  <a:lnTo>
                    <a:pt x="55331" y="26616"/>
                  </a:lnTo>
                  <a:lnTo>
                    <a:pt x="54716" y="27179"/>
                  </a:lnTo>
                  <a:lnTo>
                    <a:pt x="54153" y="27691"/>
                  </a:lnTo>
                  <a:lnTo>
                    <a:pt x="53539" y="28152"/>
                  </a:lnTo>
                  <a:lnTo>
                    <a:pt x="52311" y="29022"/>
                  </a:lnTo>
                  <a:lnTo>
                    <a:pt x="50980" y="29841"/>
                  </a:lnTo>
                  <a:lnTo>
                    <a:pt x="49649" y="30557"/>
                  </a:lnTo>
                  <a:lnTo>
                    <a:pt x="48267" y="31172"/>
                  </a:lnTo>
                  <a:lnTo>
                    <a:pt x="46834" y="31735"/>
                  </a:lnTo>
                  <a:lnTo>
                    <a:pt x="45401" y="32298"/>
                  </a:lnTo>
                  <a:lnTo>
                    <a:pt x="43968" y="32809"/>
                  </a:lnTo>
                  <a:lnTo>
                    <a:pt x="40794" y="33782"/>
                  </a:lnTo>
                  <a:lnTo>
                    <a:pt x="37621" y="34652"/>
                  </a:lnTo>
                  <a:lnTo>
                    <a:pt x="34447" y="35420"/>
                  </a:lnTo>
                  <a:lnTo>
                    <a:pt x="31172" y="36085"/>
                  </a:lnTo>
                  <a:lnTo>
                    <a:pt x="27947" y="36699"/>
                  </a:lnTo>
                  <a:lnTo>
                    <a:pt x="24671" y="37262"/>
                  </a:lnTo>
                  <a:lnTo>
                    <a:pt x="18171" y="38389"/>
                  </a:lnTo>
                  <a:lnTo>
                    <a:pt x="14895" y="38952"/>
                  </a:lnTo>
                  <a:lnTo>
                    <a:pt x="11721" y="39515"/>
                  </a:lnTo>
                  <a:lnTo>
                    <a:pt x="8548" y="40129"/>
                  </a:lnTo>
                  <a:lnTo>
                    <a:pt x="7012" y="40487"/>
                  </a:lnTo>
                  <a:lnTo>
                    <a:pt x="5426" y="40897"/>
                  </a:lnTo>
                  <a:lnTo>
                    <a:pt x="4811" y="41101"/>
                  </a:lnTo>
                  <a:lnTo>
                    <a:pt x="4197" y="41357"/>
                  </a:lnTo>
                  <a:lnTo>
                    <a:pt x="3634" y="41664"/>
                  </a:lnTo>
                  <a:lnTo>
                    <a:pt x="3122" y="42023"/>
                  </a:lnTo>
                  <a:lnTo>
                    <a:pt x="2662" y="42432"/>
                  </a:lnTo>
                  <a:lnTo>
                    <a:pt x="2303" y="42893"/>
                  </a:lnTo>
                  <a:lnTo>
                    <a:pt x="1945" y="43456"/>
                  </a:lnTo>
                  <a:lnTo>
                    <a:pt x="1638" y="44070"/>
                  </a:lnTo>
                  <a:lnTo>
                    <a:pt x="1484" y="44735"/>
                  </a:lnTo>
                  <a:lnTo>
                    <a:pt x="1331" y="45350"/>
                  </a:lnTo>
                  <a:lnTo>
                    <a:pt x="1229" y="46015"/>
                  </a:lnTo>
                  <a:lnTo>
                    <a:pt x="1177" y="46680"/>
                  </a:lnTo>
                  <a:lnTo>
                    <a:pt x="870" y="50161"/>
                  </a:lnTo>
                  <a:lnTo>
                    <a:pt x="665" y="53642"/>
                  </a:lnTo>
                  <a:lnTo>
                    <a:pt x="461" y="57122"/>
                  </a:lnTo>
                  <a:lnTo>
                    <a:pt x="256" y="60603"/>
                  </a:lnTo>
                  <a:lnTo>
                    <a:pt x="154" y="64083"/>
                  </a:lnTo>
                  <a:lnTo>
                    <a:pt x="51" y="67615"/>
                  </a:lnTo>
                  <a:lnTo>
                    <a:pt x="0" y="71096"/>
                  </a:lnTo>
                  <a:lnTo>
                    <a:pt x="0" y="74627"/>
                  </a:lnTo>
                  <a:lnTo>
                    <a:pt x="0" y="78159"/>
                  </a:lnTo>
                  <a:lnTo>
                    <a:pt x="102" y="81640"/>
                  </a:lnTo>
                  <a:lnTo>
                    <a:pt x="205" y="85171"/>
                  </a:lnTo>
                  <a:lnTo>
                    <a:pt x="358" y="88652"/>
                  </a:lnTo>
                  <a:lnTo>
                    <a:pt x="563" y="92184"/>
                  </a:lnTo>
                  <a:lnTo>
                    <a:pt x="563" y="92235"/>
                  </a:lnTo>
                  <a:lnTo>
                    <a:pt x="665" y="92235"/>
                  </a:lnTo>
                  <a:lnTo>
                    <a:pt x="717" y="92184"/>
                  </a:lnTo>
                  <a:lnTo>
                    <a:pt x="614" y="90443"/>
                  </a:lnTo>
                  <a:lnTo>
                    <a:pt x="563" y="88703"/>
                  </a:lnTo>
                  <a:lnTo>
                    <a:pt x="461" y="85223"/>
                  </a:lnTo>
                  <a:lnTo>
                    <a:pt x="410" y="81691"/>
                  </a:lnTo>
                  <a:lnTo>
                    <a:pt x="410" y="78159"/>
                  </a:lnTo>
                  <a:lnTo>
                    <a:pt x="410" y="74678"/>
                  </a:lnTo>
                  <a:lnTo>
                    <a:pt x="461" y="71147"/>
                  </a:lnTo>
                  <a:lnTo>
                    <a:pt x="512" y="67615"/>
                  </a:lnTo>
                  <a:lnTo>
                    <a:pt x="768" y="60603"/>
                  </a:lnTo>
                  <a:lnTo>
                    <a:pt x="1126" y="53642"/>
                  </a:lnTo>
                  <a:lnTo>
                    <a:pt x="1331" y="50161"/>
                  </a:lnTo>
                  <a:lnTo>
                    <a:pt x="1638" y="46680"/>
                  </a:lnTo>
                  <a:lnTo>
                    <a:pt x="1740" y="45964"/>
                  </a:lnTo>
                  <a:lnTo>
                    <a:pt x="1843" y="45196"/>
                  </a:lnTo>
                  <a:lnTo>
                    <a:pt x="2047" y="44531"/>
                  </a:lnTo>
                  <a:lnTo>
                    <a:pt x="2252" y="43865"/>
                  </a:lnTo>
                  <a:lnTo>
                    <a:pt x="2611" y="43251"/>
                  </a:lnTo>
                  <a:lnTo>
                    <a:pt x="2815" y="42944"/>
                  </a:lnTo>
                  <a:lnTo>
                    <a:pt x="3020" y="42688"/>
                  </a:lnTo>
                  <a:lnTo>
                    <a:pt x="3276" y="42432"/>
                  </a:lnTo>
                  <a:lnTo>
                    <a:pt x="3583" y="42227"/>
                  </a:lnTo>
                  <a:lnTo>
                    <a:pt x="3890" y="42023"/>
                  </a:lnTo>
                  <a:lnTo>
                    <a:pt x="4248" y="41818"/>
                  </a:lnTo>
                  <a:lnTo>
                    <a:pt x="4965" y="41562"/>
                  </a:lnTo>
                  <a:lnTo>
                    <a:pt x="5682" y="41306"/>
                  </a:lnTo>
                  <a:lnTo>
                    <a:pt x="6398" y="41101"/>
                  </a:lnTo>
                  <a:lnTo>
                    <a:pt x="7115" y="40948"/>
                  </a:lnTo>
                  <a:lnTo>
                    <a:pt x="10339" y="40282"/>
                  </a:lnTo>
                  <a:lnTo>
                    <a:pt x="13564" y="39668"/>
                  </a:lnTo>
                  <a:lnTo>
                    <a:pt x="16840" y="39105"/>
                  </a:lnTo>
                  <a:lnTo>
                    <a:pt x="23340" y="37979"/>
                  </a:lnTo>
                  <a:lnTo>
                    <a:pt x="26616" y="37416"/>
                  </a:lnTo>
                  <a:lnTo>
                    <a:pt x="29841" y="36853"/>
                  </a:lnTo>
                  <a:lnTo>
                    <a:pt x="33117" y="36188"/>
                  </a:lnTo>
                  <a:lnTo>
                    <a:pt x="36341" y="35471"/>
                  </a:lnTo>
                  <a:lnTo>
                    <a:pt x="37877" y="35113"/>
                  </a:lnTo>
                  <a:lnTo>
                    <a:pt x="39412" y="34703"/>
                  </a:lnTo>
                  <a:lnTo>
                    <a:pt x="40948" y="34243"/>
                  </a:lnTo>
                  <a:lnTo>
                    <a:pt x="42483" y="33782"/>
                  </a:lnTo>
                  <a:lnTo>
                    <a:pt x="44019" y="33270"/>
                  </a:lnTo>
                  <a:lnTo>
                    <a:pt x="45503" y="32758"/>
                  </a:lnTo>
                  <a:lnTo>
                    <a:pt x="46988" y="32144"/>
                  </a:lnTo>
                  <a:lnTo>
                    <a:pt x="48472" y="31581"/>
                  </a:lnTo>
                  <a:lnTo>
                    <a:pt x="49803" y="30967"/>
                  </a:lnTo>
                  <a:lnTo>
                    <a:pt x="51082" y="30250"/>
                  </a:lnTo>
                  <a:lnTo>
                    <a:pt x="52311" y="29534"/>
                  </a:lnTo>
                  <a:lnTo>
                    <a:pt x="53488" y="28663"/>
                  </a:lnTo>
                  <a:lnTo>
                    <a:pt x="54614" y="27793"/>
                  </a:lnTo>
                  <a:lnTo>
                    <a:pt x="55638" y="26770"/>
                  </a:lnTo>
                  <a:lnTo>
                    <a:pt x="56150" y="26258"/>
                  </a:lnTo>
                  <a:lnTo>
                    <a:pt x="56610" y="25695"/>
                  </a:lnTo>
                  <a:lnTo>
                    <a:pt x="57071" y="25132"/>
                  </a:lnTo>
                  <a:lnTo>
                    <a:pt x="57480" y="24518"/>
                  </a:lnTo>
                  <a:lnTo>
                    <a:pt x="58197" y="23289"/>
                  </a:lnTo>
                  <a:lnTo>
                    <a:pt x="58811" y="22009"/>
                  </a:lnTo>
                  <a:lnTo>
                    <a:pt x="59374" y="20679"/>
                  </a:lnTo>
                  <a:lnTo>
                    <a:pt x="59835" y="19348"/>
                  </a:lnTo>
                  <a:lnTo>
                    <a:pt x="60193" y="17966"/>
                  </a:lnTo>
                  <a:lnTo>
                    <a:pt x="60500" y="16584"/>
                  </a:lnTo>
                  <a:lnTo>
                    <a:pt x="60705" y="15202"/>
                  </a:lnTo>
                  <a:lnTo>
                    <a:pt x="60807" y="13769"/>
                  </a:lnTo>
                  <a:lnTo>
                    <a:pt x="60859" y="12028"/>
                  </a:lnTo>
                  <a:lnTo>
                    <a:pt x="60859" y="10339"/>
                  </a:lnTo>
                  <a:lnTo>
                    <a:pt x="60756" y="8599"/>
                  </a:lnTo>
                  <a:lnTo>
                    <a:pt x="60603" y="6859"/>
                  </a:lnTo>
                  <a:lnTo>
                    <a:pt x="60449" y="5170"/>
                  </a:lnTo>
                  <a:lnTo>
                    <a:pt x="60193" y="3481"/>
                  </a:lnTo>
                  <a:lnTo>
                    <a:pt x="59733" y="51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43;p54"/>
            <p:cNvSpPr/>
            <p:nvPr/>
          </p:nvSpPr>
          <p:spPr>
            <a:xfrm>
              <a:off x="4242500" y="4797375"/>
              <a:ext cx="656475" cy="33300"/>
            </a:xfrm>
            <a:custGeom>
              <a:avLst/>
              <a:gdLst/>
              <a:ahLst/>
              <a:cxnLst/>
              <a:rect l="l" t="t" r="r" b="b"/>
              <a:pathLst>
                <a:path w="26259" h="1332" extrusionOk="0">
                  <a:moveTo>
                    <a:pt x="20372" y="1"/>
                  </a:moveTo>
                  <a:lnTo>
                    <a:pt x="15253" y="103"/>
                  </a:lnTo>
                  <a:lnTo>
                    <a:pt x="10135" y="257"/>
                  </a:lnTo>
                  <a:lnTo>
                    <a:pt x="7627" y="359"/>
                  </a:lnTo>
                  <a:lnTo>
                    <a:pt x="5068" y="513"/>
                  </a:lnTo>
                  <a:lnTo>
                    <a:pt x="2508" y="718"/>
                  </a:lnTo>
                  <a:lnTo>
                    <a:pt x="1280" y="820"/>
                  </a:lnTo>
                  <a:lnTo>
                    <a:pt x="52" y="973"/>
                  </a:lnTo>
                  <a:lnTo>
                    <a:pt x="0" y="1025"/>
                  </a:lnTo>
                  <a:lnTo>
                    <a:pt x="0" y="1127"/>
                  </a:lnTo>
                  <a:lnTo>
                    <a:pt x="52" y="1178"/>
                  </a:lnTo>
                  <a:lnTo>
                    <a:pt x="103" y="1229"/>
                  </a:lnTo>
                  <a:lnTo>
                    <a:pt x="1587" y="1332"/>
                  </a:lnTo>
                  <a:lnTo>
                    <a:pt x="5887" y="1332"/>
                  </a:lnTo>
                  <a:lnTo>
                    <a:pt x="8446" y="1281"/>
                  </a:lnTo>
                  <a:lnTo>
                    <a:pt x="10954" y="1229"/>
                  </a:lnTo>
                  <a:lnTo>
                    <a:pt x="16072" y="973"/>
                  </a:lnTo>
                  <a:lnTo>
                    <a:pt x="21140" y="666"/>
                  </a:lnTo>
                  <a:lnTo>
                    <a:pt x="23648" y="513"/>
                  </a:lnTo>
                  <a:lnTo>
                    <a:pt x="26207" y="257"/>
                  </a:lnTo>
                  <a:lnTo>
                    <a:pt x="26258" y="257"/>
                  </a:lnTo>
                  <a:lnTo>
                    <a:pt x="26258" y="155"/>
                  </a:lnTo>
                  <a:lnTo>
                    <a:pt x="26258" y="103"/>
                  </a:lnTo>
                  <a:lnTo>
                    <a:pt x="26207" y="52"/>
                  </a:lnTo>
                  <a:lnTo>
                    <a:pt x="2543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44;p54"/>
            <p:cNvSpPr/>
            <p:nvPr/>
          </p:nvSpPr>
          <p:spPr>
            <a:xfrm>
              <a:off x="4920700" y="3401325"/>
              <a:ext cx="428700" cy="848400"/>
            </a:xfrm>
            <a:custGeom>
              <a:avLst/>
              <a:gdLst/>
              <a:ahLst/>
              <a:cxnLst/>
              <a:rect l="l" t="t" r="r" b="b"/>
              <a:pathLst>
                <a:path w="17148" h="33936" extrusionOk="0">
                  <a:moveTo>
                    <a:pt x="17147" y="0"/>
                  </a:moveTo>
                  <a:lnTo>
                    <a:pt x="14281" y="359"/>
                  </a:lnTo>
                  <a:lnTo>
                    <a:pt x="11414" y="768"/>
                  </a:lnTo>
                  <a:lnTo>
                    <a:pt x="8548" y="1331"/>
                  </a:lnTo>
                  <a:lnTo>
                    <a:pt x="5733" y="1946"/>
                  </a:lnTo>
                  <a:lnTo>
                    <a:pt x="4300" y="2304"/>
                  </a:lnTo>
                  <a:lnTo>
                    <a:pt x="2918" y="2816"/>
                  </a:lnTo>
                  <a:lnTo>
                    <a:pt x="2252" y="3123"/>
                  </a:lnTo>
                  <a:lnTo>
                    <a:pt x="1638" y="3532"/>
                  </a:lnTo>
                  <a:lnTo>
                    <a:pt x="1331" y="3839"/>
                  </a:lnTo>
                  <a:lnTo>
                    <a:pt x="1126" y="4249"/>
                  </a:lnTo>
                  <a:lnTo>
                    <a:pt x="922" y="4965"/>
                  </a:lnTo>
                  <a:lnTo>
                    <a:pt x="666" y="6399"/>
                  </a:lnTo>
                  <a:lnTo>
                    <a:pt x="512" y="7883"/>
                  </a:lnTo>
                  <a:lnTo>
                    <a:pt x="359" y="9316"/>
                  </a:lnTo>
                  <a:lnTo>
                    <a:pt x="256" y="10800"/>
                  </a:lnTo>
                  <a:lnTo>
                    <a:pt x="154" y="13667"/>
                  </a:lnTo>
                  <a:lnTo>
                    <a:pt x="51" y="16584"/>
                  </a:lnTo>
                  <a:lnTo>
                    <a:pt x="0" y="19451"/>
                  </a:lnTo>
                  <a:lnTo>
                    <a:pt x="0" y="22368"/>
                  </a:lnTo>
                  <a:lnTo>
                    <a:pt x="51" y="28152"/>
                  </a:lnTo>
                  <a:lnTo>
                    <a:pt x="154" y="31018"/>
                  </a:lnTo>
                  <a:lnTo>
                    <a:pt x="256" y="33936"/>
                  </a:lnTo>
                  <a:lnTo>
                    <a:pt x="512" y="22368"/>
                  </a:lnTo>
                  <a:lnTo>
                    <a:pt x="666" y="16584"/>
                  </a:lnTo>
                  <a:lnTo>
                    <a:pt x="768" y="13667"/>
                  </a:lnTo>
                  <a:lnTo>
                    <a:pt x="922" y="10800"/>
                  </a:lnTo>
                  <a:lnTo>
                    <a:pt x="973" y="9367"/>
                  </a:lnTo>
                  <a:lnTo>
                    <a:pt x="1126" y="7934"/>
                  </a:lnTo>
                  <a:lnTo>
                    <a:pt x="1280" y="6501"/>
                  </a:lnTo>
                  <a:lnTo>
                    <a:pt x="1485" y="5119"/>
                  </a:lnTo>
                  <a:lnTo>
                    <a:pt x="1638" y="4454"/>
                  </a:lnTo>
                  <a:lnTo>
                    <a:pt x="1792" y="4198"/>
                  </a:lnTo>
                  <a:lnTo>
                    <a:pt x="1945" y="3993"/>
                  </a:lnTo>
                  <a:lnTo>
                    <a:pt x="2559" y="3583"/>
                  </a:lnTo>
                  <a:lnTo>
                    <a:pt x="3174" y="3327"/>
                  </a:lnTo>
                  <a:lnTo>
                    <a:pt x="4504" y="2816"/>
                  </a:lnTo>
                  <a:lnTo>
                    <a:pt x="5886" y="2406"/>
                  </a:lnTo>
                  <a:lnTo>
                    <a:pt x="7268" y="2048"/>
                  </a:lnTo>
                  <a:lnTo>
                    <a:pt x="8650" y="1690"/>
                  </a:lnTo>
                  <a:lnTo>
                    <a:pt x="11466" y="1075"/>
                  </a:lnTo>
                  <a:lnTo>
                    <a:pt x="14332" y="512"/>
                  </a:lnTo>
                  <a:lnTo>
                    <a:pt x="1714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45;p54"/>
            <p:cNvSpPr/>
            <p:nvPr/>
          </p:nvSpPr>
          <p:spPr>
            <a:xfrm>
              <a:off x="4516325" y="2592600"/>
              <a:ext cx="1090275" cy="401825"/>
            </a:xfrm>
            <a:custGeom>
              <a:avLst/>
              <a:gdLst/>
              <a:ahLst/>
              <a:cxnLst/>
              <a:rect l="l" t="t" r="r" b="b"/>
              <a:pathLst>
                <a:path w="43611" h="16073" extrusionOk="0">
                  <a:moveTo>
                    <a:pt x="43610" y="1"/>
                  </a:moveTo>
                  <a:lnTo>
                    <a:pt x="40744" y="615"/>
                  </a:lnTo>
                  <a:lnTo>
                    <a:pt x="37929" y="1280"/>
                  </a:lnTo>
                  <a:lnTo>
                    <a:pt x="35062" y="1997"/>
                  </a:lnTo>
                  <a:lnTo>
                    <a:pt x="32247" y="2765"/>
                  </a:lnTo>
                  <a:lnTo>
                    <a:pt x="29432" y="3533"/>
                  </a:lnTo>
                  <a:lnTo>
                    <a:pt x="26617" y="4403"/>
                  </a:lnTo>
                  <a:lnTo>
                    <a:pt x="23853" y="5273"/>
                  </a:lnTo>
                  <a:lnTo>
                    <a:pt x="21089" y="6194"/>
                  </a:lnTo>
                  <a:lnTo>
                    <a:pt x="18325" y="7218"/>
                  </a:lnTo>
                  <a:lnTo>
                    <a:pt x="15612" y="8242"/>
                  </a:lnTo>
                  <a:lnTo>
                    <a:pt x="12899" y="9368"/>
                  </a:lnTo>
                  <a:lnTo>
                    <a:pt x="10238" y="10494"/>
                  </a:lnTo>
                  <a:lnTo>
                    <a:pt x="8907" y="11108"/>
                  </a:lnTo>
                  <a:lnTo>
                    <a:pt x="7576" y="11722"/>
                  </a:lnTo>
                  <a:lnTo>
                    <a:pt x="6297" y="12387"/>
                  </a:lnTo>
                  <a:lnTo>
                    <a:pt x="5017" y="13053"/>
                  </a:lnTo>
                  <a:lnTo>
                    <a:pt x="3737" y="13769"/>
                  </a:lnTo>
                  <a:lnTo>
                    <a:pt x="2458" y="14537"/>
                  </a:lnTo>
                  <a:lnTo>
                    <a:pt x="1229" y="15305"/>
                  </a:lnTo>
                  <a:lnTo>
                    <a:pt x="1" y="16073"/>
                  </a:lnTo>
                  <a:lnTo>
                    <a:pt x="1281" y="15356"/>
                  </a:lnTo>
                  <a:lnTo>
                    <a:pt x="2560" y="14691"/>
                  </a:lnTo>
                  <a:lnTo>
                    <a:pt x="5171" y="13360"/>
                  </a:lnTo>
                  <a:lnTo>
                    <a:pt x="7781" y="12132"/>
                  </a:lnTo>
                  <a:lnTo>
                    <a:pt x="10443" y="10954"/>
                  </a:lnTo>
                  <a:lnTo>
                    <a:pt x="13155" y="9879"/>
                  </a:lnTo>
                  <a:lnTo>
                    <a:pt x="15868" y="8856"/>
                  </a:lnTo>
                  <a:lnTo>
                    <a:pt x="21345" y="6860"/>
                  </a:lnTo>
                  <a:lnTo>
                    <a:pt x="24058" y="5887"/>
                  </a:lnTo>
                  <a:lnTo>
                    <a:pt x="26822" y="4966"/>
                  </a:lnTo>
                  <a:lnTo>
                    <a:pt x="32401" y="3225"/>
                  </a:lnTo>
                  <a:lnTo>
                    <a:pt x="35165" y="2406"/>
                  </a:lnTo>
                  <a:lnTo>
                    <a:pt x="37980" y="1588"/>
                  </a:lnTo>
                  <a:lnTo>
                    <a:pt x="40795" y="820"/>
                  </a:lnTo>
                  <a:lnTo>
                    <a:pt x="4361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46;p54"/>
            <p:cNvSpPr/>
            <p:nvPr/>
          </p:nvSpPr>
          <p:spPr>
            <a:xfrm>
              <a:off x="4545775" y="1359050"/>
              <a:ext cx="1072325" cy="959750"/>
            </a:xfrm>
            <a:custGeom>
              <a:avLst/>
              <a:gdLst/>
              <a:ahLst/>
              <a:cxnLst/>
              <a:rect l="l" t="t" r="r" b="b"/>
              <a:pathLst>
                <a:path w="42893" h="38390" extrusionOk="0">
                  <a:moveTo>
                    <a:pt x="40999" y="1"/>
                  </a:moveTo>
                  <a:lnTo>
                    <a:pt x="40641" y="103"/>
                  </a:lnTo>
                  <a:lnTo>
                    <a:pt x="40231" y="206"/>
                  </a:lnTo>
                  <a:lnTo>
                    <a:pt x="39822" y="461"/>
                  </a:lnTo>
                  <a:lnTo>
                    <a:pt x="39361" y="717"/>
                  </a:lnTo>
                  <a:lnTo>
                    <a:pt x="38900" y="1076"/>
                  </a:lnTo>
                  <a:lnTo>
                    <a:pt x="38389" y="1536"/>
                  </a:lnTo>
                  <a:lnTo>
                    <a:pt x="37877" y="2048"/>
                  </a:lnTo>
                  <a:lnTo>
                    <a:pt x="37314" y="2662"/>
                  </a:lnTo>
                  <a:lnTo>
                    <a:pt x="36136" y="4096"/>
                  </a:lnTo>
                  <a:lnTo>
                    <a:pt x="34806" y="5836"/>
                  </a:lnTo>
                  <a:lnTo>
                    <a:pt x="28049" y="15254"/>
                  </a:lnTo>
                  <a:lnTo>
                    <a:pt x="25900" y="18223"/>
                  </a:lnTo>
                  <a:lnTo>
                    <a:pt x="25183" y="19144"/>
                  </a:lnTo>
                  <a:lnTo>
                    <a:pt x="24773" y="19656"/>
                  </a:lnTo>
                  <a:lnTo>
                    <a:pt x="24620" y="19707"/>
                  </a:lnTo>
                  <a:lnTo>
                    <a:pt x="24466" y="19809"/>
                  </a:lnTo>
                  <a:lnTo>
                    <a:pt x="23903" y="19912"/>
                  </a:lnTo>
                  <a:lnTo>
                    <a:pt x="23136" y="20065"/>
                  </a:lnTo>
                  <a:lnTo>
                    <a:pt x="22112" y="20219"/>
                  </a:lnTo>
                  <a:lnTo>
                    <a:pt x="19553" y="20475"/>
                  </a:lnTo>
                  <a:lnTo>
                    <a:pt x="16482" y="20782"/>
                  </a:lnTo>
                  <a:lnTo>
                    <a:pt x="9828" y="21396"/>
                  </a:lnTo>
                  <a:lnTo>
                    <a:pt x="6654" y="21754"/>
                  </a:lnTo>
                  <a:lnTo>
                    <a:pt x="3941" y="22113"/>
                  </a:lnTo>
                  <a:lnTo>
                    <a:pt x="2611" y="22368"/>
                  </a:lnTo>
                  <a:lnTo>
                    <a:pt x="1536" y="22624"/>
                  </a:lnTo>
                  <a:lnTo>
                    <a:pt x="768" y="22880"/>
                  </a:lnTo>
                  <a:lnTo>
                    <a:pt x="512" y="23034"/>
                  </a:lnTo>
                  <a:lnTo>
                    <a:pt x="307" y="23187"/>
                  </a:lnTo>
                  <a:lnTo>
                    <a:pt x="205" y="23392"/>
                  </a:lnTo>
                  <a:lnTo>
                    <a:pt x="103" y="23648"/>
                  </a:lnTo>
                  <a:lnTo>
                    <a:pt x="51" y="23955"/>
                  </a:lnTo>
                  <a:lnTo>
                    <a:pt x="0" y="24313"/>
                  </a:lnTo>
                  <a:lnTo>
                    <a:pt x="51" y="25235"/>
                  </a:lnTo>
                  <a:lnTo>
                    <a:pt x="154" y="26310"/>
                  </a:lnTo>
                  <a:lnTo>
                    <a:pt x="307" y="27538"/>
                  </a:lnTo>
                  <a:lnTo>
                    <a:pt x="614" y="28818"/>
                  </a:lnTo>
                  <a:lnTo>
                    <a:pt x="921" y="30149"/>
                  </a:lnTo>
                  <a:lnTo>
                    <a:pt x="1280" y="31531"/>
                  </a:lnTo>
                  <a:lnTo>
                    <a:pt x="1740" y="32861"/>
                  </a:lnTo>
                  <a:lnTo>
                    <a:pt x="2150" y="34141"/>
                  </a:lnTo>
                  <a:lnTo>
                    <a:pt x="2611" y="35318"/>
                  </a:lnTo>
                  <a:lnTo>
                    <a:pt x="3122" y="36342"/>
                  </a:lnTo>
                  <a:lnTo>
                    <a:pt x="3583" y="37212"/>
                  </a:lnTo>
                  <a:lnTo>
                    <a:pt x="3839" y="37570"/>
                  </a:lnTo>
                  <a:lnTo>
                    <a:pt x="4044" y="37877"/>
                  </a:lnTo>
                  <a:lnTo>
                    <a:pt x="4300" y="38133"/>
                  </a:lnTo>
                  <a:lnTo>
                    <a:pt x="4504" y="38287"/>
                  </a:lnTo>
                  <a:lnTo>
                    <a:pt x="4709" y="38389"/>
                  </a:lnTo>
                  <a:lnTo>
                    <a:pt x="4914" y="38389"/>
                  </a:lnTo>
                  <a:lnTo>
                    <a:pt x="8394" y="38031"/>
                  </a:lnTo>
                  <a:lnTo>
                    <a:pt x="9213" y="37877"/>
                  </a:lnTo>
                  <a:lnTo>
                    <a:pt x="10339" y="37673"/>
                  </a:lnTo>
                  <a:lnTo>
                    <a:pt x="13411" y="37007"/>
                  </a:lnTo>
                  <a:lnTo>
                    <a:pt x="17096" y="36086"/>
                  </a:lnTo>
                  <a:lnTo>
                    <a:pt x="21139" y="35062"/>
                  </a:lnTo>
                  <a:lnTo>
                    <a:pt x="25132" y="33936"/>
                  </a:lnTo>
                  <a:lnTo>
                    <a:pt x="26974" y="33373"/>
                  </a:lnTo>
                  <a:lnTo>
                    <a:pt x="28715" y="32810"/>
                  </a:lnTo>
                  <a:lnTo>
                    <a:pt x="30250" y="32247"/>
                  </a:lnTo>
                  <a:lnTo>
                    <a:pt x="31581" y="31735"/>
                  </a:lnTo>
                  <a:lnTo>
                    <a:pt x="32605" y="31275"/>
                  </a:lnTo>
                  <a:lnTo>
                    <a:pt x="33014" y="31070"/>
                  </a:lnTo>
                  <a:lnTo>
                    <a:pt x="33321" y="30865"/>
                  </a:lnTo>
                  <a:lnTo>
                    <a:pt x="33680" y="30609"/>
                  </a:lnTo>
                  <a:lnTo>
                    <a:pt x="33987" y="30302"/>
                  </a:lnTo>
                  <a:lnTo>
                    <a:pt x="34294" y="29944"/>
                  </a:lnTo>
                  <a:lnTo>
                    <a:pt x="34652" y="29586"/>
                  </a:lnTo>
                  <a:lnTo>
                    <a:pt x="35266" y="28664"/>
                  </a:lnTo>
                  <a:lnTo>
                    <a:pt x="35829" y="27640"/>
                  </a:lnTo>
                  <a:lnTo>
                    <a:pt x="36444" y="26412"/>
                  </a:lnTo>
                  <a:lnTo>
                    <a:pt x="37007" y="25081"/>
                  </a:lnTo>
                  <a:lnTo>
                    <a:pt x="37570" y="23597"/>
                  </a:lnTo>
                  <a:lnTo>
                    <a:pt x="38133" y="22010"/>
                  </a:lnTo>
                  <a:lnTo>
                    <a:pt x="38696" y="20321"/>
                  </a:lnTo>
                  <a:lnTo>
                    <a:pt x="39208" y="18478"/>
                  </a:lnTo>
                  <a:lnTo>
                    <a:pt x="40334" y="14486"/>
                  </a:lnTo>
                  <a:lnTo>
                    <a:pt x="41408" y="10084"/>
                  </a:lnTo>
                  <a:lnTo>
                    <a:pt x="42535" y="5375"/>
                  </a:lnTo>
                  <a:lnTo>
                    <a:pt x="42688" y="4505"/>
                  </a:lnTo>
                  <a:lnTo>
                    <a:pt x="42842" y="3686"/>
                  </a:lnTo>
                  <a:lnTo>
                    <a:pt x="42893" y="2918"/>
                  </a:lnTo>
                  <a:lnTo>
                    <a:pt x="42842" y="2253"/>
                  </a:lnTo>
                  <a:lnTo>
                    <a:pt x="42790" y="1690"/>
                  </a:lnTo>
                  <a:lnTo>
                    <a:pt x="42637" y="1229"/>
                  </a:lnTo>
                  <a:lnTo>
                    <a:pt x="42432" y="769"/>
                  </a:lnTo>
                  <a:lnTo>
                    <a:pt x="42176" y="461"/>
                  </a:lnTo>
                  <a:lnTo>
                    <a:pt x="41920" y="257"/>
                  </a:lnTo>
                  <a:lnTo>
                    <a:pt x="41613" y="103"/>
                  </a:lnTo>
                  <a:lnTo>
                    <a:pt x="41306" y="52"/>
                  </a:lnTo>
                  <a:lnTo>
                    <a:pt x="40999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47;p54"/>
            <p:cNvSpPr/>
            <p:nvPr/>
          </p:nvSpPr>
          <p:spPr>
            <a:xfrm>
              <a:off x="4545775" y="1359050"/>
              <a:ext cx="1072325" cy="959750"/>
            </a:xfrm>
            <a:custGeom>
              <a:avLst/>
              <a:gdLst/>
              <a:ahLst/>
              <a:cxnLst/>
              <a:rect l="l" t="t" r="r" b="b"/>
              <a:pathLst>
                <a:path w="42893" h="38390" fill="none" extrusionOk="0">
                  <a:moveTo>
                    <a:pt x="42535" y="5375"/>
                  </a:moveTo>
                  <a:lnTo>
                    <a:pt x="42535" y="5375"/>
                  </a:lnTo>
                  <a:lnTo>
                    <a:pt x="41408" y="10084"/>
                  </a:lnTo>
                  <a:lnTo>
                    <a:pt x="40334" y="14486"/>
                  </a:lnTo>
                  <a:lnTo>
                    <a:pt x="39208" y="18478"/>
                  </a:lnTo>
                  <a:lnTo>
                    <a:pt x="38696" y="20321"/>
                  </a:lnTo>
                  <a:lnTo>
                    <a:pt x="38133" y="22010"/>
                  </a:lnTo>
                  <a:lnTo>
                    <a:pt x="37570" y="23597"/>
                  </a:lnTo>
                  <a:lnTo>
                    <a:pt x="37007" y="25081"/>
                  </a:lnTo>
                  <a:lnTo>
                    <a:pt x="36444" y="26412"/>
                  </a:lnTo>
                  <a:lnTo>
                    <a:pt x="35829" y="27640"/>
                  </a:lnTo>
                  <a:lnTo>
                    <a:pt x="35266" y="28664"/>
                  </a:lnTo>
                  <a:lnTo>
                    <a:pt x="34652" y="29586"/>
                  </a:lnTo>
                  <a:lnTo>
                    <a:pt x="34294" y="29944"/>
                  </a:lnTo>
                  <a:lnTo>
                    <a:pt x="33987" y="30302"/>
                  </a:lnTo>
                  <a:lnTo>
                    <a:pt x="33680" y="30609"/>
                  </a:lnTo>
                  <a:lnTo>
                    <a:pt x="33321" y="30865"/>
                  </a:lnTo>
                  <a:lnTo>
                    <a:pt x="33321" y="30865"/>
                  </a:lnTo>
                  <a:lnTo>
                    <a:pt x="33014" y="31070"/>
                  </a:lnTo>
                  <a:lnTo>
                    <a:pt x="32605" y="31275"/>
                  </a:lnTo>
                  <a:lnTo>
                    <a:pt x="31581" y="31735"/>
                  </a:lnTo>
                  <a:lnTo>
                    <a:pt x="30250" y="32247"/>
                  </a:lnTo>
                  <a:lnTo>
                    <a:pt x="28715" y="32810"/>
                  </a:lnTo>
                  <a:lnTo>
                    <a:pt x="26974" y="33373"/>
                  </a:lnTo>
                  <a:lnTo>
                    <a:pt x="25132" y="33936"/>
                  </a:lnTo>
                  <a:lnTo>
                    <a:pt x="21139" y="35062"/>
                  </a:lnTo>
                  <a:lnTo>
                    <a:pt x="17096" y="36086"/>
                  </a:lnTo>
                  <a:lnTo>
                    <a:pt x="13411" y="37007"/>
                  </a:lnTo>
                  <a:lnTo>
                    <a:pt x="10339" y="37673"/>
                  </a:lnTo>
                  <a:lnTo>
                    <a:pt x="9213" y="37877"/>
                  </a:lnTo>
                  <a:lnTo>
                    <a:pt x="8394" y="38031"/>
                  </a:lnTo>
                  <a:lnTo>
                    <a:pt x="8394" y="38031"/>
                  </a:lnTo>
                  <a:lnTo>
                    <a:pt x="4914" y="38389"/>
                  </a:lnTo>
                  <a:lnTo>
                    <a:pt x="4914" y="38389"/>
                  </a:lnTo>
                  <a:lnTo>
                    <a:pt x="4709" y="38389"/>
                  </a:lnTo>
                  <a:lnTo>
                    <a:pt x="4504" y="38287"/>
                  </a:lnTo>
                  <a:lnTo>
                    <a:pt x="4300" y="38133"/>
                  </a:lnTo>
                  <a:lnTo>
                    <a:pt x="4044" y="37877"/>
                  </a:lnTo>
                  <a:lnTo>
                    <a:pt x="3839" y="37570"/>
                  </a:lnTo>
                  <a:lnTo>
                    <a:pt x="3583" y="37212"/>
                  </a:lnTo>
                  <a:lnTo>
                    <a:pt x="3122" y="36342"/>
                  </a:lnTo>
                  <a:lnTo>
                    <a:pt x="2611" y="35318"/>
                  </a:lnTo>
                  <a:lnTo>
                    <a:pt x="2150" y="34141"/>
                  </a:lnTo>
                  <a:lnTo>
                    <a:pt x="1740" y="32861"/>
                  </a:lnTo>
                  <a:lnTo>
                    <a:pt x="1280" y="31531"/>
                  </a:lnTo>
                  <a:lnTo>
                    <a:pt x="921" y="30149"/>
                  </a:lnTo>
                  <a:lnTo>
                    <a:pt x="614" y="28818"/>
                  </a:lnTo>
                  <a:lnTo>
                    <a:pt x="307" y="27538"/>
                  </a:lnTo>
                  <a:lnTo>
                    <a:pt x="154" y="26310"/>
                  </a:lnTo>
                  <a:lnTo>
                    <a:pt x="51" y="25235"/>
                  </a:lnTo>
                  <a:lnTo>
                    <a:pt x="0" y="24313"/>
                  </a:lnTo>
                  <a:lnTo>
                    <a:pt x="51" y="23955"/>
                  </a:lnTo>
                  <a:lnTo>
                    <a:pt x="103" y="23648"/>
                  </a:lnTo>
                  <a:lnTo>
                    <a:pt x="205" y="23392"/>
                  </a:lnTo>
                  <a:lnTo>
                    <a:pt x="307" y="23187"/>
                  </a:lnTo>
                  <a:lnTo>
                    <a:pt x="307" y="23187"/>
                  </a:lnTo>
                  <a:lnTo>
                    <a:pt x="512" y="23034"/>
                  </a:lnTo>
                  <a:lnTo>
                    <a:pt x="768" y="22880"/>
                  </a:lnTo>
                  <a:lnTo>
                    <a:pt x="1536" y="22624"/>
                  </a:lnTo>
                  <a:lnTo>
                    <a:pt x="2611" y="22368"/>
                  </a:lnTo>
                  <a:lnTo>
                    <a:pt x="3941" y="22113"/>
                  </a:lnTo>
                  <a:lnTo>
                    <a:pt x="3941" y="22113"/>
                  </a:lnTo>
                  <a:lnTo>
                    <a:pt x="6654" y="21754"/>
                  </a:lnTo>
                  <a:lnTo>
                    <a:pt x="9828" y="21396"/>
                  </a:lnTo>
                  <a:lnTo>
                    <a:pt x="16482" y="20782"/>
                  </a:lnTo>
                  <a:lnTo>
                    <a:pt x="19553" y="20475"/>
                  </a:lnTo>
                  <a:lnTo>
                    <a:pt x="22112" y="20219"/>
                  </a:lnTo>
                  <a:lnTo>
                    <a:pt x="23136" y="20065"/>
                  </a:lnTo>
                  <a:lnTo>
                    <a:pt x="23903" y="19912"/>
                  </a:lnTo>
                  <a:lnTo>
                    <a:pt x="24466" y="19809"/>
                  </a:lnTo>
                  <a:lnTo>
                    <a:pt x="24620" y="19707"/>
                  </a:lnTo>
                  <a:lnTo>
                    <a:pt x="24773" y="19656"/>
                  </a:lnTo>
                  <a:lnTo>
                    <a:pt x="24773" y="19656"/>
                  </a:lnTo>
                  <a:lnTo>
                    <a:pt x="25183" y="19144"/>
                  </a:lnTo>
                  <a:lnTo>
                    <a:pt x="25900" y="18223"/>
                  </a:lnTo>
                  <a:lnTo>
                    <a:pt x="28049" y="15254"/>
                  </a:lnTo>
                  <a:lnTo>
                    <a:pt x="34806" y="5836"/>
                  </a:lnTo>
                  <a:lnTo>
                    <a:pt x="34806" y="5836"/>
                  </a:lnTo>
                  <a:lnTo>
                    <a:pt x="36136" y="4096"/>
                  </a:lnTo>
                  <a:lnTo>
                    <a:pt x="37314" y="2662"/>
                  </a:lnTo>
                  <a:lnTo>
                    <a:pt x="37877" y="2048"/>
                  </a:lnTo>
                  <a:lnTo>
                    <a:pt x="38389" y="1536"/>
                  </a:lnTo>
                  <a:lnTo>
                    <a:pt x="38900" y="1076"/>
                  </a:lnTo>
                  <a:lnTo>
                    <a:pt x="39361" y="717"/>
                  </a:lnTo>
                  <a:lnTo>
                    <a:pt x="39822" y="461"/>
                  </a:lnTo>
                  <a:lnTo>
                    <a:pt x="40231" y="206"/>
                  </a:lnTo>
                  <a:lnTo>
                    <a:pt x="40641" y="103"/>
                  </a:lnTo>
                  <a:lnTo>
                    <a:pt x="40999" y="1"/>
                  </a:lnTo>
                  <a:lnTo>
                    <a:pt x="41306" y="52"/>
                  </a:lnTo>
                  <a:lnTo>
                    <a:pt x="41613" y="103"/>
                  </a:lnTo>
                  <a:lnTo>
                    <a:pt x="41920" y="257"/>
                  </a:lnTo>
                  <a:lnTo>
                    <a:pt x="42176" y="461"/>
                  </a:lnTo>
                  <a:lnTo>
                    <a:pt x="42176" y="461"/>
                  </a:lnTo>
                  <a:lnTo>
                    <a:pt x="42432" y="769"/>
                  </a:lnTo>
                  <a:lnTo>
                    <a:pt x="42637" y="1229"/>
                  </a:lnTo>
                  <a:lnTo>
                    <a:pt x="42790" y="1690"/>
                  </a:lnTo>
                  <a:lnTo>
                    <a:pt x="42842" y="2253"/>
                  </a:lnTo>
                  <a:lnTo>
                    <a:pt x="42893" y="2918"/>
                  </a:lnTo>
                  <a:lnTo>
                    <a:pt x="42842" y="3686"/>
                  </a:lnTo>
                  <a:lnTo>
                    <a:pt x="42688" y="4505"/>
                  </a:lnTo>
                  <a:lnTo>
                    <a:pt x="42535" y="53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48;p54"/>
            <p:cNvSpPr/>
            <p:nvPr/>
          </p:nvSpPr>
          <p:spPr>
            <a:xfrm>
              <a:off x="3995525" y="1909300"/>
              <a:ext cx="758850" cy="492675"/>
            </a:xfrm>
            <a:custGeom>
              <a:avLst/>
              <a:gdLst/>
              <a:ahLst/>
              <a:cxnLst/>
              <a:rect l="l" t="t" r="r" b="b"/>
              <a:pathLst>
                <a:path w="30354" h="19707" extrusionOk="0">
                  <a:moveTo>
                    <a:pt x="20679" y="0"/>
                  </a:moveTo>
                  <a:lnTo>
                    <a:pt x="18120" y="103"/>
                  </a:lnTo>
                  <a:lnTo>
                    <a:pt x="16738" y="205"/>
                  </a:lnTo>
                  <a:lnTo>
                    <a:pt x="15305" y="358"/>
                  </a:lnTo>
                  <a:lnTo>
                    <a:pt x="13821" y="512"/>
                  </a:lnTo>
                  <a:lnTo>
                    <a:pt x="12336" y="717"/>
                  </a:lnTo>
                  <a:lnTo>
                    <a:pt x="10801" y="1024"/>
                  </a:lnTo>
                  <a:lnTo>
                    <a:pt x="9316" y="1331"/>
                  </a:lnTo>
                  <a:lnTo>
                    <a:pt x="8753" y="1536"/>
                  </a:lnTo>
                  <a:lnTo>
                    <a:pt x="8037" y="1843"/>
                  </a:lnTo>
                  <a:lnTo>
                    <a:pt x="7320" y="2303"/>
                  </a:lnTo>
                  <a:lnTo>
                    <a:pt x="6501" y="2815"/>
                  </a:lnTo>
                  <a:lnTo>
                    <a:pt x="5631" y="3481"/>
                  </a:lnTo>
                  <a:lnTo>
                    <a:pt x="4812" y="4146"/>
                  </a:lnTo>
                  <a:lnTo>
                    <a:pt x="3942" y="4914"/>
                  </a:lnTo>
                  <a:lnTo>
                    <a:pt x="3123" y="5682"/>
                  </a:lnTo>
                  <a:lnTo>
                    <a:pt x="2355" y="6501"/>
                  </a:lnTo>
                  <a:lnTo>
                    <a:pt x="1639" y="7268"/>
                  </a:lnTo>
                  <a:lnTo>
                    <a:pt x="1076" y="8087"/>
                  </a:lnTo>
                  <a:lnTo>
                    <a:pt x="564" y="8855"/>
                  </a:lnTo>
                  <a:lnTo>
                    <a:pt x="206" y="9572"/>
                  </a:lnTo>
                  <a:lnTo>
                    <a:pt x="103" y="9930"/>
                  </a:lnTo>
                  <a:lnTo>
                    <a:pt x="1" y="10237"/>
                  </a:lnTo>
                  <a:lnTo>
                    <a:pt x="1" y="10544"/>
                  </a:lnTo>
                  <a:lnTo>
                    <a:pt x="1" y="10851"/>
                  </a:lnTo>
                  <a:lnTo>
                    <a:pt x="103" y="11107"/>
                  </a:lnTo>
                  <a:lnTo>
                    <a:pt x="206" y="11363"/>
                  </a:lnTo>
                  <a:lnTo>
                    <a:pt x="308" y="11517"/>
                  </a:lnTo>
                  <a:lnTo>
                    <a:pt x="461" y="11670"/>
                  </a:lnTo>
                  <a:lnTo>
                    <a:pt x="666" y="11773"/>
                  </a:lnTo>
                  <a:lnTo>
                    <a:pt x="871" y="11773"/>
                  </a:lnTo>
                  <a:lnTo>
                    <a:pt x="564" y="12233"/>
                  </a:lnTo>
                  <a:lnTo>
                    <a:pt x="359" y="12643"/>
                  </a:lnTo>
                  <a:lnTo>
                    <a:pt x="154" y="13103"/>
                  </a:lnTo>
                  <a:lnTo>
                    <a:pt x="52" y="13513"/>
                  </a:lnTo>
                  <a:lnTo>
                    <a:pt x="1" y="13922"/>
                  </a:lnTo>
                  <a:lnTo>
                    <a:pt x="52" y="14281"/>
                  </a:lnTo>
                  <a:lnTo>
                    <a:pt x="206" y="14639"/>
                  </a:lnTo>
                  <a:lnTo>
                    <a:pt x="410" y="14946"/>
                  </a:lnTo>
                  <a:lnTo>
                    <a:pt x="615" y="15100"/>
                  </a:lnTo>
                  <a:lnTo>
                    <a:pt x="820" y="15202"/>
                  </a:lnTo>
                  <a:lnTo>
                    <a:pt x="1024" y="15304"/>
                  </a:lnTo>
                  <a:lnTo>
                    <a:pt x="1280" y="15356"/>
                  </a:lnTo>
                  <a:lnTo>
                    <a:pt x="1741" y="15356"/>
                  </a:lnTo>
                  <a:lnTo>
                    <a:pt x="1997" y="15304"/>
                  </a:lnTo>
                  <a:lnTo>
                    <a:pt x="2202" y="15202"/>
                  </a:lnTo>
                  <a:lnTo>
                    <a:pt x="2099" y="15407"/>
                  </a:lnTo>
                  <a:lnTo>
                    <a:pt x="1997" y="15611"/>
                  </a:lnTo>
                  <a:lnTo>
                    <a:pt x="1997" y="15867"/>
                  </a:lnTo>
                  <a:lnTo>
                    <a:pt x="1997" y="16072"/>
                  </a:lnTo>
                  <a:lnTo>
                    <a:pt x="2048" y="16277"/>
                  </a:lnTo>
                  <a:lnTo>
                    <a:pt x="2151" y="16482"/>
                  </a:lnTo>
                  <a:lnTo>
                    <a:pt x="2304" y="16686"/>
                  </a:lnTo>
                  <a:lnTo>
                    <a:pt x="2458" y="16840"/>
                  </a:lnTo>
                  <a:lnTo>
                    <a:pt x="2662" y="16993"/>
                  </a:lnTo>
                  <a:lnTo>
                    <a:pt x="2918" y="17045"/>
                  </a:lnTo>
                  <a:lnTo>
                    <a:pt x="3174" y="17096"/>
                  </a:lnTo>
                  <a:lnTo>
                    <a:pt x="3430" y="17096"/>
                  </a:lnTo>
                  <a:lnTo>
                    <a:pt x="4096" y="16942"/>
                  </a:lnTo>
                  <a:lnTo>
                    <a:pt x="4812" y="16738"/>
                  </a:lnTo>
                  <a:lnTo>
                    <a:pt x="5631" y="16379"/>
                  </a:lnTo>
                  <a:lnTo>
                    <a:pt x="6450" y="15970"/>
                  </a:lnTo>
                  <a:lnTo>
                    <a:pt x="7320" y="15509"/>
                  </a:lnTo>
                  <a:lnTo>
                    <a:pt x="8190" y="14946"/>
                  </a:lnTo>
                  <a:lnTo>
                    <a:pt x="7678" y="15407"/>
                  </a:lnTo>
                  <a:lnTo>
                    <a:pt x="7218" y="15867"/>
                  </a:lnTo>
                  <a:lnTo>
                    <a:pt x="6860" y="16328"/>
                  </a:lnTo>
                  <a:lnTo>
                    <a:pt x="6552" y="16738"/>
                  </a:lnTo>
                  <a:lnTo>
                    <a:pt x="6399" y="17147"/>
                  </a:lnTo>
                  <a:lnTo>
                    <a:pt x="6348" y="17352"/>
                  </a:lnTo>
                  <a:lnTo>
                    <a:pt x="6348" y="17557"/>
                  </a:lnTo>
                  <a:lnTo>
                    <a:pt x="6348" y="17710"/>
                  </a:lnTo>
                  <a:lnTo>
                    <a:pt x="6399" y="17864"/>
                  </a:lnTo>
                  <a:lnTo>
                    <a:pt x="6501" y="18017"/>
                  </a:lnTo>
                  <a:lnTo>
                    <a:pt x="6655" y="18171"/>
                  </a:lnTo>
                  <a:lnTo>
                    <a:pt x="6860" y="18324"/>
                  </a:lnTo>
                  <a:lnTo>
                    <a:pt x="7064" y="18427"/>
                  </a:lnTo>
                  <a:lnTo>
                    <a:pt x="7320" y="18529"/>
                  </a:lnTo>
                  <a:lnTo>
                    <a:pt x="7576" y="18580"/>
                  </a:lnTo>
                  <a:lnTo>
                    <a:pt x="8139" y="18631"/>
                  </a:lnTo>
                  <a:lnTo>
                    <a:pt x="8702" y="18631"/>
                  </a:lnTo>
                  <a:lnTo>
                    <a:pt x="9368" y="18478"/>
                  </a:lnTo>
                  <a:lnTo>
                    <a:pt x="10033" y="18273"/>
                  </a:lnTo>
                  <a:lnTo>
                    <a:pt x="10698" y="17966"/>
                  </a:lnTo>
                  <a:lnTo>
                    <a:pt x="11415" y="17608"/>
                  </a:lnTo>
                  <a:lnTo>
                    <a:pt x="12899" y="16789"/>
                  </a:lnTo>
                  <a:lnTo>
                    <a:pt x="14435" y="15867"/>
                  </a:lnTo>
                  <a:lnTo>
                    <a:pt x="15868" y="14946"/>
                  </a:lnTo>
                  <a:lnTo>
                    <a:pt x="17301" y="14127"/>
                  </a:lnTo>
                  <a:lnTo>
                    <a:pt x="18018" y="13718"/>
                  </a:lnTo>
                  <a:lnTo>
                    <a:pt x="18837" y="13308"/>
                  </a:lnTo>
                  <a:lnTo>
                    <a:pt x="19656" y="12950"/>
                  </a:lnTo>
                  <a:lnTo>
                    <a:pt x="20423" y="12694"/>
                  </a:lnTo>
                  <a:lnTo>
                    <a:pt x="21140" y="12540"/>
                  </a:lnTo>
                  <a:lnTo>
                    <a:pt x="21498" y="12489"/>
                  </a:lnTo>
                  <a:lnTo>
                    <a:pt x="21805" y="12489"/>
                  </a:lnTo>
                  <a:lnTo>
                    <a:pt x="22061" y="12540"/>
                  </a:lnTo>
                  <a:lnTo>
                    <a:pt x="22266" y="12643"/>
                  </a:lnTo>
                  <a:lnTo>
                    <a:pt x="22471" y="12796"/>
                  </a:lnTo>
                  <a:lnTo>
                    <a:pt x="22573" y="13001"/>
                  </a:lnTo>
                  <a:lnTo>
                    <a:pt x="22624" y="13155"/>
                  </a:lnTo>
                  <a:lnTo>
                    <a:pt x="22624" y="13308"/>
                  </a:lnTo>
                  <a:lnTo>
                    <a:pt x="22573" y="13615"/>
                  </a:lnTo>
                  <a:lnTo>
                    <a:pt x="22368" y="13922"/>
                  </a:lnTo>
                  <a:lnTo>
                    <a:pt x="22061" y="14281"/>
                  </a:lnTo>
                  <a:lnTo>
                    <a:pt x="21703" y="14588"/>
                  </a:lnTo>
                  <a:lnTo>
                    <a:pt x="21294" y="14895"/>
                  </a:lnTo>
                  <a:lnTo>
                    <a:pt x="20884" y="15151"/>
                  </a:lnTo>
                  <a:lnTo>
                    <a:pt x="20423" y="15356"/>
                  </a:lnTo>
                  <a:lnTo>
                    <a:pt x="18786" y="16072"/>
                  </a:lnTo>
                  <a:lnTo>
                    <a:pt x="17915" y="16430"/>
                  </a:lnTo>
                  <a:lnTo>
                    <a:pt x="17199" y="16840"/>
                  </a:lnTo>
                  <a:lnTo>
                    <a:pt x="16533" y="17301"/>
                  </a:lnTo>
                  <a:lnTo>
                    <a:pt x="16277" y="17505"/>
                  </a:lnTo>
                  <a:lnTo>
                    <a:pt x="16073" y="17761"/>
                  </a:lnTo>
                  <a:lnTo>
                    <a:pt x="15919" y="17966"/>
                  </a:lnTo>
                  <a:lnTo>
                    <a:pt x="15817" y="18222"/>
                  </a:lnTo>
                  <a:lnTo>
                    <a:pt x="15817" y="18478"/>
                  </a:lnTo>
                  <a:lnTo>
                    <a:pt x="15868" y="18734"/>
                  </a:lnTo>
                  <a:lnTo>
                    <a:pt x="15970" y="18887"/>
                  </a:lnTo>
                  <a:lnTo>
                    <a:pt x="16073" y="19041"/>
                  </a:lnTo>
                  <a:lnTo>
                    <a:pt x="16380" y="19297"/>
                  </a:lnTo>
                  <a:lnTo>
                    <a:pt x="16738" y="19502"/>
                  </a:lnTo>
                  <a:lnTo>
                    <a:pt x="17199" y="19604"/>
                  </a:lnTo>
                  <a:lnTo>
                    <a:pt x="17659" y="19706"/>
                  </a:lnTo>
                  <a:lnTo>
                    <a:pt x="18786" y="19706"/>
                  </a:lnTo>
                  <a:lnTo>
                    <a:pt x="19400" y="19655"/>
                  </a:lnTo>
                  <a:lnTo>
                    <a:pt x="20628" y="19502"/>
                  </a:lnTo>
                  <a:lnTo>
                    <a:pt x="21857" y="19246"/>
                  </a:lnTo>
                  <a:lnTo>
                    <a:pt x="22880" y="18990"/>
                  </a:lnTo>
                  <a:lnTo>
                    <a:pt x="23699" y="18734"/>
                  </a:lnTo>
                  <a:lnTo>
                    <a:pt x="25440" y="18171"/>
                  </a:lnTo>
                  <a:lnTo>
                    <a:pt x="27077" y="17505"/>
                  </a:lnTo>
                  <a:lnTo>
                    <a:pt x="28715" y="16789"/>
                  </a:lnTo>
                  <a:lnTo>
                    <a:pt x="30353" y="16021"/>
                  </a:lnTo>
                  <a:lnTo>
                    <a:pt x="30148" y="13871"/>
                  </a:lnTo>
                  <a:lnTo>
                    <a:pt x="29790" y="11670"/>
                  </a:lnTo>
                  <a:lnTo>
                    <a:pt x="29381" y="9009"/>
                  </a:lnTo>
                  <a:lnTo>
                    <a:pt x="29074" y="7627"/>
                  </a:lnTo>
                  <a:lnTo>
                    <a:pt x="28767" y="6245"/>
                  </a:lnTo>
                  <a:lnTo>
                    <a:pt x="28408" y="4914"/>
                  </a:lnTo>
                  <a:lnTo>
                    <a:pt x="27999" y="3685"/>
                  </a:lnTo>
                  <a:lnTo>
                    <a:pt x="27538" y="2508"/>
                  </a:lnTo>
                  <a:lnTo>
                    <a:pt x="27077" y="1536"/>
                  </a:lnTo>
                  <a:lnTo>
                    <a:pt x="26822" y="1075"/>
                  </a:lnTo>
                  <a:lnTo>
                    <a:pt x="26566" y="717"/>
                  </a:lnTo>
                  <a:lnTo>
                    <a:pt x="26258" y="410"/>
                  </a:lnTo>
                  <a:lnTo>
                    <a:pt x="26003" y="103"/>
                  </a:lnTo>
                  <a:lnTo>
                    <a:pt x="24518" y="51"/>
                  </a:lnTo>
                  <a:lnTo>
                    <a:pt x="22829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9;p54"/>
            <p:cNvSpPr/>
            <p:nvPr/>
          </p:nvSpPr>
          <p:spPr>
            <a:xfrm>
              <a:off x="4193875" y="2121700"/>
              <a:ext cx="263625" cy="166375"/>
            </a:xfrm>
            <a:custGeom>
              <a:avLst/>
              <a:gdLst/>
              <a:ahLst/>
              <a:cxnLst/>
              <a:rect l="l" t="t" r="r" b="b"/>
              <a:pathLst>
                <a:path w="10545" h="6655" extrusionOk="0">
                  <a:moveTo>
                    <a:pt x="10544" y="1"/>
                  </a:moveTo>
                  <a:lnTo>
                    <a:pt x="9828" y="103"/>
                  </a:lnTo>
                  <a:lnTo>
                    <a:pt x="9111" y="257"/>
                  </a:lnTo>
                  <a:lnTo>
                    <a:pt x="8395" y="461"/>
                  </a:lnTo>
                  <a:lnTo>
                    <a:pt x="7729" y="717"/>
                  </a:lnTo>
                  <a:lnTo>
                    <a:pt x="7064" y="973"/>
                  </a:lnTo>
                  <a:lnTo>
                    <a:pt x="6398" y="1332"/>
                  </a:lnTo>
                  <a:lnTo>
                    <a:pt x="5784" y="1690"/>
                  </a:lnTo>
                  <a:lnTo>
                    <a:pt x="5170" y="2048"/>
                  </a:lnTo>
                  <a:lnTo>
                    <a:pt x="4453" y="2560"/>
                  </a:lnTo>
                  <a:lnTo>
                    <a:pt x="3788" y="3123"/>
                  </a:lnTo>
                  <a:lnTo>
                    <a:pt x="2508" y="4249"/>
                  </a:lnTo>
                  <a:lnTo>
                    <a:pt x="1280" y="5426"/>
                  </a:lnTo>
                  <a:lnTo>
                    <a:pt x="0" y="6604"/>
                  </a:lnTo>
                  <a:lnTo>
                    <a:pt x="0" y="6655"/>
                  </a:lnTo>
                  <a:lnTo>
                    <a:pt x="103" y="6655"/>
                  </a:lnTo>
                  <a:lnTo>
                    <a:pt x="717" y="6092"/>
                  </a:lnTo>
                  <a:lnTo>
                    <a:pt x="1382" y="5580"/>
                  </a:lnTo>
                  <a:lnTo>
                    <a:pt x="2662" y="4505"/>
                  </a:lnTo>
                  <a:lnTo>
                    <a:pt x="3890" y="3430"/>
                  </a:lnTo>
                  <a:lnTo>
                    <a:pt x="4556" y="2918"/>
                  </a:lnTo>
                  <a:lnTo>
                    <a:pt x="5170" y="2407"/>
                  </a:lnTo>
                  <a:lnTo>
                    <a:pt x="5784" y="1997"/>
                  </a:lnTo>
                  <a:lnTo>
                    <a:pt x="6398" y="1588"/>
                  </a:lnTo>
                  <a:lnTo>
                    <a:pt x="7064" y="1229"/>
                  </a:lnTo>
                  <a:lnTo>
                    <a:pt x="7729" y="922"/>
                  </a:lnTo>
                  <a:lnTo>
                    <a:pt x="8395" y="615"/>
                  </a:lnTo>
                  <a:lnTo>
                    <a:pt x="9111" y="359"/>
                  </a:lnTo>
                  <a:lnTo>
                    <a:pt x="9828" y="154"/>
                  </a:lnTo>
                  <a:lnTo>
                    <a:pt x="105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0;p54"/>
            <p:cNvSpPr/>
            <p:nvPr/>
          </p:nvSpPr>
          <p:spPr>
            <a:xfrm>
              <a:off x="4051825" y="2035975"/>
              <a:ext cx="368575" cy="250825"/>
            </a:xfrm>
            <a:custGeom>
              <a:avLst/>
              <a:gdLst/>
              <a:ahLst/>
              <a:cxnLst/>
              <a:rect l="l" t="t" r="r" b="b"/>
              <a:pathLst>
                <a:path w="14743" h="10033" extrusionOk="0">
                  <a:moveTo>
                    <a:pt x="14742" y="0"/>
                  </a:moveTo>
                  <a:lnTo>
                    <a:pt x="13104" y="410"/>
                  </a:lnTo>
                  <a:lnTo>
                    <a:pt x="11517" y="922"/>
                  </a:lnTo>
                  <a:lnTo>
                    <a:pt x="9982" y="1485"/>
                  </a:lnTo>
                  <a:lnTo>
                    <a:pt x="8446" y="2150"/>
                  </a:lnTo>
                  <a:lnTo>
                    <a:pt x="7679" y="2611"/>
                  </a:lnTo>
                  <a:lnTo>
                    <a:pt x="6911" y="3072"/>
                  </a:lnTo>
                  <a:lnTo>
                    <a:pt x="6194" y="3635"/>
                  </a:lnTo>
                  <a:lnTo>
                    <a:pt x="5529" y="4198"/>
                  </a:lnTo>
                  <a:lnTo>
                    <a:pt x="4198" y="5477"/>
                  </a:lnTo>
                  <a:lnTo>
                    <a:pt x="2918" y="6757"/>
                  </a:lnTo>
                  <a:lnTo>
                    <a:pt x="1434" y="8292"/>
                  </a:lnTo>
                  <a:lnTo>
                    <a:pt x="1" y="9930"/>
                  </a:lnTo>
                  <a:lnTo>
                    <a:pt x="1" y="9981"/>
                  </a:lnTo>
                  <a:lnTo>
                    <a:pt x="52" y="10033"/>
                  </a:lnTo>
                  <a:lnTo>
                    <a:pt x="103" y="9981"/>
                  </a:lnTo>
                  <a:lnTo>
                    <a:pt x="2662" y="7371"/>
                  </a:lnTo>
                  <a:lnTo>
                    <a:pt x="5273" y="4812"/>
                  </a:lnTo>
                  <a:lnTo>
                    <a:pt x="5938" y="4249"/>
                  </a:lnTo>
                  <a:lnTo>
                    <a:pt x="6604" y="3686"/>
                  </a:lnTo>
                  <a:lnTo>
                    <a:pt x="7269" y="3174"/>
                  </a:lnTo>
                  <a:lnTo>
                    <a:pt x="7986" y="2713"/>
                  </a:lnTo>
                  <a:lnTo>
                    <a:pt x="8702" y="2304"/>
                  </a:lnTo>
                  <a:lnTo>
                    <a:pt x="9470" y="1894"/>
                  </a:lnTo>
                  <a:lnTo>
                    <a:pt x="10238" y="1536"/>
                  </a:lnTo>
                  <a:lnTo>
                    <a:pt x="11006" y="1178"/>
                  </a:lnTo>
                  <a:lnTo>
                    <a:pt x="11927" y="871"/>
                  </a:lnTo>
                  <a:lnTo>
                    <a:pt x="12848" y="563"/>
                  </a:lnTo>
                  <a:lnTo>
                    <a:pt x="147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51;p54"/>
            <p:cNvSpPr/>
            <p:nvPr/>
          </p:nvSpPr>
          <p:spPr>
            <a:xfrm>
              <a:off x="4016000" y="1960475"/>
              <a:ext cx="346800" cy="243150"/>
            </a:xfrm>
            <a:custGeom>
              <a:avLst/>
              <a:gdLst/>
              <a:ahLst/>
              <a:cxnLst/>
              <a:rect l="l" t="t" r="r" b="b"/>
              <a:pathLst>
                <a:path w="13872" h="9726" extrusionOk="0">
                  <a:moveTo>
                    <a:pt x="13872" y="1"/>
                  </a:moveTo>
                  <a:lnTo>
                    <a:pt x="12387" y="308"/>
                  </a:lnTo>
                  <a:lnTo>
                    <a:pt x="10954" y="666"/>
                  </a:lnTo>
                  <a:lnTo>
                    <a:pt x="10238" y="922"/>
                  </a:lnTo>
                  <a:lnTo>
                    <a:pt x="9572" y="1178"/>
                  </a:lnTo>
                  <a:lnTo>
                    <a:pt x="8856" y="1485"/>
                  </a:lnTo>
                  <a:lnTo>
                    <a:pt x="8190" y="1894"/>
                  </a:lnTo>
                  <a:lnTo>
                    <a:pt x="6706" y="2969"/>
                  </a:lnTo>
                  <a:lnTo>
                    <a:pt x="5273" y="4095"/>
                  </a:lnTo>
                  <a:lnTo>
                    <a:pt x="3891" y="5375"/>
                  </a:lnTo>
                  <a:lnTo>
                    <a:pt x="2611" y="6706"/>
                  </a:lnTo>
                  <a:lnTo>
                    <a:pt x="1280" y="8190"/>
                  </a:lnTo>
                  <a:lnTo>
                    <a:pt x="1" y="9674"/>
                  </a:lnTo>
                  <a:lnTo>
                    <a:pt x="1" y="9726"/>
                  </a:lnTo>
                  <a:lnTo>
                    <a:pt x="52" y="9726"/>
                  </a:lnTo>
                  <a:lnTo>
                    <a:pt x="1536" y="8088"/>
                  </a:lnTo>
                  <a:lnTo>
                    <a:pt x="3123" y="6501"/>
                  </a:lnTo>
                  <a:lnTo>
                    <a:pt x="4710" y="4965"/>
                  </a:lnTo>
                  <a:lnTo>
                    <a:pt x="6348" y="3481"/>
                  </a:lnTo>
                  <a:lnTo>
                    <a:pt x="7167" y="2816"/>
                  </a:lnTo>
                  <a:lnTo>
                    <a:pt x="8037" y="2201"/>
                  </a:lnTo>
                  <a:lnTo>
                    <a:pt x="8958" y="1690"/>
                  </a:lnTo>
                  <a:lnTo>
                    <a:pt x="9879" y="1229"/>
                  </a:lnTo>
                  <a:lnTo>
                    <a:pt x="10852" y="820"/>
                  </a:lnTo>
                  <a:lnTo>
                    <a:pt x="11876" y="512"/>
                  </a:lnTo>
                  <a:lnTo>
                    <a:pt x="12848" y="256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52;p54"/>
            <p:cNvSpPr/>
            <p:nvPr/>
          </p:nvSpPr>
          <p:spPr>
            <a:xfrm>
              <a:off x="4740275" y="1342425"/>
              <a:ext cx="891900" cy="972525"/>
            </a:xfrm>
            <a:custGeom>
              <a:avLst/>
              <a:gdLst/>
              <a:ahLst/>
              <a:cxnLst/>
              <a:rect l="l" t="t" r="r" b="b"/>
              <a:pathLst>
                <a:path w="35676" h="38901" extrusionOk="0">
                  <a:moveTo>
                    <a:pt x="33628" y="0"/>
                  </a:moveTo>
                  <a:lnTo>
                    <a:pt x="33321" y="52"/>
                  </a:lnTo>
                  <a:lnTo>
                    <a:pt x="33014" y="154"/>
                  </a:lnTo>
                  <a:lnTo>
                    <a:pt x="32349" y="410"/>
                  </a:lnTo>
                  <a:lnTo>
                    <a:pt x="31632" y="819"/>
                  </a:lnTo>
                  <a:lnTo>
                    <a:pt x="30916" y="1382"/>
                  </a:lnTo>
                  <a:lnTo>
                    <a:pt x="30097" y="2099"/>
                  </a:lnTo>
                  <a:lnTo>
                    <a:pt x="29227" y="2969"/>
                  </a:lnTo>
                  <a:lnTo>
                    <a:pt x="28305" y="3993"/>
                  </a:lnTo>
                  <a:lnTo>
                    <a:pt x="26463" y="6347"/>
                  </a:lnTo>
                  <a:lnTo>
                    <a:pt x="24518" y="8958"/>
                  </a:lnTo>
                  <a:lnTo>
                    <a:pt x="22573" y="11619"/>
                  </a:lnTo>
                  <a:lnTo>
                    <a:pt x="20781" y="14127"/>
                  </a:lnTo>
                  <a:lnTo>
                    <a:pt x="17915" y="18273"/>
                  </a:lnTo>
                  <a:lnTo>
                    <a:pt x="16993" y="19553"/>
                  </a:lnTo>
                  <a:lnTo>
                    <a:pt x="16533" y="20116"/>
                  </a:lnTo>
                  <a:lnTo>
                    <a:pt x="16277" y="20218"/>
                  </a:lnTo>
                  <a:lnTo>
                    <a:pt x="15714" y="20321"/>
                  </a:lnTo>
                  <a:lnTo>
                    <a:pt x="13769" y="20577"/>
                  </a:lnTo>
                  <a:lnTo>
                    <a:pt x="8087" y="21293"/>
                  </a:lnTo>
                  <a:lnTo>
                    <a:pt x="0" y="22215"/>
                  </a:lnTo>
                  <a:lnTo>
                    <a:pt x="2918" y="38901"/>
                  </a:lnTo>
                  <a:lnTo>
                    <a:pt x="5989" y="38338"/>
                  </a:lnTo>
                  <a:lnTo>
                    <a:pt x="9265" y="37723"/>
                  </a:lnTo>
                  <a:lnTo>
                    <a:pt x="13103" y="36853"/>
                  </a:lnTo>
                  <a:lnTo>
                    <a:pt x="15151" y="36341"/>
                  </a:lnTo>
                  <a:lnTo>
                    <a:pt x="17198" y="35778"/>
                  </a:lnTo>
                  <a:lnTo>
                    <a:pt x="19194" y="35215"/>
                  </a:lnTo>
                  <a:lnTo>
                    <a:pt x="21088" y="34601"/>
                  </a:lnTo>
                  <a:lnTo>
                    <a:pt x="22829" y="33936"/>
                  </a:lnTo>
                  <a:lnTo>
                    <a:pt x="24364" y="33219"/>
                  </a:lnTo>
                  <a:lnTo>
                    <a:pt x="25081" y="32861"/>
                  </a:lnTo>
                  <a:lnTo>
                    <a:pt x="25695" y="32503"/>
                  </a:lnTo>
                  <a:lnTo>
                    <a:pt x="26258" y="32144"/>
                  </a:lnTo>
                  <a:lnTo>
                    <a:pt x="26719" y="31735"/>
                  </a:lnTo>
                  <a:lnTo>
                    <a:pt x="27128" y="31325"/>
                  </a:lnTo>
                  <a:lnTo>
                    <a:pt x="27538" y="30814"/>
                  </a:lnTo>
                  <a:lnTo>
                    <a:pt x="27947" y="30302"/>
                  </a:lnTo>
                  <a:lnTo>
                    <a:pt x="28356" y="29687"/>
                  </a:lnTo>
                  <a:lnTo>
                    <a:pt x="28715" y="29022"/>
                  </a:lnTo>
                  <a:lnTo>
                    <a:pt x="29073" y="28305"/>
                  </a:lnTo>
                  <a:lnTo>
                    <a:pt x="29841" y="26719"/>
                  </a:lnTo>
                  <a:lnTo>
                    <a:pt x="30506" y="24978"/>
                  </a:lnTo>
                  <a:lnTo>
                    <a:pt x="31172" y="23136"/>
                  </a:lnTo>
                  <a:lnTo>
                    <a:pt x="31735" y="21242"/>
                  </a:lnTo>
                  <a:lnTo>
                    <a:pt x="32349" y="19246"/>
                  </a:lnTo>
                  <a:lnTo>
                    <a:pt x="32861" y="17198"/>
                  </a:lnTo>
                  <a:lnTo>
                    <a:pt x="33321" y="15202"/>
                  </a:lnTo>
                  <a:lnTo>
                    <a:pt x="34192" y="11363"/>
                  </a:lnTo>
                  <a:lnTo>
                    <a:pt x="34908" y="7883"/>
                  </a:lnTo>
                  <a:lnTo>
                    <a:pt x="35420" y="5170"/>
                  </a:lnTo>
                  <a:lnTo>
                    <a:pt x="35573" y="4044"/>
                  </a:lnTo>
                  <a:lnTo>
                    <a:pt x="35676" y="3071"/>
                  </a:lnTo>
                  <a:lnTo>
                    <a:pt x="35625" y="2252"/>
                  </a:lnTo>
                  <a:lnTo>
                    <a:pt x="35522" y="1536"/>
                  </a:lnTo>
                  <a:lnTo>
                    <a:pt x="35420" y="1229"/>
                  </a:lnTo>
                  <a:lnTo>
                    <a:pt x="35266" y="973"/>
                  </a:lnTo>
                  <a:lnTo>
                    <a:pt x="35164" y="717"/>
                  </a:lnTo>
                  <a:lnTo>
                    <a:pt x="35010" y="512"/>
                  </a:lnTo>
                  <a:lnTo>
                    <a:pt x="34806" y="359"/>
                  </a:lnTo>
                  <a:lnTo>
                    <a:pt x="34601" y="205"/>
                  </a:lnTo>
                  <a:lnTo>
                    <a:pt x="34396" y="103"/>
                  </a:lnTo>
                  <a:lnTo>
                    <a:pt x="34140" y="52"/>
                  </a:lnTo>
                  <a:lnTo>
                    <a:pt x="33884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53;p54"/>
            <p:cNvSpPr/>
            <p:nvPr/>
          </p:nvSpPr>
          <p:spPr>
            <a:xfrm>
              <a:off x="4740275" y="1342425"/>
              <a:ext cx="891900" cy="972525"/>
            </a:xfrm>
            <a:custGeom>
              <a:avLst/>
              <a:gdLst/>
              <a:ahLst/>
              <a:cxnLst/>
              <a:rect l="l" t="t" r="r" b="b"/>
              <a:pathLst>
                <a:path w="35676" h="38901" fill="none" extrusionOk="0">
                  <a:moveTo>
                    <a:pt x="0" y="22215"/>
                  </a:moveTo>
                  <a:lnTo>
                    <a:pt x="2918" y="38901"/>
                  </a:lnTo>
                  <a:lnTo>
                    <a:pt x="2918" y="38901"/>
                  </a:lnTo>
                  <a:lnTo>
                    <a:pt x="5989" y="38338"/>
                  </a:lnTo>
                  <a:lnTo>
                    <a:pt x="9265" y="37723"/>
                  </a:lnTo>
                  <a:lnTo>
                    <a:pt x="13103" y="36853"/>
                  </a:lnTo>
                  <a:lnTo>
                    <a:pt x="15151" y="36341"/>
                  </a:lnTo>
                  <a:lnTo>
                    <a:pt x="17198" y="35778"/>
                  </a:lnTo>
                  <a:lnTo>
                    <a:pt x="19194" y="35215"/>
                  </a:lnTo>
                  <a:lnTo>
                    <a:pt x="21088" y="34601"/>
                  </a:lnTo>
                  <a:lnTo>
                    <a:pt x="22829" y="33936"/>
                  </a:lnTo>
                  <a:lnTo>
                    <a:pt x="24364" y="33219"/>
                  </a:lnTo>
                  <a:lnTo>
                    <a:pt x="25081" y="32861"/>
                  </a:lnTo>
                  <a:lnTo>
                    <a:pt x="25695" y="32503"/>
                  </a:lnTo>
                  <a:lnTo>
                    <a:pt x="26258" y="32144"/>
                  </a:lnTo>
                  <a:lnTo>
                    <a:pt x="26719" y="31735"/>
                  </a:lnTo>
                  <a:lnTo>
                    <a:pt x="26719" y="31735"/>
                  </a:lnTo>
                  <a:lnTo>
                    <a:pt x="27128" y="31325"/>
                  </a:lnTo>
                  <a:lnTo>
                    <a:pt x="27538" y="30814"/>
                  </a:lnTo>
                  <a:lnTo>
                    <a:pt x="27947" y="30302"/>
                  </a:lnTo>
                  <a:lnTo>
                    <a:pt x="28356" y="29687"/>
                  </a:lnTo>
                  <a:lnTo>
                    <a:pt x="28715" y="29022"/>
                  </a:lnTo>
                  <a:lnTo>
                    <a:pt x="29073" y="28305"/>
                  </a:lnTo>
                  <a:lnTo>
                    <a:pt x="29841" y="26719"/>
                  </a:lnTo>
                  <a:lnTo>
                    <a:pt x="30506" y="24978"/>
                  </a:lnTo>
                  <a:lnTo>
                    <a:pt x="31172" y="23136"/>
                  </a:lnTo>
                  <a:lnTo>
                    <a:pt x="31735" y="21242"/>
                  </a:lnTo>
                  <a:lnTo>
                    <a:pt x="32349" y="19246"/>
                  </a:lnTo>
                  <a:lnTo>
                    <a:pt x="32861" y="17198"/>
                  </a:lnTo>
                  <a:lnTo>
                    <a:pt x="33321" y="15202"/>
                  </a:lnTo>
                  <a:lnTo>
                    <a:pt x="34192" y="11363"/>
                  </a:lnTo>
                  <a:lnTo>
                    <a:pt x="34908" y="7883"/>
                  </a:lnTo>
                  <a:lnTo>
                    <a:pt x="35420" y="5170"/>
                  </a:lnTo>
                  <a:lnTo>
                    <a:pt x="35420" y="5170"/>
                  </a:lnTo>
                  <a:lnTo>
                    <a:pt x="35573" y="4044"/>
                  </a:lnTo>
                  <a:lnTo>
                    <a:pt x="35676" y="3071"/>
                  </a:lnTo>
                  <a:lnTo>
                    <a:pt x="35625" y="2252"/>
                  </a:lnTo>
                  <a:lnTo>
                    <a:pt x="35522" y="1536"/>
                  </a:lnTo>
                  <a:lnTo>
                    <a:pt x="35420" y="1229"/>
                  </a:lnTo>
                  <a:lnTo>
                    <a:pt x="35266" y="973"/>
                  </a:lnTo>
                  <a:lnTo>
                    <a:pt x="35164" y="717"/>
                  </a:lnTo>
                  <a:lnTo>
                    <a:pt x="35010" y="512"/>
                  </a:lnTo>
                  <a:lnTo>
                    <a:pt x="34806" y="359"/>
                  </a:lnTo>
                  <a:lnTo>
                    <a:pt x="34601" y="205"/>
                  </a:lnTo>
                  <a:lnTo>
                    <a:pt x="34396" y="103"/>
                  </a:lnTo>
                  <a:lnTo>
                    <a:pt x="34140" y="52"/>
                  </a:lnTo>
                  <a:lnTo>
                    <a:pt x="33884" y="0"/>
                  </a:lnTo>
                  <a:lnTo>
                    <a:pt x="33628" y="0"/>
                  </a:lnTo>
                  <a:lnTo>
                    <a:pt x="33321" y="52"/>
                  </a:lnTo>
                  <a:lnTo>
                    <a:pt x="33014" y="154"/>
                  </a:lnTo>
                  <a:lnTo>
                    <a:pt x="32349" y="410"/>
                  </a:lnTo>
                  <a:lnTo>
                    <a:pt x="31632" y="819"/>
                  </a:lnTo>
                  <a:lnTo>
                    <a:pt x="30916" y="1382"/>
                  </a:lnTo>
                  <a:lnTo>
                    <a:pt x="30097" y="2099"/>
                  </a:lnTo>
                  <a:lnTo>
                    <a:pt x="29227" y="2969"/>
                  </a:lnTo>
                  <a:lnTo>
                    <a:pt x="28305" y="3993"/>
                  </a:lnTo>
                  <a:lnTo>
                    <a:pt x="28305" y="3993"/>
                  </a:lnTo>
                  <a:lnTo>
                    <a:pt x="26463" y="6347"/>
                  </a:lnTo>
                  <a:lnTo>
                    <a:pt x="24518" y="8958"/>
                  </a:lnTo>
                  <a:lnTo>
                    <a:pt x="22573" y="11619"/>
                  </a:lnTo>
                  <a:lnTo>
                    <a:pt x="20781" y="14127"/>
                  </a:lnTo>
                  <a:lnTo>
                    <a:pt x="17915" y="18273"/>
                  </a:lnTo>
                  <a:lnTo>
                    <a:pt x="16993" y="19553"/>
                  </a:lnTo>
                  <a:lnTo>
                    <a:pt x="16533" y="20116"/>
                  </a:lnTo>
                  <a:lnTo>
                    <a:pt x="16533" y="20116"/>
                  </a:lnTo>
                  <a:lnTo>
                    <a:pt x="16277" y="20218"/>
                  </a:lnTo>
                  <a:lnTo>
                    <a:pt x="15714" y="20321"/>
                  </a:lnTo>
                  <a:lnTo>
                    <a:pt x="13769" y="20577"/>
                  </a:lnTo>
                  <a:lnTo>
                    <a:pt x="8087" y="21293"/>
                  </a:lnTo>
                  <a:lnTo>
                    <a:pt x="0" y="22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54;p54"/>
            <p:cNvSpPr/>
            <p:nvPr/>
          </p:nvSpPr>
          <p:spPr>
            <a:xfrm>
              <a:off x="4685250" y="1856825"/>
              <a:ext cx="202200" cy="500350"/>
            </a:xfrm>
            <a:custGeom>
              <a:avLst/>
              <a:gdLst/>
              <a:ahLst/>
              <a:cxnLst/>
              <a:rect l="l" t="t" r="r" b="b"/>
              <a:pathLst>
                <a:path w="8088" h="20014" extrusionOk="0">
                  <a:moveTo>
                    <a:pt x="4556" y="1"/>
                  </a:moveTo>
                  <a:lnTo>
                    <a:pt x="0" y="615"/>
                  </a:lnTo>
                  <a:lnTo>
                    <a:pt x="3378" y="20014"/>
                  </a:lnTo>
                  <a:lnTo>
                    <a:pt x="8087" y="19092"/>
                  </a:lnTo>
                  <a:lnTo>
                    <a:pt x="4556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55;p54"/>
            <p:cNvSpPr/>
            <p:nvPr/>
          </p:nvSpPr>
          <p:spPr>
            <a:xfrm>
              <a:off x="4826000" y="1494700"/>
              <a:ext cx="737075" cy="767800"/>
            </a:xfrm>
            <a:custGeom>
              <a:avLst/>
              <a:gdLst/>
              <a:ahLst/>
              <a:cxnLst/>
              <a:rect l="l" t="t" r="r" b="b"/>
              <a:pathLst>
                <a:path w="29483" h="30712" extrusionOk="0">
                  <a:moveTo>
                    <a:pt x="27794" y="0"/>
                  </a:moveTo>
                  <a:lnTo>
                    <a:pt x="27640" y="103"/>
                  </a:lnTo>
                  <a:lnTo>
                    <a:pt x="27538" y="256"/>
                  </a:lnTo>
                  <a:lnTo>
                    <a:pt x="27333" y="512"/>
                  </a:lnTo>
                  <a:lnTo>
                    <a:pt x="27589" y="359"/>
                  </a:lnTo>
                  <a:lnTo>
                    <a:pt x="27743" y="256"/>
                  </a:lnTo>
                  <a:lnTo>
                    <a:pt x="27845" y="205"/>
                  </a:lnTo>
                  <a:lnTo>
                    <a:pt x="27999" y="205"/>
                  </a:lnTo>
                  <a:lnTo>
                    <a:pt x="28101" y="256"/>
                  </a:lnTo>
                  <a:lnTo>
                    <a:pt x="28203" y="307"/>
                  </a:lnTo>
                  <a:lnTo>
                    <a:pt x="28306" y="359"/>
                  </a:lnTo>
                  <a:lnTo>
                    <a:pt x="28459" y="461"/>
                  </a:lnTo>
                  <a:lnTo>
                    <a:pt x="28664" y="563"/>
                  </a:lnTo>
                  <a:lnTo>
                    <a:pt x="28869" y="563"/>
                  </a:lnTo>
                  <a:lnTo>
                    <a:pt x="29073" y="512"/>
                  </a:lnTo>
                  <a:lnTo>
                    <a:pt x="29227" y="410"/>
                  </a:lnTo>
                  <a:lnTo>
                    <a:pt x="29329" y="256"/>
                  </a:lnTo>
                  <a:lnTo>
                    <a:pt x="29483" y="0"/>
                  </a:lnTo>
                  <a:lnTo>
                    <a:pt x="29278" y="205"/>
                  </a:lnTo>
                  <a:lnTo>
                    <a:pt x="29227" y="154"/>
                  </a:lnTo>
                  <a:lnTo>
                    <a:pt x="29125" y="256"/>
                  </a:lnTo>
                  <a:lnTo>
                    <a:pt x="28971" y="307"/>
                  </a:lnTo>
                  <a:lnTo>
                    <a:pt x="28715" y="307"/>
                  </a:lnTo>
                  <a:lnTo>
                    <a:pt x="28613" y="256"/>
                  </a:lnTo>
                  <a:lnTo>
                    <a:pt x="28510" y="154"/>
                  </a:lnTo>
                  <a:lnTo>
                    <a:pt x="28357" y="52"/>
                  </a:lnTo>
                  <a:lnTo>
                    <a:pt x="28152" y="0"/>
                  </a:lnTo>
                  <a:close/>
                  <a:moveTo>
                    <a:pt x="23443" y="2150"/>
                  </a:moveTo>
                  <a:lnTo>
                    <a:pt x="23290" y="2201"/>
                  </a:lnTo>
                  <a:lnTo>
                    <a:pt x="22982" y="2252"/>
                  </a:lnTo>
                  <a:lnTo>
                    <a:pt x="23290" y="2304"/>
                  </a:lnTo>
                  <a:lnTo>
                    <a:pt x="23545" y="2406"/>
                  </a:lnTo>
                  <a:lnTo>
                    <a:pt x="23648" y="2457"/>
                  </a:lnTo>
                  <a:lnTo>
                    <a:pt x="23750" y="2560"/>
                  </a:lnTo>
                  <a:lnTo>
                    <a:pt x="23801" y="2713"/>
                  </a:lnTo>
                  <a:lnTo>
                    <a:pt x="23801" y="2815"/>
                  </a:lnTo>
                  <a:lnTo>
                    <a:pt x="23801" y="3020"/>
                  </a:lnTo>
                  <a:lnTo>
                    <a:pt x="23904" y="3174"/>
                  </a:lnTo>
                  <a:lnTo>
                    <a:pt x="24057" y="3327"/>
                  </a:lnTo>
                  <a:lnTo>
                    <a:pt x="24211" y="3430"/>
                  </a:lnTo>
                  <a:lnTo>
                    <a:pt x="24364" y="3481"/>
                  </a:lnTo>
                  <a:lnTo>
                    <a:pt x="24569" y="3430"/>
                  </a:lnTo>
                  <a:lnTo>
                    <a:pt x="24876" y="3379"/>
                  </a:lnTo>
                  <a:lnTo>
                    <a:pt x="24569" y="3327"/>
                  </a:lnTo>
                  <a:lnTo>
                    <a:pt x="24416" y="3276"/>
                  </a:lnTo>
                  <a:lnTo>
                    <a:pt x="24313" y="3225"/>
                  </a:lnTo>
                  <a:lnTo>
                    <a:pt x="24211" y="3123"/>
                  </a:lnTo>
                  <a:lnTo>
                    <a:pt x="24109" y="3020"/>
                  </a:lnTo>
                  <a:lnTo>
                    <a:pt x="24057" y="2918"/>
                  </a:lnTo>
                  <a:lnTo>
                    <a:pt x="24057" y="2764"/>
                  </a:lnTo>
                  <a:lnTo>
                    <a:pt x="24057" y="2611"/>
                  </a:lnTo>
                  <a:lnTo>
                    <a:pt x="23955" y="2406"/>
                  </a:lnTo>
                  <a:lnTo>
                    <a:pt x="23801" y="2304"/>
                  </a:lnTo>
                  <a:lnTo>
                    <a:pt x="23648" y="2201"/>
                  </a:lnTo>
                  <a:lnTo>
                    <a:pt x="23443" y="2150"/>
                  </a:lnTo>
                  <a:close/>
                  <a:moveTo>
                    <a:pt x="20372" y="5324"/>
                  </a:moveTo>
                  <a:lnTo>
                    <a:pt x="20321" y="5631"/>
                  </a:lnTo>
                  <a:lnTo>
                    <a:pt x="20270" y="5784"/>
                  </a:lnTo>
                  <a:lnTo>
                    <a:pt x="20218" y="5938"/>
                  </a:lnTo>
                  <a:lnTo>
                    <a:pt x="20116" y="6040"/>
                  </a:lnTo>
                  <a:lnTo>
                    <a:pt x="20065" y="6091"/>
                  </a:lnTo>
                  <a:lnTo>
                    <a:pt x="19911" y="6142"/>
                  </a:lnTo>
                  <a:lnTo>
                    <a:pt x="19809" y="6142"/>
                  </a:lnTo>
                  <a:lnTo>
                    <a:pt x="19604" y="6194"/>
                  </a:lnTo>
                  <a:lnTo>
                    <a:pt x="19451" y="6245"/>
                  </a:lnTo>
                  <a:lnTo>
                    <a:pt x="19297" y="6398"/>
                  </a:lnTo>
                  <a:lnTo>
                    <a:pt x="19195" y="6552"/>
                  </a:lnTo>
                  <a:lnTo>
                    <a:pt x="19144" y="6757"/>
                  </a:lnTo>
                  <a:lnTo>
                    <a:pt x="19144" y="6910"/>
                  </a:lnTo>
                  <a:lnTo>
                    <a:pt x="19195" y="7269"/>
                  </a:lnTo>
                  <a:lnTo>
                    <a:pt x="19246" y="7115"/>
                  </a:lnTo>
                  <a:lnTo>
                    <a:pt x="19297" y="6910"/>
                  </a:lnTo>
                  <a:lnTo>
                    <a:pt x="19297" y="6808"/>
                  </a:lnTo>
                  <a:lnTo>
                    <a:pt x="19348" y="6654"/>
                  </a:lnTo>
                  <a:lnTo>
                    <a:pt x="19451" y="6552"/>
                  </a:lnTo>
                  <a:lnTo>
                    <a:pt x="19553" y="6501"/>
                  </a:lnTo>
                  <a:lnTo>
                    <a:pt x="19655" y="6450"/>
                  </a:lnTo>
                  <a:lnTo>
                    <a:pt x="19809" y="6450"/>
                  </a:lnTo>
                  <a:lnTo>
                    <a:pt x="20014" y="6398"/>
                  </a:lnTo>
                  <a:lnTo>
                    <a:pt x="20167" y="6296"/>
                  </a:lnTo>
                  <a:lnTo>
                    <a:pt x="20321" y="6194"/>
                  </a:lnTo>
                  <a:lnTo>
                    <a:pt x="20423" y="5989"/>
                  </a:lnTo>
                  <a:lnTo>
                    <a:pt x="20423" y="5835"/>
                  </a:lnTo>
                  <a:lnTo>
                    <a:pt x="20423" y="5631"/>
                  </a:lnTo>
                  <a:lnTo>
                    <a:pt x="20423" y="5477"/>
                  </a:lnTo>
                  <a:lnTo>
                    <a:pt x="20372" y="5324"/>
                  </a:lnTo>
                  <a:close/>
                  <a:moveTo>
                    <a:pt x="27231" y="6910"/>
                  </a:moveTo>
                  <a:lnTo>
                    <a:pt x="27180" y="7064"/>
                  </a:lnTo>
                  <a:lnTo>
                    <a:pt x="27128" y="7217"/>
                  </a:lnTo>
                  <a:lnTo>
                    <a:pt x="27128" y="7371"/>
                  </a:lnTo>
                  <a:lnTo>
                    <a:pt x="27077" y="7473"/>
                  </a:lnTo>
                  <a:lnTo>
                    <a:pt x="26975" y="7576"/>
                  </a:lnTo>
                  <a:lnTo>
                    <a:pt x="26872" y="7678"/>
                  </a:lnTo>
                  <a:lnTo>
                    <a:pt x="26770" y="7729"/>
                  </a:lnTo>
                  <a:lnTo>
                    <a:pt x="26668" y="7729"/>
                  </a:lnTo>
                  <a:lnTo>
                    <a:pt x="26463" y="7780"/>
                  </a:lnTo>
                  <a:lnTo>
                    <a:pt x="26258" y="7832"/>
                  </a:lnTo>
                  <a:lnTo>
                    <a:pt x="26156" y="7985"/>
                  </a:lnTo>
                  <a:lnTo>
                    <a:pt x="26054" y="8139"/>
                  </a:lnTo>
                  <a:lnTo>
                    <a:pt x="26002" y="8292"/>
                  </a:lnTo>
                  <a:lnTo>
                    <a:pt x="26002" y="8497"/>
                  </a:lnTo>
                  <a:lnTo>
                    <a:pt x="26002" y="8651"/>
                  </a:lnTo>
                  <a:lnTo>
                    <a:pt x="26054" y="8804"/>
                  </a:lnTo>
                  <a:lnTo>
                    <a:pt x="26105" y="8497"/>
                  </a:lnTo>
                  <a:lnTo>
                    <a:pt x="26156" y="8343"/>
                  </a:lnTo>
                  <a:lnTo>
                    <a:pt x="26207" y="8241"/>
                  </a:lnTo>
                  <a:lnTo>
                    <a:pt x="26309" y="8139"/>
                  </a:lnTo>
                  <a:lnTo>
                    <a:pt x="26412" y="8036"/>
                  </a:lnTo>
                  <a:lnTo>
                    <a:pt x="26514" y="8036"/>
                  </a:lnTo>
                  <a:lnTo>
                    <a:pt x="26668" y="7985"/>
                  </a:lnTo>
                  <a:lnTo>
                    <a:pt x="26872" y="7985"/>
                  </a:lnTo>
                  <a:lnTo>
                    <a:pt x="27026" y="7883"/>
                  </a:lnTo>
                  <a:lnTo>
                    <a:pt x="27180" y="7729"/>
                  </a:lnTo>
                  <a:lnTo>
                    <a:pt x="27282" y="7576"/>
                  </a:lnTo>
                  <a:lnTo>
                    <a:pt x="27282" y="7422"/>
                  </a:lnTo>
                  <a:lnTo>
                    <a:pt x="27282" y="7217"/>
                  </a:lnTo>
                  <a:lnTo>
                    <a:pt x="27231" y="6910"/>
                  </a:lnTo>
                  <a:close/>
                  <a:moveTo>
                    <a:pt x="14895" y="11568"/>
                  </a:moveTo>
                  <a:lnTo>
                    <a:pt x="14742" y="11824"/>
                  </a:lnTo>
                  <a:lnTo>
                    <a:pt x="14946" y="11824"/>
                  </a:lnTo>
                  <a:lnTo>
                    <a:pt x="15100" y="11926"/>
                  </a:lnTo>
                  <a:lnTo>
                    <a:pt x="15254" y="12080"/>
                  </a:lnTo>
                  <a:lnTo>
                    <a:pt x="15458" y="12131"/>
                  </a:lnTo>
                  <a:lnTo>
                    <a:pt x="15612" y="12131"/>
                  </a:lnTo>
                  <a:lnTo>
                    <a:pt x="15817" y="12080"/>
                  </a:lnTo>
                  <a:lnTo>
                    <a:pt x="15970" y="11978"/>
                  </a:lnTo>
                  <a:lnTo>
                    <a:pt x="16124" y="11875"/>
                  </a:lnTo>
                  <a:lnTo>
                    <a:pt x="16277" y="11568"/>
                  </a:lnTo>
                  <a:lnTo>
                    <a:pt x="16021" y="11773"/>
                  </a:lnTo>
                  <a:lnTo>
                    <a:pt x="15868" y="11875"/>
                  </a:lnTo>
                  <a:lnTo>
                    <a:pt x="15765" y="11875"/>
                  </a:lnTo>
                  <a:lnTo>
                    <a:pt x="15612" y="11926"/>
                  </a:lnTo>
                  <a:lnTo>
                    <a:pt x="15510" y="11875"/>
                  </a:lnTo>
                  <a:lnTo>
                    <a:pt x="15407" y="11824"/>
                  </a:lnTo>
                  <a:lnTo>
                    <a:pt x="15305" y="11773"/>
                  </a:lnTo>
                  <a:lnTo>
                    <a:pt x="15100" y="11619"/>
                  </a:lnTo>
                  <a:lnTo>
                    <a:pt x="14895" y="11568"/>
                  </a:lnTo>
                  <a:close/>
                  <a:moveTo>
                    <a:pt x="20884" y="11824"/>
                  </a:moveTo>
                  <a:lnTo>
                    <a:pt x="20526" y="11875"/>
                  </a:lnTo>
                  <a:lnTo>
                    <a:pt x="20884" y="11978"/>
                  </a:lnTo>
                  <a:lnTo>
                    <a:pt x="20986" y="11978"/>
                  </a:lnTo>
                  <a:lnTo>
                    <a:pt x="21140" y="12029"/>
                  </a:lnTo>
                  <a:lnTo>
                    <a:pt x="21242" y="12131"/>
                  </a:lnTo>
                  <a:lnTo>
                    <a:pt x="21293" y="12233"/>
                  </a:lnTo>
                  <a:lnTo>
                    <a:pt x="21345" y="12336"/>
                  </a:lnTo>
                  <a:lnTo>
                    <a:pt x="21396" y="12489"/>
                  </a:lnTo>
                  <a:lnTo>
                    <a:pt x="21396" y="12643"/>
                  </a:lnTo>
                  <a:lnTo>
                    <a:pt x="21498" y="12848"/>
                  </a:lnTo>
                  <a:lnTo>
                    <a:pt x="21600" y="13001"/>
                  </a:lnTo>
                  <a:lnTo>
                    <a:pt x="21805" y="13104"/>
                  </a:lnTo>
                  <a:lnTo>
                    <a:pt x="22112" y="13104"/>
                  </a:lnTo>
                  <a:lnTo>
                    <a:pt x="22471" y="13052"/>
                  </a:lnTo>
                  <a:lnTo>
                    <a:pt x="22112" y="13001"/>
                  </a:lnTo>
                  <a:lnTo>
                    <a:pt x="22010" y="13001"/>
                  </a:lnTo>
                  <a:lnTo>
                    <a:pt x="21856" y="12899"/>
                  </a:lnTo>
                  <a:lnTo>
                    <a:pt x="21754" y="12848"/>
                  </a:lnTo>
                  <a:lnTo>
                    <a:pt x="21703" y="12745"/>
                  </a:lnTo>
                  <a:lnTo>
                    <a:pt x="21652" y="12592"/>
                  </a:lnTo>
                  <a:lnTo>
                    <a:pt x="21652" y="12489"/>
                  </a:lnTo>
                  <a:lnTo>
                    <a:pt x="21600" y="12233"/>
                  </a:lnTo>
                  <a:lnTo>
                    <a:pt x="21447" y="12029"/>
                  </a:lnTo>
                  <a:lnTo>
                    <a:pt x="21242" y="11875"/>
                  </a:lnTo>
                  <a:lnTo>
                    <a:pt x="20986" y="11824"/>
                  </a:lnTo>
                  <a:close/>
                  <a:moveTo>
                    <a:pt x="2457" y="16738"/>
                  </a:moveTo>
                  <a:lnTo>
                    <a:pt x="2253" y="16789"/>
                  </a:lnTo>
                  <a:lnTo>
                    <a:pt x="2099" y="16891"/>
                  </a:lnTo>
                  <a:lnTo>
                    <a:pt x="1946" y="17045"/>
                  </a:lnTo>
                  <a:lnTo>
                    <a:pt x="1792" y="17301"/>
                  </a:lnTo>
                  <a:lnTo>
                    <a:pt x="2048" y="17147"/>
                  </a:lnTo>
                  <a:lnTo>
                    <a:pt x="2202" y="17045"/>
                  </a:lnTo>
                  <a:lnTo>
                    <a:pt x="2304" y="16994"/>
                  </a:lnTo>
                  <a:lnTo>
                    <a:pt x="2560" y="16994"/>
                  </a:lnTo>
                  <a:lnTo>
                    <a:pt x="2662" y="17045"/>
                  </a:lnTo>
                  <a:lnTo>
                    <a:pt x="2765" y="17147"/>
                  </a:lnTo>
                  <a:lnTo>
                    <a:pt x="2918" y="17250"/>
                  </a:lnTo>
                  <a:lnTo>
                    <a:pt x="3123" y="17301"/>
                  </a:lnTo>
                  <a:lnTo>
                    <a:pt x="3328" y="17352"/>
                  </a:lnTo>
                  <a:lnTo>
                    <a:pt x="3481" y="17301"/>
                  </a:lnTo>
                  <a:lnTo>
                    <a:pt x="3635" y="17198"/>
                  </a:lnTo>
                  <a:lnTo>
                    <a:pt x="3788" y="17045"/>
                  </a:lnTo>
                  <a:lnTo>
                    <a:pt x="3942" y="16789"/>
                  </a:lnTo>
                  <a:lnTo>
                    <a:pt x="3839" y="16840"/>
                  </a:lnTo>
                  <a:lnTo>
                    <a:pt x="3686" y="16942"/>
                  </a:lnTo>
                  <a:lnTo>
                    <a:pt x="3583" y="17045"/>
                  </a:lnTo>
                  <a:lnTo>
                    <a:pt x="3430" y="17096"/>
                  </a:lnTo>
                  <a:lnTo>
                    <a:pt x="3174" y="17096"/>
                  </a:lnTo>
                  <a:lnTo>
                    <a:pt x="3072" y="17045"/>
                  </a:lnTo>
                  <a:lnTo>
                    <a:pt x="2969" y="16942"/>
                  </a:lnTo>
                  <a:lnTo>
                    <a:pt x="2816" y="16840"/>
                  </a:lnTo>
                  <a:lnTo>
                    <a:pt x="2611" y="16789"/>
                  </a:lnTo>
                  <a:lnTo>
                    <a:pt x="2457" y="16738"/>
                  </a:lnTo>
                  <a:close/>
                  <a:moveTo>
                    <a:pt x="25644" y="17403"/>
                  </a:moveTo>
                  <a:lnTo>
                    <a:pt x="25439" y="17454"/>
                  </a:lnTo>
                  <a:lnTo>
                    <a:pt x="25286" y="17557"/>
                  </a:lnTo>
                  <a:lnTo>
                    <a:pt x="25183" y="17710"/>
                  </a:lnTo>
                  <a:lnTo>
                    <a:pt x="24979" y="17966"/>
                  </a:lnTo>
                  <a:lnTo>
                    <a:pt x="24979" y="17966"/>
                  </a:lnTo>
                  <a:lnTo>
                    <a:pt x="25286" y="17761"/>
                  </a:lnTo>
                  <a:lnTo>
                    <a:pt x="25491" y="17659"/>
                  </a:lnTo>
                  <a:lnTo>
                    <a:pt x="25746" y="17659"/>
                  </a:lnTo>
                  <a:lnTo>
                    <a:pt x="25900" y="17710"/>
                  </a:lnTo>
                  <a:lnTo>
                    <a:pt x="26002" y="17761"/>
                  </a:lnTo>
                  <a:lnTo>
                    <a:pt x="26156" y="17915"/>
                  </a:lnTo>
                  <a:lnTo>
                    <a:pt x="26309" y="17966"/>
                  </a:lnTo>
                  <a:lnTo>
                    <a:pt x="26514" y="17966"/>
                  </a:lnTo>
                  <a:lnTo>
                    <a:pt x="26719" y="17915"/>
                  </a:lnTo>
                  <a:lnTo>
                    <a:pt x="26872" y="17813"/>
                  </a:lnTo>
                  <a:lnTo>
                    <a:pt x="26975" y="17710"/>
                  </a:lnTo>
                  <a:lnTo>
                    <a:pt x="27180" y="17403"/>
                  </a:lnTo>
                  <a:lnTo>
                    <a:pt x="26872" y="17608"/>
                  </a:lnTo>
                  <a:lnTo>
                    <a:pt x="26617" y="17710"/>
                  </a:lnTo>
                  <a:lnTo>
                    <a:pt x="26514" y="17761"/>
                  </a:lnTo>
                  <a:lnTo>
                    <a:pt x="26412" y="17710"/>
                  </a:lnTo>
                  <a:lnTo>
                    <a:pt x="26258" y="17659"/>
                  </a:lnTo>
                  <a:lnTo>
                    <a:pt x="26156" y="17608"/>
                  </a:lnTo>
                  <a:lnTo>
                    <a:pt x="26002" y="17454"/>
                  </a:lnTo>
                  <a:lnTo>
                    <a:pt x="25849" y="17403"/>
                  </a:lnTo>
                  <a:close/>
                  <a:moveTo>
                    <a:pt x="17506" y="16124"/>
                  </a:moveTo>
                  <a:lnTo>
                    <a:pt x="17506" y="16328"/>
                  </a:lnTo>
                  <a:lnTo>
                    <a:pt x="17455" y="16482"/>
                  </a:lnTo>
                  <a:lnTo>
                    <a:pt x="17403" y="16635"/>
                  </a:lnTo>
                  <a:lnTo>
                    <a:pt x="17352" y="16738"/>
                  </a:lnTo>
                  <a:lnTo>
                    <a:pt x="17301" y="16840"/>
                  </a:lnTo>
                  <a:lnTo>
                    <a:pt x="17199" y="16942"/>
                  </a:lnTo>
                  <a:lnTo>
                    <a:pt x="17045" y="16994"/>
                  </a:lnTo>
                  <a:lnTo>
                    <a:pt x="16738" y="16994"/>
                  </a:lnTo>
                  <a:lnTo>
                    <a:pt x="16584" y="17096"/>
                  </a:lnTo>
                  <a:lnTo>
                    <a:pt x="16431" y="17198"/>
                  </a:lnTo>
                  <a:lnTo>
                    <a:pt x="16328" y="17403"/>
                  </a:lnTo>
                  <a:lnTo>
                    <a:pt x="16277" y="17557"/>
                  </a:lnTo>
                  <a:lnTo>
                    <a:pt x="16277" y="17761"/>
                  </a:lnTo>
                  <a:lnTo>
                    <a:pt x="16380" y="18069"/>
                  </a:lnTo>
                  <a:lnTo>
                    <a:pt x="16431" y="17761"/>
                  </a:lnTo>
                  <a:lnTo>
                    <a:pt x="16431" y="17608"/>
                  </a:lnTo>
                  <a:lnTo>
                    <a:pt x="16533" y="17505"/>
                  </a:lnTo>
                  <a:lnTo>
                    <a:pt x="16584" y="17403"/>
                  </a:lnTo>
                  <a:lnTo>
                    <a:pt x="16687" y="17301"/>
                  </a:lnTo>
                  <a:lnTo>
                    <a:pt x="16840" y="17250"/>
                  </a:lnTo>
                  <a:lnTo>
                    <a:pt x="16943" y="17250"/>
                  </a:lnTo>
                  <a:lnTo>
                    <a:pt x="17147" y="17198"/>
                  </a:lnTo>
                  <a:lnTo>
                    <a:pt x="17301" y="17147"/>
                  </a:lnTo>
                  <a:lnTo>
                    <a:pt x="17455" y="16994"/>
                  </a:lnTo>
                  <a:lnTo>
                    <a:pt x="17557" y="16840"/>
                  </a:lnTo>
                  <a:lnTo>
                    <a:pt x="17608" y="16635"/>
                  </a:lnTo>
                  <a:lnTo>
                    <a:pt x="17557" y="16482"/>
                  </a:lnTo>
                  <a:lnTo>
                    <a:pt x="17506" y="16124"/>
                  </a:lnTo>
                  <a:close/>
                  <a:moveTo>
                    <a:pt x="9060" y="17045"/>
                  </a:moveTo>
                  <a:lnTo>
                    <a:pt x="8907" y="17096"/>
                  </a:lnTo>
                  <a:lnTo>
                    <a:pt x="8548" y="17147"/>
                  </a:lnTo>
                  <a:lnTo>
                    <a:pt x="8907" y="17198"/>
                  </a:lnTo>
                  <a:lnTo>
                    <a:pt x="9009" y="17250"/>
                  </a:lnTo>
                  <a:lnTo>
                    <a:pt x="9163" y="17301"/>
                  </a:lnTo>
                  <a:lnTo>
                    <a:pt x="9265" y="17352"/>
                  </a:lnTo>
                  <a:lnTo>
                    <a:pt x="9367" y="17454"/>
                  </a:lnTo>
                  <a:lnTo>
                    <a:pt x="9367" y="17557"/>
                  </a:lnTo>
                  <a:lnTo>
                    <a:pt x="9419" y="17710"/>
                  </a:lnTo>
                  <a:lnTo>
                    <a:pt x="9419" y="17915"/>
                  </a:lnTo>
                  <a:lnTo>
                    <a:pt x="9521" y="18069"/>
                  </a:lnTo>
                  <a:lnTo>
                    <a:pt x="9623" y="18222"/>
                  </a:lnTo>
                  <a:lnTo>
                    <a:pt x="9828" y="18324"/>
                  </a:lnTo>
                  <a:lnTo>
                    <a:pt x="9982" y="18376"/>
                  </a:lnTo>
                  <a:lnTo>
                    <a:pt x="10186" y="18376"/>
                  </a:lnTo>
                  <a:lnTo>
                    <a:pt x="10493" y="18273"/>
                  </a:lnTo>
                  <a:lnTo>
                    <a:pt x="10340" y="18222"/>
                  </a:lnTo>
                  <a:lnTo>
                    <a:pt x="10186" y="18171"/>
                  </a:lnTo>
                  <a:lnTo>
                    <a:pt x="10033" y="18171"/>
                  </a:lnTo>
                  <a:lnTo>
                    <a:pt x="9930" y="18120"/>
                  </a:lnTo>
                  <a:lnTo>
                    <a:pt x="9828" y="18017"/>
                  </a:lnTo>
                  <a:lnTo>
                    <a:pt x="9726" y="17915"/>
                  </a:lnTo>
                  <a:lnTo>
                    <a:pt x="9674" y="17813"/>
                  </a:lnTo>
                  <a:lnTo>
                    <a:pt x="9674" y="17659"/>
                  </a:lnTo>
                  <a:lnTo>
                    <a:pt x="9623" y="17505"/>
                  </a:lnTo>
                  <a:lnTo>
                    <a:pt x="9572" y="17301"/>
                  </a:lnTo>
                  <a:lnTo>
                    <a:pt x="9419" y="17147"/>
                  </a:lnTo>
                  <a:lnTo>
                    <a:pt x="9265" y="17096"/>
                  </a:lnTo>
                  <a:lnTo>
                    <a:pt x="9060" y="17045"/>
                  </a:lnTo>
                  <a:close/>
                  <a:moveTo>
                    <a:pt x="20474" y="21344"/>
                  </a:moveTo>
                  <a:lnTo>
                    <a:pt x="20321" y="21396"/>
                  </a:lnTo>
                  <a:lnTo>
                    <a:pt x="20167" y="21498"/>
                  </a:lnTo>
                  <a:lnTo>
                    <a:pt x="20014" y="21651"/>
                  </a:lnTo>
                  <a:lnTo>
                    <a:pt x="19860" y="21907"/>
                  </a:lnTo>
                  <a:lnTo>
                    <a:pt x="20116" y="21754"/>
                  </a:lnTo>
                  <a:lnTo>
                    <a:pt x="20372" y="21600"/>
                  </a:lnTo>
                  <a:lnTo>
                    <a:pt x="20628" y="21600"/>
                  </a:lnTo>
                  <a:lnTo>
                    <a:pt x="20730" y="21651"/>
                  </a:lnTo>
                  <a:lnTo>
                    <a:pt x="20833" y="21754"/>
                  </a:lnTo>
                  <a:lnTo>
                    <a:pt x="21037" y="21907"/>
                  </a:lnTo>
                  <a:lnTo>
                    <a:pt x="21293" y="21907"/>
                  </a:lnTo>
                  <a:lnTo>
                    <a:pt x="21549" y="21856"/>
                  </a:lnTo>
                  <a:lnTo>
                    <a:pt x="21754" y="21703"/>
                  </a:lnTo>
                  <a:lnTo>
                    <a:pt x="21856" y="21651"/>
                  </a:lnTo>
                  <a:lnTo>
                    <a:pt x="22010" y="21344"/>
                  </a:lnTo>
                  <a:lnTo>
                    <a:pt x="21908" y="21498"/>
                  </a:lnTo>
                  <a:lnTo>
                    <a:pt x="21805" y="21549"/>
                  </a:lnTo>
                  <a:lnTo>
                    <a:pt x="21754" y="21549"/>
                  </a:lnTo>
                  <a:lnTo>
                    <a:pt x="21498" y="21703"/>
                  </a:lnTo>
                  <a:lnTo>
                    <a:pt x="21242" y="21703"/>
                  </a:lnTo>
                  <a:lnTo>
                    <a:pt x="21140" y="21651"/>
                  </a:lnTo>
                  <a:lnTo>
                    <a:pt x="21037" y="21549"/>
                  </a:lnTo>
                  <a:lnTo>
                    <a:pt x="20884" y="21447"/>
                  </a:lnTo>
                  <a:lnTo>
                    <a:pt x="20679" y="21396"/>
                  </a:lnTo>
                  <a:lnTo>
                    <a:pt x="20474" y="21344"/>
                  </a:lnTo>
                  <a:close/>
                  <a:moveTo>
                    <a:pt x="12797" y="21805"/>
                  </a:moveTo>
                  <a:lnTo>
                    <a:pt x="12643" y="21856"/>
                  </a:lnTo>
                  <a:lnTo>
                    <a:pt x="12490" y="21959"/>
                  </a:lnTo>
                  <a:lnTo>
                    <a:pt x="12336" y="22061"/>
                  </a:lnTo>
                  <a:lnTo>
                    <a:pt x="12183" y="22368"/>
                  </a:lnTo>
                  <a:lnTo>
                    <a:pt x="12438" y="22163"/>
                  </a:lnTo>
                  <a:lnTo>
                    <a:pt x="12694" y="22010"/>
                  </a:lnTo>
                  <a:lnTo>
                    <a:pt x="12950" y="22010"/>
                  </a:lnTo>
                  <a:lnTo>
                    <a:pt x="13053" y="22061"/>
                  </a:lnTo>
                  <a:lnTo>
                    <a:pt x="13155" y="22163"/>
                  </a:lnTo>
                  <a:lnTo>
                    <a:pt x="13411" y="22317"/>
                  </a:lnTo>
                  <a:lnTo>
                    <a:pt x="13616" y="22368"/>
                  </a:lnTo>
                  <a:lnTo>
                    <a:pt x="13872" y="22317"/>
                  </a:lnTo>
                  <a:lnTo>
                    <a:pt x="14076" y="22163"/>
                  </a:lnTo>
                  <a:lnTo>
                    <a:pt x="14179" y="22061"/>
                  </a:lnTo>
                  <a:lnTo>
                    <a:pt x="14332" y="21805"/>
                  </a:lnTo>
                  <a:lnTo>
                    <a:pt x="14076" y="22010"/>
                  </a:lnTo>
                  <a:lnTo>
                    <a:pt x="13974" y="22061"/>
                  </a:lnTo>
                  <a:lnTo>
                    <a:pt x="13820" y="22112"/>
                  </a:lnTo>
                  <a:lnTo>
                    <a:pt x="13564" y="22112"/>
                  </a:lnTo>
                  <a:lnTo>
                    <a:pt x="13462" y="22061"/>
                  </a:lnTo>
                  <a:lnTo>
                    <a:pt x="13360" y="21959"/>
                  </a:lnTo>
                  <a:lnTo>
                    <a:pt x="13206" y="21856"/>
                  </a:lnTo>
                  <a:lnTo>
                    <a:pt x="13001" y="21805"/>
                  </a:lnTo>
                  <a:close/>
                  <a:moveTo>
                    <a:pt x="4863" y="21396"/>
                  </a:moveTo>
                  <a:lnTo>
                    <a:pt x="4863" y="21549"/>
                  </a:lnTo>
                  <a:lnTo>
                    <a:pt x="4812" y="21703"/>
                  </a:lnTo>
                  <a:lnTo>
                    <a:pt x="4812" y="21856"/>
                  </a:lnTo>
                  <a:lnTo>
                    <a:pt x="4710" y="22010"/>
                  </a:lnTo>
                  <a:lnTo>
                    <a:pt x="4658" y="22112"/>
                  </a:lnTo>
                  <a:lnTo>
                    <a:pt x="4556" y="22163"/>
                  </a:lnTo>
                  <a:lnTo>
                    <a:pt x="4454" y="22214"/>
                  </a:lnTo>
                  <a:lnTo>
                    <a:pt x="4300" y="22266"/>
                  </a:lnTo>
                  <a:lnTo>
                    <a:pt x="4095" y="22266"/>
                  </a:lnTo>
                  <a:lnTo>
                    <a:pt x="3942" y="22368"/>
                  </a:lnTo>
                  <a:lnTo>
                    <a:pt x="3788" y="22470"/>
                  </a:lnTo>
                  <a:lnTo>
                    <a:pt x="3686" y="22624"/>
                  </a:lnTo>
                  <a:lnTo>
                    <a:pt x="3686" y="22829"/>
                  </a:lnTo>
                  <a:lnTo>
                    <a:pt x="3686" y="22982"/>
                  </a:lnTo>
                  <a:lnTo>
                    <a:pt x="3737" y="23187"/>
                  </a:lnTo>
                  <a:lnTo>
                    <a:pt x="3737" y="23341"/>
                  </a:lnTo>
                  <a:lnTo>
                    <a:pt x="3839" y="22982"/>
                  </a:lnTo>
                  <a:lnTo>
                    <a:pt x="3839" y="22880"/>
                  </a:lnTo>
                  <a:lnTo>
                    <a:pt x="3942" y="22726"/>
                  </a:lnTo>
                  <a:lnTo>
                    <a:pt x="3993" y="22624"/>
                  </a:lnTo>
                  <a:lnTo>
                    <a:pt x="4095" y="22573"/>
                  </a:lnTo>
                  <a:lnTo>
                    <a:pt x="4249" y="22522"/>
                  </a:lnTo>
                  <a:lnTo>
                    <a:pt x="4351" y="22522"/>
                  </a:lnTo>
                  <a:lnTo>
                    <a:pt x="4556" y="22470"/>
                  </a:lnTo>
                  <a:lnTo>
                    <a:pt x="4710" y="22368"/>
                  </a:lnTo>
                  <a:lnTo>
                    <a:pt x="4863" y="22266"/>
                  </a:lnTo>
                  <a:lnTo>
                    <a:pt x="4965" y="22061"/>
                  </a:lnTo>
                  <a:lnTo>
                    <a:pt x="4965" y="21907"/>
                  </a:lnTo>
                  <a:lnTo>
                    <a:pt x="4965" y="21703"/>
                  </a:lnTo>
                  <a:lnTo>
                    <a:pt x="4863" y="21396"/>
                  </a:lnTo>
                  <a:close/>
                  <a:moveTo>
                    <a:pt x="8907" y="26258"/>
                  </a:moveTo>
                  <a:lnTo>
                    <a:pt x="8548" y="26309"/>
                  </a:lnTo>
                  <a:lnTo>
                    <a:pt x="8907" y="26360"/>
                  </a:lnTo>
                  <a:lnTo>
                    <a:pt x="9009" y="26412"/>
                  </a:lnTo>
                  <a:lnTo>
                    <a:pt x="9163" y="26463"/>
                  </a:lnTo>
                  <a:lnTo>
                    <a:pt x="9265" y="26565"/>
                  </a:lnTo>
                  <a:lnTo>
                    <a:pt x="9367" y="26668"/>
                  </a:lnTo>
                  <a:lnTo>
                    <a:pt x="9367" y="26770"/>
                  </a:lnTo>
                  <a:lnTo>
                    <a:pt x="9419" y="26872"/>
                  </a:lnTo>
                  <a:lnTo>
                    <a:pt x="9419" y="27077"/>
                  </a:lnTo>
                  <a:lnTo>
                    <a:pt x="9521" y="27231"/>
                  </a:lnTo>
                  <a:lnTo>
                    <a:pt x="9623" y="27384"/>
                  </a:lnTo>
                  <a:lnTo>
                    <a:pt x="9828" y="27487"/>
                  </a:lnTo>
                  <a:lnTo>
                    <a:pt x="9982" y="27538"/>
                  </a:lnTo>
                  <a:lnTo>
                    <a:pt x="10186" y="27538"/>
                  </a:lnTo>
                  <a:lnTo>
                    <a:pt x="10493" y="27487"/>
                  </a:lnTo>
                  <a:lnTo>
                    <a:pt x="10186" y="27384"/>
                  </a:lnTo>
                  <a:lnTo>
                    <a:pt x="10033" y="27384"/>
                  </a:lnTo>
                  <a:lnTo>
                    <a:pt x="9930" y="27282"/>
                  </a:lnTo>
                  <a:lnTo>
                    <a:pt x="9828" y="27231"/>
                  </a:lnTo>
                  <a:lnTo>
                    <a:pt x="9726" y="27128"/>
                  </a:lnTo>
                  <a:lnTo>
                    <a:pt x="9674" y="26975"/>
                  </a:lnTo>
                  <a:lnTo>
                    <a:pt x="9674" y="26872"/>
                  </a:lnTo>
                  <a:lnTo>
                    <a:pt x="9623" y="26668"/>
                  </a:lnTo>
                  <a:lnTo>
                    <a:pt x="9572" y="26514"/>
                  </a:lnTo>
                  <a:lnTo>
                    <a:pt x="9419" y="26360"/>
                  </a:lnTo>
                  <a:lnTo>
                    <a:pt x="9265" y="26258"/>
                  </a:lnTo>
                  <a:close/>
                  <a:moveTo>
                    <a:pt x="1229" y="26309"/>
                  </a:moveTo>
                  <a:lnTo>
                    <a:pt x="1229" y="26463"/>
                  </a:lnTo>
                  <a:lnTo>
                    <a:pt x="1178" y="26616"/>
                  </a:lnTo>
                  <a:lnTo>
                    <a:pt x="1127" y="26770"/>
                  </a:lnTo>
                  <a:lnTo>
                    <a:pt x="1075" y="26872"/>
                  </a:lnTo>
                  <a:lnTo>
                    <a:pt x="1024" y="26975"/>
                  </a:lnTo>
                  <a:lnTo>
                    <a:pt x="922" y="27077"/>
                  </a:lnTo>
                  <a:lnTo>
                    <a:pt x="768" y="27128"/>
                  </a:lnTo>
                  <a:lnTo>
                    <a:pt x="666" y="27128"/>
                  </a:lnTo>
                  <a:lnTo>
                    <a:pt x="461" y="27179"/>
                  </a:lnTo>
                  <a:lnTo>
                    <a:pt x="308" y="27231"/>
                  </a:lnTo>
                  <a:lnTo>
                    <a:pt x="154" y="27384"/>
                  </a:lnTo>
                  <a:lnTo>
                    <a:pt x="52" y="27538"/>
                  </a:lnTo>
                  <a:lnTo>
                    <a:pt x="1" y="27742"/>
                  </a:lnTo>
                  <a:lnTo>
                    <a:pt x="1" y="27896"/>
                  </a:lnTo>
                  <a:lnTo>
                    <a:pt x="103" y="28203"/>
                  </a:lnTo>
                  <a:lnTo>
                    <a:pt x="154" y="27896"/>
                  </a:lnTo>
                  <a:lnTo>
                    <a:pt x="154" y="27742"/>
                  </a:lnTo>
                  <a:lnTo>
                    <a:pt x="256" y="27640"/>
                  </a:lnTo>
                  <a:lnTo>
                    <a:pt x="308" y="27538"/>
                  </a:lnTo>
                  <a:lnTo>
                    <a:pt x="410" y="27487"/>
                  </a:lnTo>
                  <a:lnTo>
                    <a:pt x="564" y="27435"/>
                  </a:lnTo>
                  <a:lnTo>
                    <a:pt x="666" y="27384"/>
                  </a:lnTo>
                  <a:lnTo>
                    <a:pt x="871" y="27384"/>
                  </a:lnTo>
                  <a:lnTo>
                    <a:pt x="1024" y="27282"/>
                  </a:lnTo>
                  <a:lnTo>
                    <a:pt x="1178" y="27128"/>
                  </a:lnTo>
                  <a:lnTo>
                    <a:pt x="1280" y="26975"/>
                  </a:lnTo>
                  <a:lnTo>
                    <a:pt x="1331" y="26821"/>
                  </a:lnTo>
                  <a:lnTo>
                    <a:pt x="1331" y="26616"/>
                  </a:lnTo>
                  <a:lnTo>
                    <a:pt x="1280" y="26616"/>
                  </a:lnTo>
                  <a:lnTo>
                    <a:pt x="1229" y="26309"/>
                  </a:lnTo>
                  <a:close/>
                  <a:moveTo>
                    <a:pt x="18171" y="26360"/>
                  </a:moveTo>
                  <a:lnTo>
                    <a:pt x="18120" y="26668"/>
                  </a:lnTo>
                  <a:lnTo>
                    <a:pt x="18018" y="26923"/>
                  </a:lnTo>
                  <a:lnTo>
                    <a:pt x="17915" y="27026"/>
                  </a:lnTo>
                  <a:lnTo>
                    <a:pt x="17813" y="27128"/>
                  </a:lnTo>
                  <a:lnTo>
                    <a:pt x="17710" y="27179"/>
                  </a:lnTo>
                  <a:lnTo>
                    <a:pt x="17608" y="27179"/>
                  </a:lnTo>
                  <a:lnTo>
                    <a:pt x="17403" y="27231"/>
                  </a:lnTo>
                  <a:lnTo>
                    <a:pt x="17250" y="27282"/>
                  </a:lnTo>
                  <a:lnTo>
                    <a:pt x="17096" y="27435"/>
                  </a:lnTo>
                  <a:lnTo>
                    <a:pt x="16994" y="27589"/>
                  </a:lnTo>
                  <a:lnTo>
                    <a:pt x="16943" y="27742"/>
                  </a:lnTo>
                  <a:lnTo>
                    <a:pt x="16943" y="27947"/>
                  </a:lnTo>
                  <a:lnTo>
                    <a:pt x="16994" y="28254"/>
                  </a:lnTo>
                  <a:lnTo>
                    <a:pt x="17096" y="27947"/>
                  </a:lnTo>
                  <a:lnTo>
                    <a:pt x="17096" y="27794"/>
                  </a:lnTo>
                  <a:lnTo>
                    <a:pt x="17147" y="27691"/>
                  </a:lnTo>
                  <a:lnTo>
                    <a:pt x="17250" y="27589"/>
                  </a:lnTo>
                  <a:lnTo>
                    <a:pt x="17352" y="27487"/>
                  </a:lnTo>
                  <a:lnTo>
                    <a:pt x="17455" y="27435"/>
                  </a:lnTo>
                  <a:lnTo>
                    <a:pt x="17608" y="27435"/>
                  </a:lnTo>
                  <a:lnTo>
                    <a:pt x="17813" y="27384"/>
                  </a:lnTo>
                  <a:lnTo>
                    <a:pt x="17966" y="27333"/>
                  </a:lnTo>
                  <a:lnTo>
                    <a:pt x="18120" y="27179"/>
                  </a:lnTo>
                  <a:lnTo>
                    <a:pt x="18222" y="27026"/>
                  </a:lnTo>
                  <a:lnTo>
                    <a:pt x="18222" y="26821"/>
                  </a:lnTo>
                  <a:lnTo>
                    <a:pt x="18222" y="26668"/>
                  </a:lnTo>
                  <a:lnTo>
                    <a:pt x="18222" y="26514"/>
                  </a:lnTo>
                  <a:lnTo>
                    <a:pt x="18171" y="26360"/>
                  </a:lnTo>
                  <a:close/>
                  <a:moveTo>
                    <a:pt x="5529" y="30148"/>
                  </a:moveTo>
                  <a:lnTo>
                    <a:pt x="5375" y="30199"/>
                  </a:lnTo>
                  <a:lnTo>
                    <a:pt x="5221" y="30302"/>
                  </a:lnTo>
                  <a:lnTo>
                    <a:pt x="5068" y="30455"/>
                  </a:lnTo>
                  <a:lnTo>
                    <a:pt x="4914" y="30711"/>
                  </a:lnTo>
                  <a:lnTo>
                    <a:pt x="5170" y="30558"/>
                  </a:lnTo>
                  <a:lnTo>
                    <a:pt x="5273" y="30455"/>
                  </a:lnTo>
                  <a:lnTo>
                    <a:pt x="5426" y="30404"/>
                  </a:lnTo>
                  <a:lnTo>
                    <a:pt x="5682" y="30404"/>
                  </a:lnTo>
                  <a:lnTo>
                    <a:pt x="5784" y="30455"/>
                  </a:lnTo>
                  <a:lnTo>
                    <a:pt x="5887" y="30506"/>
                  </a:lnTo>
                  <a:lnTo>
                    <a:pt x="6040" y="30660"/>
                  </a:lnTo>
                  <a:lnTo>
                    <a:pt x="6245" y="30711"/>
                  </a:lnTo>
                  <a:lnTo>
                    <a:pt x="6450" y="30711"/>
                  </a:lnTo>
                  <a:lnTo>
                    <a:pt x="6603" y="30660"/>
                  </a:lnTo>
                  <a:lnTo>
                    <a:pt x="6757" y="30558"/>
                  </a:lnTo>
                  <a:lnTo>
                    <a:pt x="6910" y="30455"/>
                  </a:lnTo>
                  <a:lnTo>
                    <a:pt x="7064" y="30148"/>
                  </a:lnTo>
                  <a:lnTo>
                    <a:pt x="7064" y="30148"/>
                  </a:lnTo>
                  <a:lnTo>
                    <a:pt x="6808" y="30353"/>
                  </a:lnTo>
                  <a:lnTo>
                    <a:pt x="6706" y="30455"/>
                  </a:lnTo>
                  <a:lnTo>
                    <a:pt x="6552" y="30506"/>
                  </a:lnTo>
                  <a:lnTo>
                    <a:pt x="6450" y="30506"/>
                  </a:lnTo>
                  <a:lnTo>
                    <a:pt x="6296" y="30455"/>
                  </a:lnTo>
                  <a:lnTo>
                    <a:pt x="6194" y="30404"/>
                  </a:lnTo>
                  <a:lnTo>
                    <a:pt x="6092" y="30353"/>
                  </a:lnTo>
                  <a:lnTo>
                    <a:pt x="5938" y="30199"/>
                  </a:lnTo>
                  <a:lnTo>
                    <a:pt x="5733" y="30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56;p54"/>
            <p:cNvSpPr/>
            <p:nvPr/>
          </p:nvSpPr>
          <p:spPr>
            <a:xfrm>
              <a:off x="4948850" y="2248400"/>
              <a:ext cx="53775" cy="14100"/>
            </a:xfrm>
            <a:custGeom>
              <a:avLst/>
              <a:gdLst/>
              <a:ahLst/>
              <a:cxnLst/>
              <a:rect l="l" t="t" r="r" b="b"/>
              <a:pathLst>
                <a:path w="2151" h="564" fill="none" extrusionOk="0">
                  <a:moveTo>
                    <a:pt x="1894" y="205"/>
                  </a:moveTo>
                  <a:lnTo>
                    <a:pt x="1894" y="205"/>
                  </a:lnTo>
                  <a:lnTo>
                    <a:pt x="1792" y="307"/>
                  </a:lnTo>
                  <a:lnTo>
                    <a:pt x="1638" y="358"/>
                  </a:lnTo>
                  <a:lnTo>
                    <a:pt x="1638" y="358"/>
                  </a:lnTo>
                  <a:lnTo>
                    <a:pt x="1536" y="358"/>
                  </a:lnTo>
                  <a:lnTo>
                    <a:pt x="1382" y="307"/>
                  </a:lnTo>
                  <a:lnTo>
                    <a:pt x="1280" y="256"/>
                  </a:lnTo>
                  <a:lnTo>
                    <a:pt x="1178" y="205"/>
                  </a:lnTo>
                  <a:lnTo>
                    <a:pt x="1178" y="205"/>
                  </a:lnTo>
                  <a:lnTo>
                    <a:pt x="1024" y="51"/>
                  </a:lnTo>
                  <a:lnTo>
                    <a:pt x="819" y="0"/>
                  </a:lnTo>
                  <a:lnTo>
                    <a:pt x="615" y="0"/>
                  </a:lnTo>
                  <a:lnTo>
                    <a:pt x="461" y="51"/>
                  </a:lnTo>
                  <a:lnTo>
                    <a:pt x="461" y="51"/>
                  </a:lnTo>
                  <a:lnTo>
                    <a:pt x="307" y="154"/>
                  </a:lnTo>
                  <a:lnTo>
                    <a:pt x="154" y="307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256" y="410"/>
                  </a:lnTo>
                  <a:lnTo>
                    <a:pt x="256" y="410"/>
                  </a:lnTo>
                  <a:lnTo>
                    <a:pt x="359" y="307"/>
                  </a:lnTo>
                  <a:lnTo>
                    <a:pt x="512" y="256"/>
                  </a:lnTo>
                  <a:lnTo>
                    <a:pt x="512" y="256"/>
                  </a:lnTo>
                  <a:lnTo>
                    <a:pt x="666" y="256"/>
                  </a:lnTo>
                  <a:lnTo>
                    <a:pt x="768" y="256"/>
                  </a:lnTo>
                  <a:lnTo>
                    <a:pt x="870" y="307"/>
                  </a:lnTo>
                  <a:lnTo>
                    <a:pt x="973" y="358"/>
                  </a:lnTo>
                  <a:lnTo>
                    <a:pt x="973" y="358"/>
                  </a:lnTo>
                  <a:lnTo>
                    <a:pt x="1126" y="512"/>
                  </a:lnTo>
                  <a:lnTo>
                    <a:pt x="1331" y="563"/>
                  </a:lnTo>
                  <a:lnTo>
                    <a:pt x="1536" y="563"/>
                  </a:lnTo>
                  <a:lnTo>
                    <a:pt x="1689" y="512"/>
                  </a:lnTo>
                  <a:lnTo>
                    <a:pt x="1689" y="512"/>
                  </a:lnTo>
                  <a:lnTo>
                    <a:pt x="1843" y="410"/>
                  </a:lnTo>
                  <a:lnTo>
                    <a:pt x="1996" y="307"/>
                  </a:lnTo>
                  <a:lnTo>
                    <a:pt x="1996" y="307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1894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57;p54"/>
            <p:cNvSpPr/>
            <p:nvPr/>
          </p:nvSpPr>
          <p:spPr>
            <a:xfrm>
              <a:off x="5130550" y="2039825"/>
              <a:ext cx="53775" cy="14100"/>
            </a:xfrm>
            <a:custGeom>
              <a:avLst/>
              <a:gdLst/>
              <a:ahLst/>
              <a:cxnLst/>
              <a:rect l="l" t="t" r="r" b="b"/>
              <a:pathLst>
                <a:path w="2151" h="564" fill="none" extrusionOk="0">
                  <a:moveTo>
                    <a:pt x="1894" y="205"/>
                  </a:moveTo>
                  <a:lnTo>
                    <a:pt x="1894" y="205"/>
                  </a:lnTo>
                  <a:lnTo>
                    <a:pt x="1792" y="256"/>
                  </a:lnTo>
                  <a:lnTo>
                    <a:pt x="1638" y="307"/>
                  </a:lnTo>
                  <a:lnTo>
                    <a:pt x="1638" y="307"/>
                  </a:lnTo>
                  <a:lnTo>
                    <a:pt x="1536" y="307"/>
                  </a:lnTo>
                  <a:lnTo>
                    <a:pt x="1382" y="307"/>
                  </a:lnTo>
                  <a:lnTo>
                    <a:pt x="1280" y="256"/>
                  </a:lnTo>
                  <a:lnTo>
                    <a:pt x="1178" y="154"/>
                  </a:lnTo>
                  <a:lnTo>
                    <a:pt x="1178" y="154"/>
                  </a:lnTo>
                  <a:lnTo>
                    <a:pt x="1024" y="51"/>
                  </a:lnTo>
                  <a:lnTo>
                    <a:pt x="819" y="0"/>
                  </a:lnTo>
                  <a:lnTo>
                    <a:pt x="615" y="0"/>
                  </a:lnTo>
                  <a:lnTo>
                    <a:pt x="461" y="51"/>
                  </a:lnTo>
                  <a:lnTo>
                    <a:pt x="461" y="51"/>
                  </a:lnTo>
                  <a:lnTo>
                    <a:pt x="308" y="154"/>
                  </a:lnTo>
                  <a:lnTo>
                    <a:pt x="154" y="256"/>
                  </a:lnTo>
                  <a:lnTo>
                    <a:pt x="1" y="563"/>
                  </a:lnTo>
                  <a:lnTo>
                    <a:pt x="1" y="563"/>
                  </a:lnTo>
                  <a:lnTo>
                    <a:pt x="256" y="358"/>
                  </a:lnTo>
                  <a:lnTo>
                    <a:pt x="256" y="358"/>
                  </a:lnTo>
                  <a:lnTo>
                    <a:pt x="512" y="205"/>
                  </a:lnTo>
                  <a:lnTo>
                    <a:pt x="512" y="205"/>
                  </a:lnTo>
                  <a:lnTo>
                    <a:pt x="666" y="205"/>
                  </a:lnTo>
                  <a:lnTo>
                    <a:pt x="768" y="205"/>
                  </a:lnTo>
                  <a:lnTo>
                    <a:pt x="871" y="256"/>
                  </a:lnTo>
                  <a:lnTo>
                    <a:pt x="973" y="358"/>
                  </a:lnTo>
                  <a:lnTo>
                    <a:pt x="973" y="358"/>
                  </a:lnTo>
                  <a:lnTo>
                    <a:pt x="1229" y="512"/>
                  </a:lnTo>
                  <a:lnTo>
                    <a:pt x="1434" y="563"/>
                  </a:lnTo>
                  <a:lnTo>
                    <a:pt x="1690" y="512"/>
                  </a:lnTo>
                  <a:lnTo>
                    <a:pt x="1894" y="358"/>
                  </a:lnTo>
                  <a:lnTo>
                    <a:pt x="1894" y="358"/>
                  </a:lnTo>
                  <a:lnTo>
                    <a:pt x="1997" y="256"/>
                  </a:lnTo>
                  <a:lnTo>
                    <a:pt x="1997" y="256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1894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58;p54"/>
            <p:cNvSpPr/>
            <p:nvPr/>
          </p:nvSpPr>
          <p:spPr>
            <a:xfrm>
              <a:off x="5194525" y="1783900"/>
              <a:ext cx="38425" cy="14100"/>
            </a:xfrm>
            <a:custGeom>
              <a:avLst/>
              <a:gdLst/>
              <a:ahLst/>
              <a:cxnLst/>
              <a:rect l="l" t="t" r="r" b="b"/>
              <a:pathLst>
                <a:path w="1537" h="564" fill="none" extrusionOk="0">
                  <a:moveTo>
                    <a:pt x="1280" y="205"/>
                  </a:moveTo>
                  <a:lnTo>
                    <a:pt x="1280" y="205"/>
                  </a:lnTo>
                  <a:lnTo>
                    <a:pt x="1127" y="307"/>
                  </a:lnTo>
                  <a:lnTo>
                    <a:pt x="1024" y="307"/>
                  </a:lnTo>
                  <a:lnTo>
                    <a:pt x="1024" y="307"/>
                  </a:lnTo>
                  <a:lnTo>
                    <a:pt x="871" y="358"/>
                  </a:lnTo>
                  <a:lnTo>
                    <a:pt x="769" y="307"/>
                  </a:lnTo>
                  <a:lnTo>
                    <a:pt x="666" y="256"/>
                  </a:lnTo>
                  <a:lnTo>
                    <a:pt x="564" y="205"/>
                  </a:lnTo>
                  <a:lnTo>
                    <a:pt x="564" y="205"/>
                  </a:lnTo>
                  <a:lnTo>
                    <a:pt x="359" y="5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" y="256"/>
                  </a:lnTo>
                  <a:lnTo>
                    <a:pt x="1" y="256"/>
                  </a:lnTo>
                  <a:lnTo>
                    <a:pt x="205" y="256"/>
                  </a:lnTo>
                  <a:lnTo>
                    <a:pt x="359" y="358"/>
                  </a:lnTo>
                  <a:lnTo>
                    <a:pt x="359" y="358"/>
                  </a:lnTo>
                  <a:lnTo>
                    <a:pt x="513" y="512"/>
                  </a:lnTo>
                  <a:lnTo>
                    <a:pt x="717" y="563"/>
                  </a:lnTo>
                  <a:lnTo>
                    <a:pt x="871" y="563"/>
                  </a:lnTo>
                  <a:lnTo>
                    <a:pt x="1076" y="512"/>
                  </a:lnTo>
                  <a:lnTo>
                    <a:pt x="1076" y="512"/>
                  </a:lnTo>
                  <a:lnTo>
                    <a:pt x="1229" y="410"/>
                  </a:lnTo>
                  <a:lnTo>
                    <a:pt x="1383" y="307"/>
                  </a:lnTo>
                  <a:lnTo>
                    <a:pt x="1383" y="307"/>
                  </a:lnTo>
                  <a:lnTo>
                    <a:pt x="1536" y="0"/>
                  </a:lnTo>
                  <a:lnTo>
                    <a:pt x="1536" y="0"/>
                  </a:lnTo>
                  <a:lnTo>
                    <a:pt x="1280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59;p54"/>
            <p:cNvSpPr/>
            <p:nvPr/>
          </p:nvSpPr>
          <p:spPr>
            <a:xfrm>
              <a:off x="5450450" y="1929775"/>
              <a:ext cx="55050" cy="14100"/>
            </a:xfrm>
            <a:custGeom>
              <a:avLst/>
              <a:gdLst/>
              <a:ahLst/>
              <a:cxnLst/>
              <a:rect l="l" t="t" r="r" b="b"/>
              <a:pathLst>
                <a:path w="2202" h="564" fill="none" extrusionOk="0">
                  <a:moveTo>
                    <a:pt x="1894" y="205"/>
                  </a:moveTo>
                  <a:lnTo>
                    <a:pt x="1894" y="205"/>
                  </a:lnTo>
                  <a:lnTo>
                    <a:pt x="1639" y="307"/>
                  </a:lnTo>
                  <a:lnTo>
                    <a:pt x="1639" y="307"/>
                  </a:lnTo>
                  <a:lnTo>
                    <a:pt x="1536" y="358"/>
                  </a:lnTo>
                  <a:lnTo>
                    <a:pt x="1434" y="307"/>
                  </a:lnTo>
                  <a:lnTo>
                    <a:pt x="1280" y="256"/>
                  </a:lnTo>
                  <a:lnTo>
                    <a:pt x="1178" y="205"/>
                  </a:lnTo>
                  <a:lnTo>
                    <a:pt x="1178" y="205"/>
                  </a:lnTo>
                  <a:lnTo>
                    <a:pt x="1024" y="51"/>
                  </a:lnTo>
                  <a:lnTo>
                    <a:pt x="871" y="0"/>
                  </a:lnTo>
                  <a:lnTo>
                    <a:pt x="666" y="0"/>
                  </a:lnTo>
                  <a:lnTo>
                    <a:pt x="461" y="51"/>
                  </a:lnTo>
                  <a:lnTo>
                    <a:pt x="461" y="51"/>
                  </a:lnTo>
                  <a:lnTo>
                    <a:pt x="308" y="154"/>
                  </a:lnTo>
                  <a:lnTo>
                    <a:pt x="205" y="307"/>
                  </a:lnTo>
                  <a:lnTo>
                    <a:pt x="205" y="307"/>
                  </a:lnTo>
                  <a:lnTo>
                    <a:pt x="1" y="563"/>
                  </a:lnTo>
                  <a:lnTo>
                    <a:pt x="1" y="563"/>
                  </a:lnTo>
                  <a:lnTo>
                    <a:pt x="308" y="358"/>
                  </a:lnTo>
                  <a:lnTo>
                    <a:pt x="308" y="358"/>
                  </a:lnTo>
                  <a:lnTo>
                    <a:pt x="513" y="256"/>
                  </a:lnTo>
                  <a:lnTo>
                    <a:pt x="513" y="256"/>
                  </a:lnTo>
                  <a:lnTo>
                    <a:pt x="666" y="256"/>
                  </a:lnTo>
                  <a:lnTo>
                    <a:pt x="768" y="256"/>
                  </a:lnTo>
                  <a:lnTo>
                    <a:pt x="922" y="307"/>
                  </a:lnTo>
                  <a:lnTo>
                    <a:pt x="1024" y="358"/>
                  </a:lnTo>
                  <a:lnTo>
                    <a:pt x="1024" y="358"/>
                  </a:lnTo>
                  <a:lnTo>
                    <a:pt x="1178" y="512"/>
                  </a:lnTo>
                  <a:lnTo>
                    <a:pt x="1331" y="563"/>
                  </a:lnTo>
                  <a:lnTo>
                    <a:pt x="1536" y="563"/>
                  </a:lnTo>
                  <a:lnTo>
                    <a:pt x="1741" y="512"/>
                  </a:lnTo>
                  <a:lnTo>
                    <a:pt x="1741" y="512"/>
                  </a:lnTo>
                  <a:lnTo>
                    <a:pt x="1894" y="410"/>
                  </a:lnTo>
                  <a:lnTo>
                    <a:pt x="1997" y="307"/>
                  </a:lnTo>
                  <a:lnTo>
                    <a:pt x="1997" y="307"/>
                  </a:lnTo>
                  <a:lnTo>
                    <a:pt x="2202" y="0"/>
                  </a:lnTo>
                  <a:lnTo>
                    <a:pt x="2202" y="0"/>
                  </a:lnTo>
                  <a:lnTo>
                    <a:pt x="1894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60;p54"/>
            <p:cNvSpPr/>
            <p:nvPr/>
          </p:nvSpPr>
          <p:spPr>
            <a:xfrm>
              <a:off x="5630875" y="1423025"/>
              <a:ext cx="25" cy="9000"/>
            </a:xfrm>
            <a:custGeom>
              <a:avLst/>
              <a:gdLst/>
              <a:ahLst/>
              <a:cxnLst/>
              <a:rect l="l" t="t" r="r" b="b"/>
              <a:pathLst>
                <a:path w="1" h="360" fill="none" extrusionOk="0">
                  <a:moveTo>
                    <a:pt x="1" y="359"/>
                  </a:moveTo>
                  <a:lnTo>
                    <a:pt x="1" y="359"/>
                  </a:lnTo>
                  <a:lnTo>
                    <a:pt x="1" y="359"/>
                  </a:lnTo>
                  <a:lnTo>
                    <a:pt x="1" y="359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55"/>
                  </a:lnTo>
                  <a:lnTo>
                    <a:pt x="1" y="308"/>
                  </a:lnTo>
                  <a:lnTo>
                    <a:pt x="1" y="3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61;p54"/>
            <p:cNvSpPr/>
            <p:nvPr/>
          </p:nvSpPr>
          <p:spPr>
            <a:xfrm>
              <a:off x="5249550" y="2153700"/>
              <a:ext cx="32025" cy="47375"/>
            </a:xfrm>
            <a:custGeom>
              <a:avLst/>
              <a:gdLst/>
              <a:ahLst/>
              <a:cxnLst/>
              <a:rect l="l" t="t" r="r" b="b"/>
              <a:pathLst>
                <a:path w="1281" h="1895" fill="none" extrusionOk="0">
                  <a:moveTo>
                    <a:pt x="1280" y="308"/>
                  </a:moveTo>
                  <a:lnTo>
                    <a:pt x="1280" y="308"/>
                  </a:lnTo>
                  <a:lnTo>
                    <a:pt x="1280" y="154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178" y="308"/>
                  </a:lnTo>
                  <a:lnTo>
                    <a:pt x="1178" y="308"/>
                  </a:lnTo>
                  <a:lnTo>
                    <a:pt x="1076" y="563"/>
                  </a:lnTo>
                  <a:lnTo>
                    <a:pt x="1076" y="563"/>
                  </a:lnTo>
                  <a:lnTo>
                    <a:pt x="973" y="666"/>
                  </a:lnTo>
                  <a:lnTo>
                    <a:pt x="871" y="768"/>
                  </a:lnTo>
                  <a:lnTo>
                    <a:pt x="768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461" y="871"/>
                  </a:lnTo>
                  <a:lnTo>
                    <a:pt x="308" y="922"/>
                  </a:lnTo>
                  <a:lnTo>
                    <a:pt x="154" y="1075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1" y="1382"/>
                  </a:lnTo>
                  <a:lnTo>
                    <a:pt x="1" y="1587"/>
                  </a:lnTo>
                  <a:lnTo>
                    <a:pt x="1" y="1587"/>
                  </a:lnTo>
                  <a:lnTo>
                    <a:pt x="52" y="1894"/>
                  </a:lnTo>
                  <a:lnTo>
                    <a:pt x="52" y="1894"/>
                  </a:lnTo>
                  <a:lnTo>
                    <a:pt x="154" y="1587"/>
                  </a:lnTo>
                  <a:lnTo>
                    <a:pt x="154" y="1587"/>
                  </a:lnTo>
                  <a:lnTo>
                    <a:pt x="154" y="1434"/>
                  </a:lnTo>
                  <a:lnTo>
                    <a:pt x="205" y="1331"/>
                  </a:lnTo>
                  <a:lnTo>
                    <a:pt x="205" y="1331"/>
                  </a:lnTo>
                  <a:lnTo>
                    <a:pt x="308" y="1229"/>
                  </a:lnTo>
                  <a:lnTo>
                    <a:pt x="410" y="1127"/>
                  </a:lnTo>
                  <a:lnTo>
                    <a:pt x="513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871" y="1024"/>
                  </a:lnTo>
                  <a:lnTo>
                    <a:pt x="1024" y="973"/>
                  </a:lnTo>
                  <a:lnTo>
                    <a:pt x="1178" y="819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280" y="461"/>
                  </a:lnTo>
                  <a:lnTo>
                    <a:pt x="1280" y="308"/>
                  </a:lnTo>
                  <a:lnTo>
                    <a:pt x="1280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62;p54"/>
            <p:cNvSpPr/>
            <p:nvPr/>
          </p:nvSpPr>
          <p:spPr>
            <a:xfrm>
              <a:off x="4918125" y="2029575"/>
              <a:ext cx="32025" cy="48650"/>
            </a:xfrm>
            <a:custGeom>
              <a:avLst/>
              <a:gdLst/>
              <a:ahLst/>
              <a:cxnLst/>
              <a:rect l="l" t="t" r="r" b="b"/>
              <a:pathLst>
                <a:path w="1281" h="1946" fill="none" extrusionOk="0">
                  <a:moveTo>
                    <a:pt x="1280" y="308"/>
                  </a:moveTo>
                  <a:lnTo>
                    <a:pt x="1280" y="308"/>
                  </a:lnTo>
                  <a:lnTo>
                    <a:pt x="1178" y="1"/>
                  </a:lnTo>
                  <a:lnTo>
                    <a:pt x="1178" y="1"/>
                  </a:lnTo>
                  <a:lnTo>
                    <a:pt x="1178" y="154"/>
                  </a:lnTo>
                  <a:lnTo>
                    <a:pt x="1127" y="308"/>
                  </a:lnTo>
                  <a:lnTo>
                    <a:pt x="1127" y="308"/>
                  </a:lnTo>
                  <a:lnTo>
                    <a:pt x="1127" y="461"/>
                  </a:lnTo>
                  <a:lnTo>
                    <a:pt x="1025" y="615"/>
                  </a:lnTo>
                  <a:lnTo>
                    <a:pt x="1025" y="615"/>
                  </a:lnTo>
                  <a:lnTo>
                    <a:pt x="973" y="717"/>
                  </a:lnTo>
                  <a:lnTo>
                    <a:pt x="871" y="768"/>
                  </a:lnTo>
                  <a:lnTo>
                    <a:pt x="769" y="819"/>
                  </a:lnTo>
                  <a:lnTo>
                    <a:pt x="615" y="871"/>
                  </a:lnTo>
                  <a:lnTo>
                    <a:pt x="615" y="871"/>
                  </a:lnTo>
                  <a:lnTo>
                    <a:pt x="410" y="871"/>
                  </a:lnTo>
                  <a:lnTo>
                    <a:pt x="257" y="973"/>
                  </a:lnTo>
                  <a:lnTo>
                    <a:pt x="103" y="1075"/>
                  </a:lnTo>
                  <a:lnTo>
                    <a:pt x="1" y="1229"/>
                  </a:lnTo>
                  <a:lnTo>
                    <a:pt x="1" y="1229"/>
                  </a:lnTo>
                  <a:lnTo>
                    <a:pt x="1" y="1434"/>
                  </a:lnTo>
                  <a:lnTo>
                    <a:pt x="1" y="1587"/>
                  </a:lnTo>
                  <a:lnTo>
                    <a:pt x="1" y="1587"/>
                  </a:lnTo>
                  <a:lnTo>
                    <a:pt x="52" y="1792"/>
                  </a:lnTo>
                  <a:lnTo>
                    <a:pt x="52" y="1946"/>
                  </a:lnTo>
                  <a:lnTo>
                    <a:pt x="52" y="1946"/>
                  </a:lnTo>
                  <a:lnTo>
                    <a:pt x="154" y="1587"/>
                  </a:lnTo>
                  <a:lnTo>
                    <a:pt x="154" y="1587"/>
                  </a:lnTo>
                  <a:lnTo>
                    <a:pt x="154" y="1485"/>
                  </a:lnTo>
                  <a:lnTo>
                    <a:pt x="257" y="1331"/>
                  </a:lnTo>
                  <a:lnTo>
                    <a:pt x="257" y="1331"/>
                  </a:lnTo>
                  <a:lnTo>
                    <a:pt x="308" y="1229"/>
                  </a:lnTo>
                  <a:lnTo>
                    <a:pt x="410" y="1178"/>
                  </a:lnTo>
                  <a:lnTo>
                    <a:pt x="564" y="1127"/>
                  </a:lnTo>
                  <a:lnTo>
                    <a:pt x="666" y="1127"/>
                  </a:lnTo>
                  <a:lnTo>
                    <a:pt x="666" y="1127"/>
                  </a:lnTo>
                  <a:lnTo>
                    <a:pt x="871" y="1075"/>
                  </a:lnTo>
                  <a:lnTo>
                    <a:pt x="1025" y="973"/>
                  </a:lnTo>
                  <a:lnTo>
                    <a:pt x="1178" y="871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280" y="512"/>
                  </a:lnTo>
                  <a:lnTo>
                    <a:pt x="1280" y="308"/>
                  </a:lnTo>
                  <a:lnTo>
                    <a:pt x="1280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063;p54"/>
            <p:cNvSpPr/>
            <p:nvPr/>
          </p:nvSpPr>
          <p:spPr>
            <a:xfrm>
              <a:off x="5232925" y="1897775"/>
              <a:ext cx="33300" cy="48650"/>
            </a:xfrm>
            <a:custGeom>
              <a:avLst/>
              <a:gdLst/>
              <a:ahLst/>
              <a:cxnLst/>
              <a:rect l="l" t="t" r="r" b="b"/>
              <a:pathLst>
                <a:path w="1332" h="1946" fill="none" extrusionOk="0">
                  <a:moveTo>
                    <a:pt x="1280" y="359"/>
                  </a:moveTo>
                  <a:lnTo>
                    <a:pt x="1280" y="359"/>
                  </a:lnTo>
                  <a:lnTo>
                    <a:pt x="1229" y="1"/>
                  </a:lnTo>
                  <a:lnTo>
                    <a:pt x="1229" y="1"/>
                  </a:lnTo>
                  <a:lnTo>
                    <a:pt x="1229" y="205"/>
                  </a:lnTo>
                  <a:lnTo>
                    <a:pt x="1178" y="359"/>
                  </a:lnTo>
                  <a:lnTo>
                    <a:pt x="1178" y="359"/>
                  </a:lnTo>
                  <a:lnTo>
                    <a:pt x="1126" y="512"/>
                  </a:lnTo>
                  <a:lnTo>
                    <a:pt x="1075" y="615"/>
                  </a:lnTo>
                  <a:lnTo>
                    <a:pt x="1075" y="615"/>
                  </a:lnTo>
                  <a:lnTo>
                    <a:pt x="1024" y="717"/>
                  </a:lnTo>
                  <a:lnTo>
                    <a:pt x="922" y="819"/>
                  </a:lnTo>
                  <a:lnTo>
                    <a:pt x="768" y="871"/>
                  </a:lnTo>
                  <a:lnTo>
                    <a:pt x="666" y="871"/>
                  </a:lnTo>
                  <a:lnTo>
                    <a:pt x="666" y="871"/>
                  </a:lnTo>
                  <a:lnTo>
                    <a:pt x="461" y="871"/>
                  </a:lnTo>
                  <a:lnTo>
                    <a:pt x="307" y="973"/>
                  </a:lnTo>
                  <a:lnTo>
                    <a:pt x="154" y="1075"/>
                  </a:lnTo>
                  <a:lnTo>
                    <a:pt x="51" y="1280"/>
                  </a:lnTo>
                  <a:lnTo>
                    <a:pt x="51" y="1280"/>
                  </a:lnTo>
                  <a:lnTo>
                    <a:pt x="0" y="1434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103" y="1946"/>
                  </a:lnTo>
                  <a:lnTo>
                    <a:pt x="103" y="1946"/>
                  </a:lnTo>
                  <a:lnTo>
                    <a:pt x="154" y="1638"/>
                  </a:lnTo>
                  <a:lnTo>
                    <a:pt x="154" y="1638"/>
                  </a:lnTo>
                  <a:lnTo>
                    <a:pt x="154" y="1485"/>
                  </a:lnTo>
                  <a:lnTo>
                    <a:pt x="256" y="1382"/>
                  </a:lnTo>
                  <a:lnTo>
                    <a:pt x="256" y="1382"/>
                  </a:lnTo>
                  <a:lnTo>
                    <a:pt x="307" y="1280"/>
                  </a:lnTo>
                  <a:lnTo>
                    <a:pt x="410" y="1178"/>
                  </a:lnTo>
                  <a:lnTo>
                    <a:pt x="563" y="1127"/>
                  </a:lnTo>
                  <a:lnTo>
                    <a:pt x="666" y="1127"/>
                  </a:lnTo>
                  <a:lnTo>
                    <a:pt x="666" y="1127"/>
                  </a:lnTo>
                  <a:lnTo>
                    <a:pt x="870" y="1075"/>
                  </a:lnTo>
                  <a:lnTo>
                    <a:pt x="1024" y="1024"/>
                  </a:lnTo>
                  <a:lnTo>
                    <a:pt x="1178" y="871"/>
                  </a:lnTo>
                  <a:lnTo>
                    <a:pt x="1280" y="717"/>
                  </a:lnTo>
                  <a:lnTo>
                    <a:pt x="1280" y="717"/>
                  </a:lnTo>
                  <a:lnTo>
                    <a:pt x="1331" y="512"/>
                  </a:lnTo>
                  <a:lnTo>
                    <a:pt x="1280" y="359"/>
                  </a:lnTo>
                  <a:lnTo>
                    <a:pt x="1280" y="3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064;p54"/>
            <p:cNvSpPr/>
            <p:nvPr/>
          </p:nvSpPr>
          <p:spPr>
            <a:xfrm>
              <a:off x="5304575" y="1627775"/>
              <a:ext cx="32025" cy="48650"/>
            </a:xfrm>
            <a:custGeom>
              <a:avLst/>
              <a:gdLst/>
              <a:ahLst/>
              <a:cxnLst/>
              <a:rect l="l" t="t" r="r" b="b"/>
              <a:pathLst>
                <a:path w="1281" h="1946" fill="none" extrusionOk="0">
                  <a:moveTo>
                    <a:pt x="1280" y="308"/>
                  </a:moveTo>
                  <a:lnTo>
                    <a:pt x="1280" y="308"/>
                  </a:lnTo>
                  <a:lnTo>
                    <a:pt x="1280" y="154"/>
                  </a:lnTo>
                  <a:lnTo>
                    <a:pt x="1229" y="1"/>
                  </a:lnTo>
                  <a:lnTo>
                    <a:pt x="1229" y="1"/>
                  </a:lnTo>
                  <a:lnTo>
                    <a:pt x="1178" y="308"/>
                  </a:lnTo>
                  <a:lnTo>
                    <a:pt x="1178" y="308"/>
                  </a:lnTo>
                  <a:lnTo>
                    <a:pt x="1127" y="461"/>
                  </a:lnTo>
                  <a:lnTo>
                    <a:pt x="1075" y="615"/>
                  </a:lnTo>
                  <a:lnTo>
                    <a:pt x="1075" y="615"/>
                  </a:lnTo>
                  <a:lnTo>
                    <a:pt x="973" y="717"/>
                  </a:lnTo>
                  <a:lnTo>
                    <a:pt x="922" y="768"/>
                  </a:lnTo>
                  <a:lnTo>
                    <a:pt x="768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461" y="871"/>
                  </a:lnTo>
                  <a:lnTo>
                    <a:pt x="308" y="922"/>
                  </a:lnTo>
                  <a:lnTo>
                    <a:pt x="154" y="1075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1" y="1434"/>
                  </a:lnTo>
                  <a:lnTo>
                    <a:pt x="1" y="1587"/>
                  </a:lnTo>
                  <a:lnTo>
                    <a:pt x="1" y="1587"/>
                  </a:lnTo>
                  <a:lnTo>
                    <a:pt x="52" y="1946"/>
                  </a:lnTo>
                  <a:lnTo>
                    <a:pt x="52" y="1946"/>
                  </a:lnTo>
                  <a:lnTo>
                    <a:pt x="103" y="1792"/>
                  </a:lnTo>
                  <a:lnTo>
                    <a:pt x="154" y="1587"/>
                  </a:lnTo>
                  <a:lnTo>
                    <a:pt x="154" y="1587"/>
                  </a:lnTo>
                  <a:lnTo>
                    <a:pt x="154" y="1485"/>
                  </a:lnTo>
                  <a:lnTo>
                    <a:pt x="205" y="1331"/>
                  </a:lnTo>
                  <a:lnTo>
                    <a:pt x="205" y="1331"/>
                  </a:lnTo>
                  <a:lnTo>
                    <a:pt x="308" y="1229"/>
                  </a:lnTo>
                  <a:lnTo>
                    <a:pt x="410" y="1178"/>
                  </a:lnTo>
                  <a:lnTo>
                    <a:pt x="512" y="1127"/>
                  </a:lnTo>
                  <a:lnTo>
                    <a:pt x="666" y="1127"/>
                  </a:lnTo>
                  <a:lnTo>
                    <a:pt x="666" y="1127"/>
                  </a:lnTo>
                  <a:lnTo>
                    <a:pt x="871" y="1075"/>
                  </a:lnTo>
                  <a:lnTo>
                    <a:pt x="1024" y="973"/>
                  </a:lnTo>
                  <a:lnTo>
                    <a:pt x="1178" y="871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280" y="512"/>
                  </a:lnTo>
                  <a:lnTo>
                    <a:pt x="1280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065;p54"/>
            <p:cNvSpPr/>
            <p:nvPr/>
          </p:nvSpPr>
          <p:spPr>
            <a:xfrm>
              <a:off x="5476050" y="1667450"/>
              <a:ext cx="32000" cy="47375"/>
            </a:xfrm>
            <a:custGeom>
              <a:avLst/>
              <a:gdLst/>
              <a:ahLst/>
              <a:cxnLst/>
              <a:rect l="l" t="t" r="r" b="b"/>
              <a:pathLst>
                <a:path w="1280" h="1895" fill="none" extrusionOk="0">
                  <a:moveTo>
                    <a:pt x="1280" y="307"/>
                  </a:moveTo>
                  <a:lnTo>
                    <a:pt x="1280" y="307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178" y="154"/>
                  </a:lnTo>
                  <a:lnTo>
                    <a:pt x="1126" y="307"/>
                  </a:lnTo>
                  <a:lnTo>
                    <a:pt x="1126" y="307"/>
                  </a:lnTo>
                  <a:lnTo>
                    <a:pt x="1126" y="461"/>
                  </a:lnTo>
                  <a:lnTo>
                    <a:pt x="1075" y="563"/>
                  </a:lnTo>
                  <a:lnTo>
                    <a:pt x="1075" y="563"/>
                  </a:lnTo>
                  <a:lnTo>
                    <a:pt x="973" y="666"/>
                  </a:lnTo>
                  <a:lnTo>
                    <a:pt x="870" y="768"/>
                  </a:lnTo>
                  <a:lnTo>
                    <a:pt x="768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461" y="870"/>
                  </a:lnTo>
                  <a:lnTo>
                    <a:pt x="256" y="922"/>
                  </a:lnTo>
                  <a:lnTo>
                    <a:pt x="154" y="1075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0" y="1382"/>
                  </a:lnTo>
                  <a:lnTo>
                    <a:pt x="0" y="1587"/>
                  </a:lnTo>
                  <a:lnTo>
                    <a:pt x="0" y="1587"/>
                  </a:lnTo>
                  <a:lnTo>
                    <a:pt x="0" y="1741"/>
                  </a:lnTo>
                  <a:lnTo>
                    <a:pt x="52" y="1894"/>
                  </a:lnTo>
                  <a:lnTo>
                    <a:pt x="52" y="1894"/>
                  </a:lnTo>
                  <a:lnTo>
                    <a:pt x="103" y="1587"/>
                  </a:lnTo>
                  <a:lnTo>
                    <a:pt x="103" y="1587"/>
                  </a:lnTo>
                  <a:lnTo>
                    <a:pt x="154" y="1433"/>
                  </a:lnTo>
                  <a:lnTo>
                    <a:pt x="205" y="1331"/>
                  </a:lnTo>
                  <a:lnTo>
                    <a:pt x="205" y="1331"/>
                  </a:lnTo>
                  <a:lnTo>
                    <a:pt x="307" y="1229"/>
                  </a:lnTo>
                  <a:lnTo>
                    <a:pt x="410" y="1126"/>
                  </a:lnTo>
                  <a:lnTo>
                    <a:pt x="512" y="1126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870" y="1075"/>
                  </a:lnTo>
                  <a:lnTo>
                    <a:pt x="1024" y="973"/>
                  </a:lnTo>
                  <a:lnTo>
                    <a:pt x="1178" y="819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280" y="512"/>
                  </a:lnTo>
                  <a:lnTo>
                    <a:pt x="1280" y="307"/>
                  </a:lnTo>
                  <a:lnTo>
                    <a:pt x="1280" y="3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066;p54"/>
            <p:cNvSpPr/>
            <p:nvPr/>
          </p:nvSpPr>
          <p:spPr>
            <a:xfrm>
              <a:off x="4826000" y="2152425"/>
              <a:ext cx="33300" cy="47375"/>
            </a:xfrm>
            <a:custGeom>
              <a:avLst/>
              <a:gdLst/>
              <a:ahLst/>
              <a:cxnLst/>
              <a:rect l="l" t="t" r="r" b="b"/>
              <a:pathLst>
                <a:path w="1332" h="1895" fill="none" extrusionOk="0">
                  <a:moveTo>
                    <a:pt x="1280" y="307"/>
                  </a:moveTo>
                  <a:lnTo>
                    <a:pt x="1280" y="307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229" y="154"/>
                  </a:lnTo>
                  <a:lnTo>
                    <a:pt x="1178" y="307"/>
                  </a:lnTo>
                  <a:lnTo>
                    <a:pt x="1178" y="307"/>
                  </a:lnTo>
                  <a:lnTo>
                    <a:pt x="1127" y="461"/>
                  </a:lnTo>
                  <a:lnTo>
                    <a:pt x="1075" y="563"/>
                  </a:lnTo>
                  <a:lnTo>
                    <a:pt x="1075" y="563"/>
                  </a:lnTo>
                  <a:lnTo>
                    <a:pt x="1024" y="666"/>
                  </a:lnTo>
                  <a:lnTo>
                    <a:pt x="922" y="768"/>
                  </a:lnTo>
                  <a:lnTo>
                    <a:pt x="768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461" y="870"/>
                  </a:lnTo>
                  <a:lnTo>
                    <a:pt x="308" y="922"/>
                  </a:lnTo>
                  <a:lnTo>
                    <a:pt x="154" y="1075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1" y="1433"/>
                  </a:lnTo>
                  <a:lnTo>
                    <a:pt x="1" y="1587"/>
                  </a:lnTo>
                  <a:lnTo>
                    <a:pt x="1" y="1587"/>
                  </a:lnTo>
                  <a:lnTo>
                    <a:pt x="103" y="1894"/>
                  </a:lnTo>
                  <a:lnTo>
                    <a:pt x="103" y="1894"/>
                  </a:lnTo>
                  <a:lnTo>
                    <a:pt x="154" y="1587"/>
                  </a:lnTo>
                  <a:lnTo>
                    <a:pt x="154" y="1587"/>
                  </a:lnTo>
                  <a:lnTo>
                    <a:pt x="154" y="1433"/>
                  </a:lnTo>
                  <a:lnTo>
                    <a:pt x="256" y="1331"/>
                  </a:lnTo>
                  <a:lnTo>
                    <a:pt x="256" y="1331"/>
                  </a:lnTo>
                  <a:lnTo>
                    <a:pt x="308" y="1229"/>
                  </a:lnTo>
                  <a:lnTo>
                    <a:pt x="410" y="1178"/>
                  </a:lnTo>
                  <a:lnTo>
                    <a:pt x="564" y="1126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871" y="1075"/>
                  </a:lnTo>
                  <a:lnTo>
                    <a:pt x="1024" y="973"/>
                  </a:lnTo>
                  <a:lnTo>
                    <a:pt x="1178" y="819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331" y="512"/>
                  </a:lnTo>
                  <a:lnTo>
                    <a:pt x="1331" y="307"/>
                  </a:lnTo>
                  <a:lnTo>
                    <a:pt x="1280" y="3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067;p54"/>
            <p:cNvSpPr/>
            <p:nvPr/>
          </p:nvSpPr>
          <p:spPr>
            <a:xfrm>
              <a:off x="4870800" y="1913125"/>
              <a:ext cx="53750" cy="15375"/>
            </a:xfrm>
            <a:custGeom>
              <a:avLst/>
              <a:gdLst/>
              <a:ahLst/>
              <a:cxnLst/>
              <a:rect l="l" t="t" r="r" b="b"/>
              <a:pathLst>
                <a:path w="2150" h="615" fill="none" extrusionOk="0">
                  <a:moveTo>
                    <a:pt x="1894" y="205"/>
                  </a:moveTo>
                  <a:lnTo>
                    <a:pt x="1894" y="205"/>
                  </a:lnTo>
                  <a:lnTo>
                    <a:pt x="1791" y="308"/>
                  </a:lnTo>
                  <a:lnTo>
                    <a:pt x="1638" y="359"/>
                  </a:lnTo>
                  <a:lnTo>
                    <a:pt x="1638" y="359"/>
                  </a:lnTo>
                  <a:lnTo>
                    <a:pt x="1536" y="359"/>
                  </a:lnTo>
                  <a:lnTo>
                    <a:pt x="1382" y="359"/>
                  </a:lnTo>
                  <a:lnTo>
                    <a:pt x="1280" y="308"/>
                  </a:lnTo>
                  <a:lnTo>
                    <a:pt x="1177" y="205"/>
                  </a:lnTo>
                  <a:lnTo>
                    <a:pt x="1177" y="205"/>
                  </a:lnTo>
                  <a:lnTo>
                    <a:pt x="1024" y="103"/>
                  </a:lnTo>
                  <a:lnTo>
                    <a:pt x="819" y="52"/>
                  </a:lnTo>
                  <a:lnTo>
                    <a:pt x="665" y="1"/>
                  </a:lnTo>
                  <a:lnTo>
                    <a:pt x="461" y="52"/>
                  </a:lnTo>
                  <a:lnTo>
                    <a:pt x="461" y="52"/>
                  </a:lnTo>
                  <a:lnTo>
                    <a:pt x="307" y="154"/>
                  </a:lnTo>
                  <a:lnTo>
                    <a:pt x="154" y="308"/>
                  </a:lnTo>
                  <a:lnTo>
                    <a:pt x="154" y="308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256" y="410"/>
                  </a:lnTo>
                  <a:lnTo>
                    <a:pt x="256" y="410"/>
                  </a:lnTo>
                  <a:lnTo>
                    <a:pt x="410" y="308"/>
                  </a:lnTo>
                  <a:lnTo>
                    <a:pt x="512" y="257"/>
                  </a:lnTo>
                  <a:lnTo>
                    <a:pt x="512" y="257"/>
                  </a:lnTo>
                  <a:lnTo>
                    <a:pt x="665" y="257"/>
                  </a:lnTo>
                  <a:lnTo>
                    <a:pt x="768" y="257"/>
                  </a:lnTo>
                  <a:lnTo>
                    <a:pt x="870" y="308"/>
                  </a:lnTo>
                  <a:lnTo>
                    <a:pt x="973" y="410"/>
                  </a:lnTo>
                  <a:lnTo>
                    <a:pt x="973" y="410"/>
                  </a:lnTo>
                  <a:lnTo>
                    <a:pt x="1126" y="513"/>
                  </a:lnTo>
                  <a:lnTo>
                    <a:pt x="1331" y="564"/>
                  </a:lnTo>
                  <a:lnTo>
                    <a:pt x="1536" y="615"/>
                  </a:lnTo>
                  <a:lnTo>
                    <a:pt x="1689" y="564"/>
                  </a:lnTo>
                  <a:lnTo>
                    <a:pt x="1689" y="564"/>
                  </a:lnTo>
                  <a:lnTo>
                    <a:pt x="1843" y="461"/>
                  </a:lnTo>
                  <a:lnTo>
                    <a:pt x="1996" y="308"/>
                  </a:lnTo>
                  <a:lnTo>
                    <a:pt x="1996" y="308"/>
                  </a:lnTo>
                  <a:lnTo>
                    <a:pt x="2150" y="52"/>
                  </a:lnTo>
                  <a:lnTo>
                    <a:pt x="2150" y="52"/>
                  </a:lnTo>
                  <a:lnTo>
                    <a:pt x="2047" y="103"/>
                  </a:lnTo>
                  <a:lnTo>
                    <a:pt x="1894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068;p54"/>
            <p:cNvSpPr/>
            <p:nvPr/>
          </p:nvSpPr>
          <p:spPr>
            <a:xfrm>
              <a:off x="5322500" y="2028300"/>
              <a:ext cx="53750" cy="14100"/>
            </a:xfrm>
            <a:custGeom>
              <a:avLst/>
              <a:gdLst/>
              <a:ahLst/>
              <a:cxnLst/>
              <a:rect l="l" t="t" r="r" b="b"/>
              <a:pathLst>
                <a:path w="2150" h="564" fill="none" extrusionOk="0">
                  <a:moveTo>
                    <a:pt x="1894" y="205"/>
                  </a:moveTo>
                  <a:lnTo>
                    <a:pt x="1894" y="205"/>
                  </a:lnTo>
                  <a:lnTo>
                    <a:pt x="1638" y="359"/>
                  </a:lnTo>
                  <a:lnTo>
                    <a:pt x="1638" y="359"/>
                  </a:lnTo>
                  <a:lnTo>
                    <a:pt x="1485" y="359"/>
                  </a:lnTo>
                  <a:lnTo>
                    <a:pt x="1382" y="359"/>
                  </a:lnTo>
                  <a:lnTo>
                    <a:pt x="1280" y="307"/>
                  </a:lnTo>
                  <a:lnTo>
                    <a:pt x="1177" y="205"/>
                  </a:lnTo>
                  <a:lnTo>
                    <a:pt x="1177" y="205"/>
                  </a:lnTo>
                  <a:lnTo>
                    <a:pt x="1024" y="103"/>
                  </a:lnTo>
                  <a:lnTo>
                    <a:pt x="819" y="52"/>
                  </a:lnTo>
                  <a:lnTo>
                    <a:pt x="614" y="0"/>
                  </a:lnTo>
                  <a:lnTo>
                    <a:pt x="461" y="52"/>
                  </a:lnTo>
                  <a:lnTo>
                    <a:pt x="461" y="52"/>
                  </a:lnTo>
                  <a:lnTo>
                    <a:pt x="307" y="154"/>
                  </a:lnTo>
                  <a:lnTo>
                    <a:pt x="154" y="307"/>
                  </a:lnTo>
                  <a:lnTo>
                    <a:pt x="154" y="307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256" y="410"/>
                  </a:lnTo>
                  <a:lnTo>
                    <a:pt x="256" y="410"/>
                  </a:lnTo>
                  <a:lnTo>
                    <a:pt x="512" y="256"/>
                  </a:lnTo>
                  <a:lnTo>
                    <a:pt x="512" y="256"/>
                  </a:lnTo>
                  <a:lnTo>
                    <a:pt x="614" y="256"/>
                  </a:lnTo>
                  <a:lnTo>
                    <a:pt x="768" y="256"/>
                  </a:lnTo>
                  <a:lnTo>
                    <a:pt x="870" y="307"/>
                  </a:lnTo>
                  <a:lnTo>
                    <a:pt x="973" y="410"/>
                  </a:lnTo>
                  <a:lnTo>
                    <a:pt x="973" y="410"/>
                  </a:lnTo>
                  <a:lnTo>
                    <a:pt x="1177" y="563"/>
                  </a:lnTo>
                  <a:lnTo>
                    <a:pt x="1433" y="563"/>
                  </a:lnTo>
                  <a:lnTo>
                    <a:pt x="1689" y="512"/>
                  </a:lnTo>
                  <a:lnTo>
                    <a:pt x="1894" y="359"/>
                  </a:lnTo>
                  <a:lnTo>
                    <a:pt x="1894" y="359"/>
                  </a:lnTo>
                  <a:lnTo>
                    <a:pt x="1996" y="307"/>
                  </a:lnTo>
                  <a:lnTo>
                    <a:pt x="1996" y="307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2048" y="154"/>
                  </a:lnTo>
                  <a:lnTo>
                    <a:pt x="1945" y="205"/>
                  </a:lnTo>
                  <a:lnTo>
                    <a:pt x="1894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069;p54"/>
            <p:cNvSpPr/>
            <p:nvPr/>
          </p:nvSpPr>
          <p:spPr>
            <a:xfrm>
              <a:off x="5509325" y="1494700"/>
              <a:ext cx="53750" cy="14100"/>
            </a:xfrm>
            <a:custGeom>
              <a:avLst/>
              <a:gdLst/>
              <a:ahLst/>
              <a:cxnLst/>
              <a:rect l="l" t="t" r="r" b="b"/>
              <a:pathLst>
                <a:path w="2150" h="564" fill="none" extrusionOk="0">
                  <a:moveTo>
                    <a:pt x="1894" y="154"/>
                  </a:moveTo>
                  <a:lnTo>
                    <a:pt x="1894" y="154"/>
                  </a:lnTo>
                  <a:lnTo>
                    <a:pt x="1792" y="256"/>
                  </a:lnTo>
                  <a:lnTo>
                    <a:pt x="1638" y="307"/>
                  </a:lnTo>
                  <a:lnTo>
                    <a:pt x="1638" y="307"/>
                  </a:lnTo>
                  <a:lnTo>
                    <a:pt x="1536" y="307"/>
                  </a:lnTo>
                  <a:lnTo>
                    <a:pt x="1382" y="307"/>
                  </a:lnTo>
                  <a:lnTo>
                    <a:pt x="1280" y="256"/>
                  </a:lnTo>
                  <a:lnTo>
                    <a:pt x="1177" y="154"/>
                  </a:lnTo>
                  <a:lnTo>
                    <a:pt x="1177" y="154"/>
                  </a:lnTo>
                  <a:lnTo>
                    <a:pt x="1024" y="52"/>
                  </a:lnTo>
                  <a:lnTo>
                    <a:pt x="819" y="0"/>
                  </a:lnTo>
                  <a:lnTo>
                    <a:pt x="666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307" y="103"/>
                  </a:lnTo>
                  <a:lnTo>
                    <a:pt x="205" y="256"/>
                  </a:lnTo>
                  <a:lnTo>
                    <a:pt x="205" y="256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256" y="359"/>
                  </a:lnTo>
                  <a:lnTo>
                    <a:pt x="256" y="359"/>
                  </a:lnTo>
                  <a:lnTo>
                    <a:pt x="410" y="256"/>
                  </a:lnTo>
                  <a:lnTo>
                    <a:pt x="512" y="205"/>
                  </a:lnTo>
                  <a:lnTo>
                    <a:pt x="512" y="205"/>
                  </a:lnTo>
                  <a:lnTo>
                    <a:pt x="666" y="205"/>
                  </a:lnTo>
                  <a:lnTo>
                    <a:pt x="768" y="256"/>
                  </a:lnTo>
                  <a:lnTo>
                    <a:pt x="870" y="307"/>
                  </a:lnTo>
                  <a:lnTo>
                    <a:pt x="973" y="359"/>
                  </a:lnTo>
                  <a:lnTo>
                    <a:pt x="973" y="359"/>
                  </a:lnTo>
                  <a:lnTo>
                    <a:pt x="1126" y="461"/>
                  </a:lnTo>
                  <a:lnTo>
                    <a:pt x="1331" y="563"/>
                  </a:lnTo>
                  <a:lnTo>
                    <a:pt x="1536" y="563"/>
                  </a:lnTo>
                  <a:lnTo>
                    <a:pt x="1740" y="512"/>
                  </a:lnTo>
                  <a:lnTo>
                    <a:pt x="1740" y="512"/>
                  </a:lnTo>
                  <a:lnTo>
                    <a:pt x="1894" y="410"/>
                  </a:lnTo>
                  <a:lnTo>
                    <a:pt x="1996" y="256"/>
                  </a:lnTo>
                  <a:lnTo>
                    <a:pt x="1996" y="256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1945" y="205"/>
                  </a:lnTo>
                  <a:lnTo>
                    <a:pt x="1894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070;p54"/>
            <p:cNvSpPr/>
            <p:nvPr/>
          </p:nvSpPr>
          <p:spPr>
            <a:xfrm>
              <a:off x="5400550" y="1548450"/>
              <a:ext cx="47375" cy="33275"/>
            </a:xfrm>
            <a:custGeom>
              <a:avLst/>
              <a:gdLst/>
              <a:ahLst/>
              <a:cxnLst/>
              <a:rect l="l" t="t" r="r" b="b"/>
              <a:pathLst>
                <a:path w="1895" h="1331" fill="none" extrusionOk="0">
                  <a:moveTo>
                    <a:pt x="1587" y="1177"/>
                  </a:moveTo>
                  <a:lnTo>
                    <a:pt x="1587" y="1177"/>
                  </a:lnTo>
                  <a:lnTo>
                    <a:pt x="1434" y="1126"/>
                  </a:lnTo>
                  <a:lnTo>
                    <a:pt x="1331" y="1075"/>
                  </a:lnTo>
                  <a:lnTo>
                    <a:pt x="1331" y="1075"/>
                  </a:lnTo>
                  <a:lnTo>
                    <a:pt x="1229" y="973"/>
                  </a:lnTo>
                  <a:lnTo>
                    <a:pt x="1127" y="870"/>
                  </a:lnTo>
                  <a:lnTo>
                    <a:pt x="1075" y="768"/>
                  </a:lnTo>
                  <a:lnTo>
                    <a:pt x="1075" y="614"/>
                  </a:lnTo>
                  <a:lnTo>
                    <a:pt x="1075" y="614"/>
                  </a:lnTo>
                  <a:lnTo>
                    <a:pt x="1075" y="461"/>
                  </a:lnTo>
                  <a:lnTo>
                    <a:pt x="973" y="256"/>
                  </a:lnTo>
                  <a:lnTo>
                    <a:pt x="819" y="154"/>
                  </a:lnTo>
                  <a:lnTo>
                    <a:pt x="666" y="51"/>
                  </a:lnTo>
                  <a:lnTo>
                    <a:pt x="666" y="51"/>
                  </a:lnTo>
                  <a:lnTo>
                    <a:pt x="461" y="0"/>
                  </a:lnTo>
                  <a:lnTo>
                    <a:pt x="308" y="51"/>
                  </a:lnTo>
                  <a:lnTo>
                    <a:pt x="308" y="51"/>
                  </a:lnTo>
                  <a:lnTo>
                    <a:pt x="0" y="102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563" y="256"/>
                  </a:lnTo>
                  <a:lnTo>
                    <a:pt x="563" y="256"/>
                  </a:lnTo>
                  <a:lnTo>
                    <a:pt x="666" y="307"/>
                  </a:lnTo>
                  <a:lnTo>
                    <a:pt x="768" y="410"/>
                  </a:lnTo>
                  <a:lnTo>
                    <a:pt x="819" y="563"/>
                  </a:lnTo>
                  <a:lnTo>
                    <a:pt x="819" y="665"/>
                  </a:lnTo>
                  <a:lnTo>
                    <a:pt x="819" y="665"/>
                  </a:lnTo>
                  <a:lnTo>
                    <a:pt x="819" y="870"/>
                  </a:lnTo>
                  <a:lnTo>
                    <a:pt x="922" y="1024"/>
                  </a:lnTo>
                  <a:lnTo>
                    <a:pt x="1075" y="1177"/>
                  </a:lnTo>
                  <a:lnTo>
                    <a:pt x="1229" y="1280"/>
                  </a:lnTo>
                  <a:lnTo>
                    <a:pt x="1229" y="1280"/>
                  </a:lnTo>
                  <a:lnTo>
                    <a:pt x="1382" y="1331"/>
                  </a:lnTo>
                  <a:lnTo>
                    <a:pt x="1587" y="1280"/>
                  </a:lnTo>
                  <a:lnTo>
                    <a:pt x="1894" y="1229"/>
                  </a:lnTo>
                  <a:lnTo>
                    <a:pt x="1894" y="1229"/>
                  </a:lnTo>
                  <a:lnTo>
                    <a:pt x="1587" y="1177"/>
                  </a:lnTo>
                  <a:lnTo>
                    <a:pt x="1587" y="1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071;p54"/>
            <p:cNvSpPr/>
            <p:nvPr/>
          </p:nvSpPr>
          <p:spPr>
            <a:xfrm>
              <a:off x="5339125" y="1790275"/>
              <a:ext cx="48650" cy="32025"/>
            </a:xfrm>
            <a:custGeom>
              <a:avLst/>
              <a:gdLst/>
              <a:ahLst/>
              <a:cxnLst/>
              <a:rect l="l" t="t" r="r" b="b"/>
              <a:pathLst>
                <a:path w="1946" h="1281" fill="none" extrusionOk="0">
                  <a:moveTo>
                    <a:pt x="1587" y="1178"/>
                  </a:moveTo>
                  <a:lnTo>
                    <a:pt x="1587" y="1178"/>
                  </a:lnTo>
                  <a:lnTo>
                    <a:pt x="1485" y="1178"/>
                  </a:lnTo>
                  <a:lnTo>
                    <a:pt x="1331" y="1076"/>
                  </a:lnTo>
                  <a:lnTo>
                    <a:pt x="1331" y="1076"/>
                  </a:lnTo>
                  <a:lnTo>
                    <a:pt x="1229" y="1025"/>
                  </a:lnTo>
                  <a:lnTo>
                    <a:pt x="1178" y="922"/>
                  </a:lnTo>
                  <a:lnTo>
                    <a:pt x="1127" y="769"/>
                  </a:lnTo>
                  <a:lnTo>
                    <a:pt x="1127" y="666"/>
                  </a:lnTo>
                  <a:lnTo>
                    <a:pt x="1127" y="666"/>
                  </a:lnTo>
                  <a:lnTo>
                    <a:pt x="1075" y="410"/>
                  </a:lnTo>
                  <a:lnTo>
                    <a:pt x="922" y="206"/>
                  </a:lnTo>
                  <a:lnTo>
                    <a:pt x="717" y="52"/>
                  </a:lnTo>
                  <a:lnTo>
                    <a:pt x="461" y="1"/>
                  </a:lnTo>
                  <a:lnTo>
                    <a:pt x="461" y="1"/>
                  </a:lnTo>
                  <a:lnTo>
                    <a:pt x="359" y="1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359" y="155"/>
                  </a:lnTo>
                  <a:lnTo>
                    <a:pt x="359" y="155"/>
                  </a:lnTo>
                  <a:lnTo>
                    <a:pt x="461" y="155"/>
                  </a:lnTo>
                  <a:lnTo>
                    <a:pt x="615" y="206"/>
                  </a:lnTo>
                  <a:lnTo>
                    <a:pt x="615" y="206"/>
                  </a:lnTo>
                  <a:lnTo>
                    <a:pt x="717" y="308"/>
                  </a:lnTo>
                  <a:lnTo>
                    <a:pt x="768" y="410"/>
                  </a:lnTo>
                  <a:lnTo>
                    <a:pt x="820" y="513"/>
                  </a:lnTo>
                  <a:lnTo>
                    <a:pt x="871" y="666"/>
                  </a:lnTo>
                  <a:lnTo>
                    <a:pt x="871" y="666"/>
                  </a:lnTo>
                  <a:lnTo>
                    <a:pt x="871" y="820"/>
                  </a:lnTo>
                  <a:lnTo>
                    <a:pt x="973" y="1025"/>
                  </a:lnTo>
                  <a:lnTo>
                    <a:pt x="1075" y="1178"/>
                  </a:lnTo>
                  <a:lnTo>
                    <a:pt x="1280" y="1281"/>
                  </a:lnTo>
                  <a:lnTo>
                    <a:pt x="1280" y="1281"/>
                  </a:lnTo>
                  <a:lnTo>
                    <a:pt x="1434" y="1281"/>
                  </a:lnTo>
                  <a:lnTo>
                    <a:pt x="1587" y="1281"/>
                  </a:lnTo>
                  <a:lnTo>
                    <a:pt x="1587" y="1281"/>
                  </a:lnTo>
                  <a:lnTo>
                    <a:pt x="1946" y="1229"/>
                  </a:lnTo>
                  <a:lnTo>
                    <a:pt x="1587" y="1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072;p54"/>
            <p:cNvSpPr/>
            <p:nvPr/>
          </p:nvSpPr>
          <p:spPr>
            <a:xfrm>
              <a:off x="5039700" y="2151150"/>
              <a:ext cx="48650" cy="32000"/>
            </a:xfrm>
            <a:custGeom>
              <a:avLst/>
              <a:gdLst/>
              <a:ahLst/>
              <a:cxnLst/>
              <a:rect l="l" t="t" r="r" b="b"/>
              <a:pathLst>
                <a:path w="1946" h="1280" fill="none" extrusionOk="0">
                  <a:moveTo>
                    <a:pt x="1638" y="1126"/>
                  </a:moveTo>
                  <a:lnTo>
                    <a:pt x="1638" y="1126"/>
                  </a:lnTo>
                  <a:lnTo>
                    <a:pt x="1485" y="1126"/>
                  </a:lnTo>
                  <a:lnTo>
                    <a:pt x="1382" y="1024"/>
                  </a:lnTo>
                  <a:lnTo>
                    <a:pt x="1382" y="1024"/>
                  </a:lnTo>
                  <a:lnTo>
                    <a:pt x="1280" y="973"/>
                  </a:lnTo>
                  <a:lnTo>
                    <a:pt x="1178" y="870"/>
                  </a:lnTo>
                  <a:lnTo>
                    <a:pt x="1126" y="717"/>
                  </a:lnTo>
                  <a:lnTo>
                    <a:pt x="1126" y="614"/>
                  </a:lnTo>
                  <a:lnTo>
                    <a:pt x="1126" y="614"/>
                  </a:lnTo>
                  <a:lnTo>
                    <a:pt x="1075" y="410"/>
                  </a:lnTo>
                  <a:lnTo>
                    <a:pt x="1024" y="256"/>
                  </a:lnTo>
                  <a:lnTo>
                    <a:pt x="871" y="102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512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0" y="51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461" y="154"/>
                  </a:lnTo>
                  <a:lnTo>
                    <a:pt x="615" y="205"/>
                  </a:lnTo>
                  <a:lnTo>
                    <a:pt x="615" y="205"/>
                  </a:lnTo>
                  <a:lnTo>
                    <a:pt x="717" y="307"/>
                  </a:lnTo>
                  <a:lnTo>
                    <a:pt x="819" y="410"/>
                  </a:lnTo>
                  <a:lnTo>
                    <a:pt x="819" y="512"/>
                  </a:lnTo>
                  <a:lnTo>
                    <a:pt x="871" y="614"/>
                  </a:lnTo>
                  <a:lnTo>
                    <a:pt x="871" y="614"/>
                  </a:lnTo>
                  <a:lnTo>
                    <a:pt x="871" y="819"/>
                  </a:lnTo>
                  <a:lnTo>
                    <a:pt x="973" y="973"/>
                  </a:lnTo>
                  <a:lnTo>
                    <a:pt x="1075" y="1126"/>
                  </a:lnTo>
                  <a:lnTo>
                    <a:pt x="1280" y="1229"/>
                  </a:lnTo>
                  <a:lnTo>
                    <a:pt x="1280" y="1229"/>
                  </a:lnTo>
                  <a:lnTo>
                    <a:pt x="1434" y="1280"/>
                  </a:lnTo>
                  <a:lnTo>
                    <a:pt x="1638" y="1280"/>
                  </a:lnTo>
                  <a:lnTo>
                    <a:pt x="1945" y="1229"/>
                  </a:lnTo>
                  <a:lnTo>
                    <a:pt x="1945" y="1229"/>
                  </a:lnTo>
                  <a:lnTo>
                    <a:pt x="1638" y="1126"/>
                  </a:lnTo>
                  <a:lnTo>
                    <a:pt x="1638" y="11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073;p54"/>
            <p:cNvSpPr/>
            <p:nvPr/>
          </p:nvSpPr>
          <p:spPr>
            <a:xfrm>
              <a:off x="5039700" y="1920800"/>
              <a:ext cx="48650" cy="33300"/>
            </a:xfrm>
            <a:custGeom>
              <a:avLst/>
              <a:gdLst/>
              <a:ahLst/>
              <a:cxnLst/>
              <a:rect l="l" t="t" r="r" b="b"/>
              <a:pathLst>
                <a:path w="1946" h="1332" fill="none" extrusionOk="0">
                  <a:moveTo>
                    <a:pt x="1638" y="1127"/>
                  </a:moveTo>
                  <a:lnTo>
                    <a:pt x="1638" y="1127"/>
                  </a:lnTo>
                  <a:lnTo>
                    <a:pt x="1485" y="1127"/>
                  </a:lnTo>
                  <a:lnTo>
                    <a:pt x="1382" y="1076"/>
                  </a:lnTo>
                  <a:lnTo>
                    <a:pt x="1382" y="1076"/>
                  </a:lnTo>
                  <a:lnTo>
                    <a:pt x="1280" y="973"/>
                  </a:lnTo>
                  <a:lnTo>
                    <a:pt x="1178" y="871"/>
                  </a:lnTo>
                  <a:lnTo>
                    <a:pt x="1126" y="769"/>
                  </a:lnTo>
                  <a:lnTo>
                    <a:pt x="1126" y="615"/>
                  </a:lnTo>
                  <a:lnTo>
                    <a:pt x="1126" y="615"/>
                  </a:lnTo>
                  <a:lnTo>
                    <a:pt x="1075" y="461"/>
                  </a:lnTo>
                  <a:lnTo>
                    <a:pt x="1024" y="257"/>
                  </a:lnTo>
                  <a:lnTo>
                    <a:pt x="871" y="103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512" y="1"/>
                  </a:lnTo>
                  <a:lnTo>
                    <a:pt x="359" y="52"/>
                  </a:lnTo>
                  <a:lnTo>
                    <a:pt x="359" y="52"/>
                  </a:lnTo>
                  <a:lnTo>
                    <a:pt x="0" y="103"/>
                  </a:lnTo>
                  <a:lnTo>
                    <a:pt x="359" y="154"/>
                  </a:lnTo>
                  <a:lnTo>
                    <a:pt x="359" y="154"/>
                  </a:lnTo>
                  <a:lnTo>
                    <a:pt x="461" y="206"/>
                  </a:lnTo>
                  <a:lnTo>
                    <a:pt x="615" y="257"/>
                  </a:lnTo>
                  <a:lnTo>
                    <a:pt x="615" y="257"/>
                  </a:lnTo>
                  <a:lnTo>
                    <a:pt x="717" y="308"/>
                  </a:lnTo>
                  <a:lnTo>
                    <a:pt x="819" y="410"/>
                  </a:lnTo>
                  <a:lnTo>
                    <a:pt x="819" y="513"/>
                  </a:lnTo>
                  <a:lnTo>
                    <a:pt x="871" y="666"/>
                  </a:lnTo>
                  <a:lnTo>
                    <a:pt x="871" y="666"/>
                  </a:lnTo>
                  <a:lnTo>
                    <a:pt x="871" y="871"/>
                  </a:lnTo>
                  <a:lnTo>
                    <a:pt x="973" y="1025"/>
                  </a:lnTo>
                  <a:lnTo>
                    <a:pt x="1075" y="1178"/>
                  </a:lnTo>
                  <a:lnTo>
                    <a:pt x="1280" y="1280"/>
                  </a:lnTo>
                  <a:lnTo>
                    <a:pt x="1280" y="1280"/>
                  </a:lnTo>
                  <a:lnTo>
                    <a:pt x="1434" y="1332"/>
                  </a:lnTo>
                  <a:lnTo>
                    <a:pt x="1638" y="1332"/>
                  </a:lnTo>
                  <a:lnTo>
                    <a:pt x="1638" y="1332"/>
                  </a:lnTo>
                  <a:lnTo>
                    <a:pt x="1945" y="1229"/>
                  </a:lnTo>
                  <a:lnTo>
                    <a:pt x="1945" y="1229"/>
                  </a:lnTo>
                  <a:lnTo>
                    <a:pt x="1792" y="1178"/>
                  </a:lnTo>
                  <a:lnTo>
                    <a:pt x="1638" y="1127"/>
                  </a:lnTo>
                  <a:lnTo>
                    <a:pt x="1638" y="1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074;p54"/>
            <p:cNvSpPr/>
            <p:nvPr/>
          </p:nvSpPr>
          <p:spPr>
            <a:xfrm>
              <a:off x="4801700" y="1896500"/>
              <a:ext cx="81900" cy="396700"/>
            </a:xfrm>
            <a:custGeom>
              <a:avLst/>
              <a:gdLst/>
              <a:ahLst/>
              <a:cxnLst/>
              <a:rect l="l" t="t" r="r" b="b"/>
              <a:pathLst>
                <a:path w="3276" h="15868" extrusionOk="0">
                  <a:moveTo>
                    <a:pt x="0" y="0"/>
                  </a:moveTo>
                  <a:lnTo>
                    <a:pt x="0" y="52"/>
                  </a:lnTo>
                  <a:lnTo>
                    <a:pt x="102" y="1024"/>
                  </a:lnTo>
                  <a:lnTo>
                    <a:pt x="256" y="1997"/>
                  </a:lnTo>
                  <a:lnTo>
                    <a:pt x="665" y="3890"/>
                  </a:lnTo>
                  <a:lnTo>
                    <a:pt x="1382" y="7934"/>
                  </a:lnTo>
                  <a:lnTo>
                    <a:pt x="1792" y="9930"/>
                  </a:lnTo>
                  <a:lnTo>
                    <a:pt x="2252" y="11875"/>
                  </a:lnTo>
                  <a:lnTo>
                    <a:pt x="3174" y="15868"/>
                  </a:lnTo>
                  <a:lnTo>
                    <a:pt x="3276" y="15868"/>
                  </a:lnTo>
                  <a:lnTo>
                    <a:pt x="2610" y="11875"/>
                  </a:lnTo>
                  <a:lnTo>
                    <a:pt x="2252" y="9879"/>
                  </a:lnTo>
                  <a:lnTo>
                    <a:pt x="1894" y="7934"/>
                  </a:lnTo>
                  <a:lnTo>
                    <a:pt x="1024" y="3993"/>
                  </a:lnTo>
                  <a:lnTo>
                    <a:pt x="614" y="1997"/>
                  </a:lnTo>
                  <a:lnTo>
                    <a:pt x="358" y="1024"/>
                  </a:lnTo>
                  <a:lnTo>
                    <a:pt x="102" y="5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075;p54"/>
            <p:cNvSpPr/>
            <p:nvPr/>
          </p:nvSpPr>
          <p:spPr>
            <a:xfrm>
              <a:off x="5108800" y="1346250"/>
              <a:ext cx="523375" cy="907275"/>
            </a:xfrm>
            <a:custGeom>
              <a:avLst/>
              <a:gdLst/>
              <a:ahLst/>
              <a:cxnLst/>
              <a:rect l="l" t="t" r="r" b="b"/>
              <a:pathLst>
                <a:path w="20935" h="36291" extrusionOk="0">
                  <a:moveTo>
                    <a:pt x="15919" y="12848"/>
                  </a:moveTo>
                  <a:lnTo>
                    <a:pt x="15970" y="13155"/>
                  </a:lnTo>
                  <a:lnTo>
                    <a:pt x="15970" y="13360"/>
                  </a:lnTo>
                  <a:lnTo>
                    <a:pt x="15970" y="13514"/>
                  </a:lnTo>
                  <a:lnTo>
                    <a:pt x="15868" y="13667"/>
                  </a:lnTo>
                  <a:lnTo>
                    <a:pt x="15714" y="13821"/>
                  </a:lnTo>
                  <a:lnTo>
                    <a:pt x="15560" y="13923"/>
                  </a:lnTo>
                  <a:lnTo>
                    <a:pt x="15305" y="13923"/>
                  </a:lnTo>
                  <a:lnTo>
                    <a:pt x="15202" y="13974"/>
                  </a:lnTo>
                  <a:lnTo>
                    <a:pt x="15100" y="14026"/>
                  </a:lnTo>
                  <a:lnTo>
                    <a:pt x="14997" y="14077"/>
                  </a:lnTo>
                  <a:lnTo>
                    <a:pt x="14895" y="14179"/>
                  </a:lnTo>
                  <a:lnTo>
                    <a:pt x="14844" y="14281"/>
                  </a:lnTo>
                  <a:lnTo>
                    <a:pt x="14793" y="14435"/>
                  </a:lnTo>
                  <a:lnTo>
                    <a:pt x="14742" y="14742"/>
                  </a:lnTo>
                  <a:lnTo>
                    <a:pt x="14690" y="14589"/>
                  </a:lnTo>
                  <a:lnTo>
                    <a:pt x="14690" y="14435"/>
                  </a:lnTo>
                  <a:lnTo>
                    <a:pt x="14690" y="14230"/>
                  </a:lnTo>
                  <a:lnTo>
                    <a:pt x="14742" y="14077"/>
                  </a:lnTo>
                  <a:lnTo>
                    <a:pt x="14844" y="13923"/>
                  </a:lnTo>
                  <a:lnTo>
                    <a:pt x="14946" y="13770"/>
                  </a:lnTo>
                  <a:lnTo>
                    <a:pt x="15151" y="13718"/>
                  </a:lnTo>
                  <a:lnTo>
                    <a:pt x="15305" y="13667"/>
                  </a:lnTo>
                  <a:lnTo>
                    <a:pt x="15458" y="13667"/>
                  </a:lnTo>
                  <a:lnTo>
                    <a:pt x="15560" y="13616"/>
                  </a:lnTo>
                  <a:lnTo>
                    <a:pt x="15663" y="13514"/>
                  </a:lnTo>
                  <a:lnTo>
                    <a:pt x="15765" y="13411"/>
                  </a:lnTo>
                  <a:lnTo>
                    <a:pt x="15816" y="13309"/>
                  </a:lnTo>
                  <a:lnTo>
                    <a:pt x="15816" y="13155"/>
                  </a:lnTo>
                  <a:lnTo>
                    <a:pt x="15868" y="13002"/>
                  </a:lnTo>
                  <a:lnTo>
                    <a:pt x="15919" y="12848"/>
                  </a:lnTo>
                  <a:close/>
                  <a:moveTo>
                    <a:pt x="15868" y="23341"/>
                  </a:moveTo>
                  <a:lnTo>
                    <a:pt x="15663" y="23648"/>
                  </a:lnTo>
                  <a:lnTo>
                    <a:pt x="15560" y="23751"/>
                  </a:lnTo>
                  <a:lnTo>
                    <a:pt x="15407" y="23853"/>
                  </a:lnTo>
                  <a:lnTo>
                    <a:pt x="15151" y="23904"/>
                  </a:lnTo>
                  <a:lnTo>
                    <a:pt x="14895" y="23853"/>
                  </a:lnTo>
                  <a:lnTo>
                    <a:pt x="14690" y="23699"/>
                  </a:lnTo>
                  <a:lnTo>
                    <a:pt x="14486" y="23597"/>
                  </a:lnTo>
                  <a:lnTo>
                    <a:pt x="14179" y="23597"/>
                  </a:lnTo>
                  <a:lnTo>
                    <a:pt x="13974" y="23699"/>
                  </a:lnTo>
                  <a:lnTo>
                    <a:pt x="13667" y="23904"/>
                  </a:lnTo>
                  <a:lnTo>
                    <a:pt x="13667" y="23904"/>
                  </a:lnTo>
                  <a:lnTo>
                    <a:pt x="13871" y="23648"/>
                  </a:lnTo>
                  <a:lnTo>
                    <a:pt x="13974" y="23495"/>
                  </a:lnTo>
                  <a:lnTo>
                    <a:pt x="14127" y="23392"/>
                  </a:lnTo>
                  <a:lnTo>
                    <a:pt x="14383" y="23341"/>
                  </a:lnTo>
                  <a:lnTo>
                    <a:pt x="14639" y="23392"/>
                  </a:lnTo>
                  <a:lnTo>
                    <a:pt x="14844" y="23546"/>
                  </a:lnTo>
                  <a:lnTo>
                    <a:pt x="15049" y="23648"/>
                  </a:lnTo>
                  <a:lnTo>
                    <a:pt x="15202" y="23699"/>
                  </a:lnTo>
                  <a:lnTo>
                    <a:pt x="15305" y="23648"/>
                  </a:lnTo>
                  <a:lnTo>
                    <a:pt x="15560" y="23546"/>
                  </a:lnTo>
                  <a:lnTo>
                    <a:pt x="15868" y="23341"/>
                  </a:lnTo>
                  <a:close/>
                  <a:moveTo>
                    <a:pt x="10698" y="27282"/>
                  </a:moveTo>
                  <a:lnTo>
                    <a:pt x="10544" y="27589"/>
                  </a:lnTo>
                  <a:lnTo>
                    <a:pt x="10442" y="27641"/>
                  </a:lnTo>
                  <a:lnTo>
                    <a:pt x="10237" y="27794"/>
                  </a:lnTo>
                  <a:lnTo>
                    <a:pt x="9981" y="27845"/>
                  </a:lnTo>
                  <a:lnTo>
                    <a:pt x="9725" y="27845"/>
                  </a:lnTo>
                  <a:lnTo>
                    <a:pt x="9521" y="27692"/>
                  </a:lnTo>
                  <a:lnTo>
                    <a:pt x="9367" y="27589"/>
                  </a:lnTo>
                  <a:lnTo>
                    <a:pt x="9162" y="27538"/>
                  </a:lnTo>
                  <a:lnTo>
                    <a:pt x="9060" y="27538"/>
                  </a:lnTo>
                  <a:lnTo>
                    <a:pt x="8804" y="27692"/>
                  </a:lnTo>
                  <a:lnTo>
                    <a:pt x="8548" y="27845"/>
                  </a:lnTo>
                  <a:lnTo>
                    <a:pt x="8702" y="27589"/>
                  </a:lnTo>
                  <a:lnTo>
                    <a:pt x="8855" y="27436"/>
                  </a:lnTo>
                  <a:lnTo>
                    <a:pt x="9009" y="27334"/>
                  </a:lnTo>
                  <a:lnTo>
                    <a:pt x="9214" y="27282"/>
                  </a:lnTo>
                  <a:lnTo>
                    <a:pt x="9470" y="27334"/>
                  </a:lnTo>
                  <a:lnTo>
                    <a:pt x="9725" y="27487"/>
                  </a:lnTo>
                  <a:lnTo>
                    <a:pt x="9879" y="27589"/>
                  </a:lnTo>
                  <a:lnTo>
                    <a:pt x="10033" y="27641"/>
                  </a:lnTo>
                  <a:lnTo>
                    <a:pt x="10186" y="27641"/>
                  </a:lnTo>
                  <a:lnTo>
                    <a:pt x="10442" y="27487"/>
                  </a:lnTo>
                  <a:lnTo>
                    <a:pt x="10493" y="27487"/>
                  </a:lnTo>
                  <a:lnTo>
                    <a:pt x="10596" y="27436"/>
                  </a:lnTo>
                  <a:lnTo>
                    <a:pt x="10698" y="27282"/>
                  </a:lnTo>
                  <a:close/>
                  <a:moveTo>
                    <a:pt x="6859" y="32298"/>
                  </a:moveTo>
                  <a:lnTo>
                    <a:pt x="6910" y="32452"/>
                  </a:lnTo>
                  <a:lnTo>
                    <a:pt x="6910" y="32606"/>
                  </a:lnTo>
                  <a:lnTo>
                    <a:pt x="6910" y="32759"/>
                  </a:lnTo>
                  <a:lnTo>
                    <a:pt x="6910" y="32964"/>
                  </a:lnTo>
                  <a:lnTo>
                    <a:pt x="6808" y="33117"/>
                  </a:lnTo>
                  <a:lnTo>
                    <a:pt x="6654" y="33271"/>
                  </a:lnTo>
                  <a:lnTo>
                    <a:pt x="6501" y="33322"/>
                  </a:lnTo>
                  <a:lnTo>
                    <a:pt x="6296" y="33373"/>
                  </a:lnTo>
                  <a:lnTo>
                    <a:pt x="6143" y="33373"/>
                  </a:lnTo>
                  <a:lnTo>
                    <a:pt x="6040" y="33425"/>
                  </a:lnTo>
                  <a:lnTo>
                    <a:pt x="5938" y="33527"/>
                  </a:lnTo>
                  <a:lnTo>
                    <a:pt x="5835" y="33629"/>
                  </a:lnTo>
                  <a:lnTo>
                    <a:pt x="5784" y="33732"/>
                  </a:lnTo>
                  <a:lnTo>
                    <a:pt x="5784" y="33885"/>
                  </a:lnTo>
                  <a:lnTo>
                    <a:pt x="5682" y="34192"/>
                  </a:lnTo>
                  <a:lnTo>
                    <a:pt x="5631" y="33885"/>
                  </a:lnTo>
                  <a:lnTo>
                    <a:pt x="5631" y="33680"/>
                  </a:lnTo>
                  <a:lnTo>
                    <a:pt x="5682" y="33527"/>
                  </a:lnTo>
                  <a:lnTo>
                    <a:pt x="5784" y="33373"/>
                  </a:lnTo>
                  <a:lnTo>
                    <a:pt x="5887" y="33220"/>
                  </a:lnTo>
                  <a:lnTo>
                    <a:pt x="6091" y="33169"/>
                  </a:lnTo>
                  <a:lnTo>
                    <a:pt x="6296" y="33117"/>
                  </a:lnTo>
                  <a:lnTo>
                    <a:pt x="6398" y="33117"/>
                  </a:lnTo>
                  <a:lnTo>
                    <a:pt x="6501" y="33066"/>
                  </a:lnTo>
                  <a:lnTo>
                    <a:pt x="6603" y="32964"/>
                  </a:lnTo>
                  <a:lnTo>
                    <a:pt x="6706" y="32861"/>
                  </a:lnTo>
                  <a:lnTo>
                    <a:pt x="6808" y="32606"/>
                  </a:lnTo>
                  <a:lnTo>
                    <a:pt x="6859" y="32298"/>
                  </a:lnTo>
                  <a:close/>
                  <a:moveTo>
                    <a:pt x="19706" y="1"/>
                  </a:moveTo>
                  <a:lnTo>
                    <a:pt x="18273" y="2458"/>
                  </a:lnTo>
                  <a:lnTo>
                    <a:pt x="16277" y="6092"/>
                  </a:lnTo>
                  <a:lnTo>
                    <a:pt x="16277" y="6092"/>
                  </a:lnTo>
                  <a:lnTo>
                    <a:pt x="16482" y="5938"/>
                  </a:lnTo>
                  <a:lnTo>
                    <a:pt x="16738" y="5938"/>
                  </a:lnTo>
                  <a:lnTo>
                    <a:pt x="16994" y="5990"/>
                  </a:lnTo>
                  <a:lnTo>
                    <a:pt x="17198" y="6092"/>
                  </a:lnTo>
                  <a:lnTo>
                    <a:pt x="17352" y="6194"/>
                  </a:lnTo>
                  <a:lnTo>
                    <a:pt x="17557" y="6245"/>
                  </a:lnTo>
                  <a:lnTo>
                    <a:pt x="17659" y="6245"/>
                  </a:lnTo>
                  <a:lnTo>
                    <a:pt x="17813" y="6194"/>
                  </a:lnTo>
                  <a:lnTo>
                    <a:pt x="17915" y="6092"/>
                  </a:lnTo>
                  <a:lnTo>
                    <a:pt x="17966" y="6143"/>
                  </a:lnTo>
                  <a:lnTo>
                    <a:pt x="18171" y="5938"/>
                  </a:lnTo>
                  <a:lnTo>
                    <a:pt x="18017" y="6194"/>
                  </a:lnTo>
                  <a:lnTo>
                    <a:pt x="17915" y="6348"/>
                  </a:lnTo>
                  <a:lnTo>
                    <a:pt x="17761" y="6450"/>
                  </a:lnTo>
                  <a:lnTo>
                    <a:pt x="17454" y="6501"/>
                  </a:lnTo>
                  <a:lnTo>
                    <a:pt x="17198" y="6450"/>
                  </a:lnTo>
                  <a:lnTo>
                    <a:pt x="16994" y="6297"/>
                  </a:lnTo>
                  <a:lnTo>
                    <a:pt x="16840" y="6194"/>
                  </a:lnTo>
                  <a:lnTo>
                    <a:pt x="16635" y="6143"/>
                  </a:lnTo>
                  <a:lnTo>
                    <a:pt x="16533" y="6143"/>
                  </a:lnTo>
                  <a:lnTo>
                    <a:pt x="16431" y="6194"/>
                  </a:lnTo>
                  <a:lnTo>
                    <a:pt x="16277" y="6297"/>
                  </a:lnTo>
                  <a:lnTo>
                    <a:pt x="16124" y="6399"/>
                  </a:lnTo>
                  <a:lnTo>
                    <a:pt x="9930" y="17813"/>
                  </a:lnTo>
                  <a:lnTo>
                    <a:pt x="10084" y="17916"/>
                  </a:lnTo>
                  <a:lnTo>
                    <a:pt x="10237" y="18069"/>
                  </a:lnTo>
                  <a:lnTo>
                    <a:pt x="10288" y="18223"/>
                  </a:lnTo>
                  <a:lnTo>
                    <a:pt x="10340" y="18427"/>
                  </a:lnTo>
                  <a:lnTo>
                    <a:pt x="10340" y="18530"/>
                  </a:lnTo>
                  <a:lnTo>
                    <a:pt x="10391" y="18683"/>
                  </a:lnTo>
                  <a:lnTo>
                    <a:pt x="10442" y="18786"/>
                  </a:lnTo>
                  <a:lnTo>
                    <a:pt x="10544" y="18837"/>
                  </a:lnTo>
                  <a:lnTo>
                    <a:pt x="10698" y="18939"/>
                  </a:lnTo>
                  <a:lnTo>
                    <a:pt x="10800" y="18939"/>
                  </a:lnTo>
                  <a:lnTo>
                    <a:pt x="11159" y="18990"/>
                  </a:lnTo>
                  <a:lnTo>
                    <a:pt x="10800" y="19042"/>
                  </a:lnTo>
                  <a:lnTo>
                    <a:pt x="10493" y="19042"/>
                  </a:lnTo>
                  <a:lnTo>
                    <a:pt x="10288" y="18939"/>
                  </a:lnTo>
                  <a:lnTo>
                    <a:pt x="10186" y="18786"/>
                  </a:lnTo>
                  <a:lnTo>
                    <a:pt x="10084" y="18581"/>
                  </a:lnTo>
                  <a:lnTo>
                    <a:pt x="10084" y="18427"/>
                  </a:lnTo>
                  <a:lnTo>
                    <a:pt x="10033" y="18274"/>
                  </a:lnTo>
                  <a:lnTo>
                    <a:pt x="9981" y="18171"/>
                  </a:lnTo>
                  <a:lnTo>
                    <a:pt x="9930" y="18069"/>
                  </a:lnTo>
                  <a:lnTo>
                    <a:pt x="9828" y="18018"/>
                  </a:lnTo>
                  <a:lnTo>
                    <a:pt x="0" y="36291"/>
                  </a:lnTo>
                  <a:lnTo>
                    <a:pt x="1843" y="35830"/>
                  </a:lnTo>
                  <a:lnTo>
                    <a:pt x="3686" y="35318"/>
                  </a:lnTo>
                  <a:lnTo>
                    <a:pt x="5426" y="34755"/>
                  </a:lnTo>
                  <a:lnTo>
                    <a:pt x="7064" y="34192"/>
                  </a:lnTo>
                  <a:lnTo>
                    <a:pt x="8599" y="33578"/>
                  </a:lnTo>
                  <a:lnTo>
                    <a:pt x="9930" y="32913"/>
                  </a:lnTo>
                  <a:lnTo>
                    <a:pt x="10544" y="32606"/>
                  </a:lnTo>
                  <a:lnTo>
                    <a:pt x="11056" y="32247"/>
                  </a:lnTo>
                  <a:lnTo>
                    <a:pt x="11568" y="31940"/>
                  </a:lnTo>
                  <a:lnTo>
                    <a:pt x="11978" y="31582"/>
                  </a:lnTo>
                  <a:lnTo>
                    <a:pt x="12387" y="31172"/>
                  </a:lnTo>
                  <a:lnTo>
                    <a:pt x="12797" y="30661"/>
                  </a:lnTo>
                  <a:lnTo>
                    <a:pt x="13206" y="30149"/>
                  </a:lnTo>
                  <a:lnTo>
                    <a:pt x="13615" y="29534"/>
                  </a:lnTo>
                  <a:lnTo>
                    <a:pt x="13974" y="28869"/>
                  </a:lnTo>
                  <a:lnTo>
                    <a:pt x="14332" y="28152"/>
                  </a:lnTo>
                  <a:lnTo>
                    <a:pt x="15049" y="26566"/>
                  </a:lnTo>
                  <a:lnTo>
                    <a:pt x="15765" y="24877"/>
                  </a:lnTo>
                  <a:lnTo>
                    <a:pt x="16379" y="23034"/>
                  </a:lnTo>
                  <a:lnTo>
                    <a:pt x="16994" y="21089"/>
                  </a:lnTo>
                  <a:lnTo>
                    <a:pt x="17557" y="19093"/>
                  </a:lnTo>
                  <a:lnTo>
                    <a:pt x="18120" y="17097"/>
                  </a:lnTo>
                  <a:lnTo>
                    <a:pt x="18580" y="15100"/>
                  </a:lnTo>
                  <a:lnTo>
                    <a:pt x="19451" y="11210"/>
                  </a:lnTo>
                  <a:lnTo>
                    <a:pt x="20167" y="7781"/>
                  </a:lnTo>
                  <a:lnTo>
                    <a:pt x="20679" y="5017"/>
                  </a:lnTo>
                  <a:lnTo>
                    <a:pt x="20832" y="3942"/>
                  </a:lnTo>
                  <a:lnTo>
                    <a:pt x="20935" y="3021"/>
                  </a:lnTo>
                  <a:lnTo>
                    <a:pt x="20935" y="2407"/>
                  </a:lnTo>
                  <a:lnTo>
                    <a:pt x="20884" y="1895"/>
                  </a:lnTo>
                  <a:lnTo>
                    <a:pt x="20781" y="1434"/>
                  </a:lnTo>
                  <a:lnTo>
                    <a:pt x="20628" y="1025"/>
                  </a:lnTo>
                  <a:lnTo>
                    <a:pt x="20474" y="666"/>
                  </a:lnTo>
                  <a:lnTo>
                    <a:pt x="20269" y="359"/>
                  </a:lnTo>
                  <a:lnTo>
                    <a:pt x="20014" y="154"/>
                  </a:lnTo>
                  <a:lnTo>
                    <a:pt x="19706" y="1"/>
                  </a:lnTo>
                  <a:close/>
                </a:path>
              </a:pathLst>
            </a:custGeom>
            <a:solidFill>
              <a:srgbClr val="9D2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076;p54"/>
            <p:cNvSpPr/>
            <p:nvPr/>
          </p:nvSpPr>
          <p:spPr>
            <a:xfrm>
              <a:off x="5249550" y="2153700"/>
              <a:ext cx="32025" cy="47375"/>
            </a:xfrm>
            <a:custGeom>
              <a:avLst/>
              <a:gdLst/>
              <a:ahLst/>
              <a:cxnLst/>
              <a:rect l="l" t="t" r="r" b="b"/>
              <a:pathLst>
                <a:path w="1281" h="1895" fill="none" extrusionOk="0">
                  <a:moveTo>
                    <a:pt x="666" y="819"/>
                  </a:moveTo>
                  <a:lnTo>
                    <a:pt x="666" y="819"/>
                  </a:lnTo>
                  <a:lnTo>
                    <a:pt x="768" y="819"/>
                  </a:lnTo>
                  <a:lnTo>
                    <a:pt x="871" y="768"/>
                  </a:lnTo>
                  <a:lnTo>
                    <a:pt x="973" y="666"/>
                  </a:lnTo>
                  <a:lnTo>
                    <a:pt x="1076" y="563"/>
                  </a:lnTo>
                  <a:lnTo>
                    <a:pt x="1076" y="563"/>
                  </a:lnTo>
                  <a:lnTo>
                    <a:pt x="1178" y="308"/>
                  </a:lnTo>
                  <a:lnTo>
                    <a:pt x="1178" y="308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280" y="154"/>
                  </a:lnTo>
                  <a:lnTo>
                    <a:pt x="1280" y="308"/>
                  </a:lnTo>
                  <a:lnTo>
                    <a:pt x="1280" y="308"/>
                  </a:lnTo>
                  <a:lnTo>
                    <a:pt x="1280" y="308"/>
                  </a:lnTo>
                  <a:lnTo>
                    <a:pt x="1280" y="461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178" y="819"/>
                  </a:lnTo>
                  <a:lnTo>
                    <a:pt x="1024" y="973"/>
                  </a:lnTo>
                  <a:lnTo>
                    <a:pt x="871" y="1024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513" y="1075"/>
                  </a:lnTo>
                  <a:lnTo>
                    <a:pt x="410" y="1127"/>
                  </a:lnTo>
                  <a:lnTo>
                    <a:pt x="308" y="1229"/>
                  </a:lnTo>
                  <a:lnTo>
                    <a:pt x="205" y="1331"/>
                  </a:lnTo>
                  <a:lnTo>
                    <a:pt x="205" y="1331"/>
                  </a:lnTo>
                  <a:lnTo>
                    <a:pt x="154" y="1434"/>
                  </a:lnTo>
                  <a:lnTo>
                    <a:pt x="154" y="1587"/>
                  </a:lnTo>
                  <a:lnTo>
                    <a:pt x="154" y="1587"/>
                  </a:lnTo>
                  <a:lnTo>
                    <a:pt x="52" y="1894"/>
                  </a:lnTo>
                  <a:lnTo>
                    <a:pt x="52" y="1894"/>
                  </a:lnTo>
                  <a:lnTo>
                    <a:pt x="1" y="1587"/>
                  </a:lnTo>
                  <a:lnTo>
                    <a:pt x="1" y="1587"/>
                  </a:lnTo>
                  <a:lnTo>
                    <a:pt x="1" y="1382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154" y="1075"/>
                  </a:lnTo>
                  <a:lnTo>
                    <a:pt x="257" y="922"/>
                  </a:lnTo>
                  <a:lnTo>
                    <a:pt x="461" y="871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666" y="8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077;p54"/>
            <p:cNvSpPr/>
            <p:nvPr/>
          </p:nvSpPr>
          <p:spPr>
            <a:xfrm>
              <a:off x="5322500" y="2028300"/>
              <a:ext cx="53750" cy="14100"/>
            </a:xfrm>
            <a:custGeom>
              <a:avLst/>
              <a:gdLst/>
              <a:ahLst/>
              <a:cxnLst/>
              <a:rect l="l" t="t" r="r" b="b"/>
              <a:pathLst>
                <a:path w="2150" h="564" fill="none" extrusionOk="0">
                  <a:moveTo>
                    <a:pt x="0" y="563"/>
                  </a:moveTo>
                  <a:lnTo>
                    <a:pt x="0" y="563"/>
                  </a:lnTo>
                  <a:lnTo>
                    <a:pt x="154" y="307"/>
                  </a:lnTo>
                  <a:lnTo>
                    <a:pt x="154" y="307"/>
                  </a:lnTo>
                  <a:lnTo>
                    <a:pt x="307" y="154"/>
                  </a:lnTo>
                  <a:lnTo>
                    <a:pt x="461" y="52"/>
                  </a:lnTo>
                  <a:lnTo>
                    <a:pt x="461" y="52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922" y="52"/>
                  </a:lnTo>
                  <a:lnTo>
                    <a:pt x="1177" y="205"/>
                  </a:lnTo>
                  <a:lnTo>
                    <a:pt x="1177" y="205"/>
                  </a:lnTo>
                  <a:lnTo>
                    <a:pt x="1331" y="307"/>
                  </a:lnTo>
                  <a:lnTo>
                    <a:pt x="1485" y="359"/>
                  </a:lnTo>
                  <a:lnTo>
                    <a:pt x="1485" y="359"/>
                  </a:lnTo>
                  <a:lnTo>
                    <a:pt x="1638" y="359"/>
                  </a:lnTo>
                  <a:lnTo>
                    <a:pt x="1638" y="359"/>
                  </a:lnTo>
                  <a:lnTo>
                    <a:pt x="1894" y="205"/>
                  </a:lnTo>
                  <a:lnTo>
                    <a:pt x="1894" y="205"/>
                  </a:lnTo>
                  <a:lnTo>
                    <a:pt x="1945" y="205"/>
                  </a:lnTo>
                  <a:lnTo>
                    <a:pt x="2048" y="154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1996" y="307"/>
                  </a:lnTo>
                  <a:lnTo>
                    <a:pt x="1996" y="307"/>
                  </a:lnTo>
                  <a:lnTo>
                    <a:pt x="1894" y="359"/>
                  </a:lnTo>
                  <a:lnTo>
                    <a:pt x="1894" y="359"/>
                  </a:lnTo>
                  <a:lnTo>
                    <a:pt x="1689" y="512"/>
                  </a:lnTo>
                  <a:lnTo>
                    <a:pt x="1433" y="563"/>
                  </a:lnTo>
                  <a:lnTo>
                    <a:pt x="1433" y="563"/>
                  </a:lnTo>
                  <a:lnTo>
                    <a:pt x="1177" y="563"/>
                  </a:lnTo>
                  <a:lnTo>
                    <a:pt x="973" y="410"/>
                  </a:lnTo>
                  <a:lnTo>
                    <a:pt x="973" y="410"/>
                  </a:lnTo>
                  <a:lnTo>
                    <a:pt x="819" y="307"/>
                  </a:lnTo>
                  <a:lnTo>
                    <a:pt x="614" y="256"/>
                  </a:lnTo>
                  <a:lnTo>
                    <a:pt x="614" y="256"/>
                  </a:lnTo>
                  <a:lnTo>
                    <a:pt x="512" y="256"/>
                  </a:lnTo>
                  <a:lnTo>
                    <a:pt x="512" y="256"/>
                  </a:lnTo>
                  <a:lnTo>
                    <a:pt x="256" y="410"/>
                  </a:lnTo>
                  <a:lnTo>
                    <a:pt x="256" y="410"/>
                  </a:lnTo>
                  <a:lnTo>
                    <a:pt x="0" y="5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078;p54"/>
            <p:cNvSpPr/>
            <p:nvPr/>
          </p:nvSpPr>
          <p:spPr>
            <a:xfrm>
              <a:off x="5450450" y="1929775"/>
              <a:ext cx="55050" cy="14100"/>
            </a:xfrm>
            <a:custGeom>
              <a:avLst/>
              <a:gdLst/>
              <a:ahLst/>
              <a:cxnLst/>
              <a:rect l="l" t="t" r="r" b="b"/>
              <a:pathLst>
                <a:path w="2202" h="564" fill="none" extrusionOk="0">
                  <a:moveTo>
                    <a:pt x="1" y="563"/>
                  </a:moveTo>
                  <a:lnTo>
                    <a:pt x="1" y="563"/>
                  </a:lnTo>
                  <a:lnTo>
                    <a:pt x="205" y="307"/>
                  </a:lnTo>
                  <a:lnTo>
                    <a:pt x="205" y="307"/>
                  </a:lnTo>
                  <a:lnTo>
                    <a:pt x="308" y="154"/>
                  </a:lnTo>
                  <a:lnTo>
                    <a:pt x="461" y="51"/>
                  </a:lnTo>
                  <a:lnTo>
                    <a:pt x="461" y="51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973" y="51"/>
                  </a:lnTo>
                  <a:lnTo>
                    <a:pt x="1178" y="205"/>
                  </a:lnTo>
                  <a:lnTo>
                    <a:pt x="1178" y="205"/>
                  </a:lnTo>
                  <a:lnTo>
                    <a:pt x="1383" y="307"/>
                  </a:lnTo>
                  <a:lnTo>
                    <a:pt x="1536" y="358"/>
                  </a:lnTo>
                  <a:lnTo>
                    <a:pt x="1536" y="358"/>
                  </a:lnTo>
                  <a:lnTo>
                    <a:pt x="1639" y="307"/>
                  </a:lnTo>
                  <a:lnTo>
                    <a:pt x="1639" y="307"/>
                  </a:lnTo>
                  <a:lnTo>
                    <a:pt x="1894" y="205"/>
                  </a:lnTo>
                  <a:lnTo>
                    <a:pt x="1894" y="205"/>
                  </a:lnTo>
                  <a:lnTo>
                    <a:pt x="2202" y="0"/>
                  </a:lnTo>
                  <a:lnTo>
                    <a:pt x="2202" y="0"/>
                  </a:lnTo>
                  <a:lnTo>
                    <a:pt x="2202" y="0"/>
                  </a:lnTo>
                  <a:lnTo>
                    <a:pt x="2202" y="0"/>
                  </a:lnTo>
                  <a:lnTo>
                    <a:pt x="1997" y="307"/>
                  </a:lnTo>
                  <a:lnTo>
                    <a:pt x="1997" y="307"/>
                  </a:lnTo>
                  <a:lnTo>
                    <a:pt x="1894" y="410"/>
                  </a:lnTo>
                  <a:lnTo>
                    <a:pt x="1741" y="512"/>
                  </a:lnTo>
                  <a:lnTo>
                    <a:pt x="1741" y="512"/>
                  </a:lnTo>
                  <a:lnTo>
                    <a:pt x="1485" y="563"/>
                  </a:lnTo>
                  <a:lnTo>
                    <a:pt x="1485" y="563"/>
                  </a:lnTo>
                  <a:lnTo>
                    <a:pt x="1229" y="512"/>
                  </a:lnTo>
                  <a:lnTo>
                    <a:pt x="1024" y="358"/>
                  </a:lnTo>
                  <a:lnTo>
                    <a:pt x="1024" y="358"/>
                  </a:lnTo>
                  <a:lnTo>
                    <a:pt x="820" y="256"/>
                  </a:lnTo>
                  <a:lnTo>
                    <a:pt x="666" y="256"/>
                  </a:lnTo>
                  <a:lnTo>
                    <a:pt x="666" y="256"/>
                  </a:lnTo>
                  <a:lnTo>
                    <a:pt x="513" y="256"/>
                  </a:lnTo>
                  <a:lnTo>
                    <a:pt x="513" y="256"/>
                  </a:lnTo>
                  <a:lnTo>
                    <a:pt x="308" y="358"/>
                  </a:lnTo>
                  <a:lnTo>
                    <a:pt x="308" y="358"/>
                  </a:lnTo>
                  <a:lnTo>
                    <a:pt x="1" y="5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079;p54"/>
            <p:cNvSpPr/>
            <p:nvPr/>
          </p:nvSpPr>
          <p:spPr>
            <a:xfrm>
              <a:off x="5476050" y="1667450"/>
              <a:ext cx="32000" cy="47375"/>
            </a:xfrm>
            <a:custGeom>
              <a:avLst/>
              <a:gdLst/>
              <a:ahLst/>
              <a:cxnLst/>
              <a:rect l="l" t="t" r="r" b="b"/>
              <a:pathLst>
                <a:path w="1280" h="1895" fill="none" extrusionOk="0">
                  <a:moveTo>
                    <a:pt x="666" y="819"/>
                  </a:moveTo>
                  <a:lnTo>
                    <a:pt x="666" y="819"/>
                  </a:lnTo>
                  <a:lnTo>
                    <a:pt x="768" y="819"/>
                  </a:lnTo>
                  <a:lnTo>
                    <a:pt x="870" y="768"/>
                  </a:lnTo>
                  <a:lnTo>
                    <a:pt x="973" y="666"/>
                  </a:lnTo>
                  <a:lnTo>
                    <a:pt x="1075" y="563"/>
                  </a:lnTo>
                  <a:lnTo>
                    <a:pt x="1075" y="563"/>
                  </a:lnTo>
                  <a:lnTo>
                    <a:pt x="1126" y="461"/>
                  </a:lnTo>
                  <a:lnTo>
                    <a:pt x="1126" y="307"/>
                  </a:lnTo>
                  <a:lnTo>
                    <a:pt x="1126" y="307"/>
                  </a:lnTo>
                  <a:lnTo>
                    <a:pt x="1178" y="154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280" y="307"/>
                  </a:lnTo>
                  <a:lnTo>
                    <a:pt x="1280" y="307"/>
                  </a:lnTo>
                  <a:lnTo>
                    <a:pt x="1280" y="307"/>
                  </a:lnTo>
                  <a:lnTo>
                    <a:pt x="1280" y="512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178" y="819"/>
                  </a:lnTo>
                  <a:lnTo>
                    <a:pt x="1024" y="973"/>
                  </a:lnTo>
                  <a:lnTo>
                    <a:pt x="870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615" y="1075"/>
                  </a:lnTo>
                  <a:lnTo>
                    <a:pt x="615" y="1075"/>
                  </a:lnTo>
                  <a:lnTo>
                    <a:pt x="512" y="1126"/>
                  </a:lnTo>
                  <a:lnTo>
                    <a:pt x="410" y="1178"/>
                  </a:lnTo>
                  <a:lnTo>
                    <a:pt x="307" y="1229"/>
                  </a:lnTo>
                  <a:lnTo>
                    <a:pt x="205" y="1331"/>
                  </a:lnTo>
                  <a:lnTo>
                    <a:pt x="205" y="1331"/>
                  </a:lnTo>
                  <a:lnTo>
                    <a:pt x="154" y="1433"/>
                  </a:lnTo>
                  <a:lnTo>
                    <a:pt x="103" y="1587"/>
                  </a:lnTo>
                  <a:lnTo>
                    <a:pt x="103" y="1587"/>
                  </a:lnTo>
                  <a:lnTo>
                    <a:pt x="52" y="1894"/>
                  </a:lnTo>
                  <a:lnTo>
                    <a:pt x="52" y="1894"/>
                  </a:lnTo>
                  <a:lnTo>
                    <a:pt x="0" y="1741"/>
                  </a:lnTo>
                  <a:lnTo>
                    <a:pt x="0" y="1587"/>
                  </a:lnTo>
                  <a:lnTo>
                    <a:pt x="0" y="1587"/>
                  </a:lnTo>
                  <a:lnTo>
                    <a:pt x="0" y="1382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154" y="1075"/>
                  </a:lnTo>
                  <a:lnTo>
                    <a:pt x="256" y="922"/>
                  </a:lnTo>
                  <a:lnTo>
                    <a:pt x="461" y="870"/>
                  </a:lnTo>
                  <a:lnTo>
                    <a:pt x="615" y="819"/>
                  </a:lnTo>
                  <a:lnTo>
                    <a:pt x="615" y="819"/>
                  </a:lnTo>
                  <a:lnTo>
                    <a:pt x="666" y="8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080;p54"/>
            <p:cNvSpPr/>
            <p:nvPr/>
          </p:nvSpPr>
          <p:spPr>
            <a:xfrm>
              <a:off x="5630875" y="1423025"/>
              <a:ext cx="25" cy="9000"/>
            </a:xfrm>
            <a:custGeom>
              <a:avLst/>
              <a:gdLst/>
              <a:ahLst/>
              <a:cxnLst/>
              <a:rect l="l" t="t" r="r" b="b"/>
              <a:pathLst>
                <a:path w="1" h="360" fill="none" extrusionOk="0">
                  <a:moveTo>
                    <a:pt x="1" y="359"/>
                  </a:moveTo>
                  <a:lnTo>
                    <a:pt x="1" y="359"/>
                  </a:lnTo>
                  <a:lnTo>
                    <a:pt x="1" y="35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1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081;p54"/>
            <p:cNvSpPr/>
            <p:nvPr/>
          </p:nvSpPr>
          <p:spPr>
            <a:xfrm>
              <a:off x="5108800" y="1346250"/>
              <a:ext cx="523375" cy="907275"/>
            </a:xfrm>
            <a:custGeom>
              <a:avLst/>
              <a:gdLst/>
              <a:ahLst/>
              <a:cxnLst/>
              <a:rect l="l" t="t" r="r" b="b"/>
              <a:pathLst>
                <a:path w="20935" h="36291" fill="none" extrusionOk="0">
                  <a:moveTo>
                    <a:pt x="19706" y="1"/>
                  </a:moveTo>
                  <a:lnTo>
                    <a:pt x="19706" y="1"/>
                  </a:lnTo>
                  <a:lnTo>
                    <a:pt x="18273" y="2458"/>
                  </a:lnTo>
                  <a:lnTo>
                    <a:pt x="16277" y="6092"/>
                  </a:lnTo>
                  <a:lnTo>
                    <a:pt x="16277" y="6092"/>
                  </a:lnTo>
                  <a:lnTo>
                    <a:pt x="16482" y="5938"/>
                  </a:lnTo>
                  <a:lnTo>
                    <a:pt x="16482" y="5938"/>
                  </a:lnTo>
                  <a:lnTo>
                    <a:pt x="16738" y="5938"/>
                  </a:lnTo>
                  <a:lnTo>
                    <a:pt x="16738" y="5938"/>
                  </a:lnTo>
                  <a:lnTo>
                    <a:pt x="16994" y="5990"/>
                  </a:lnTo>
                  <a:lnTo>
                    <a:pt x="17198" y="6092"/>
                  </a:lnTo>
                  <a:lnTo>
                    <a:pt x="17198" y="6092"/>
                  </a:lnTo>
                  <a:lnTo>
                    <a:pt x="17352" y="6194"/>
                  </a:lnTo>
                  <a:lnTo>
                    <a:pt x="17557" y="6245"/>
                  </a:lnTo>
                  <a:lnTo>
                    <a:pt x="17557" y="6245"/>
                  </a:lnTo>
                  <a:lnTo>
                    <a:pt x="17659" y="6245"/>
                  </a:lnTo>
                  <a:lnTo>
                    <a:pt x="17659" y="6245"/>
                  </a:lnTo>
                  <a:lnTo>
                    <a:pt x="17813" y="6194"/>
                  </a:lnTo>
                  <a:lnTo>
                    <a:pt x="17915" y="6092"/>
                  </a:lnTo>
                  <a:lnTo>
                    <a:pt x="17966" y="6143"/>
                  </a:lnTo>
                  <a:lnTo>
                    <a:pt x="17966" y="6143"/>
                  </a:lnTo>
                  <a:lnTo>
                    <a:pt x="18171" y="5938"/>
                  </a:lnTo>
                  <a:lnTo>
                    <a:pt x="18171" y="5938"/>
                  </a:lnTo>
                  <a:lnTo>
                    <a:pt x="18017" y="6194"/>
                  </a:lnTo>
                  <a:lnTo>
                    <a:pt x="18017" y="6194"/>
                  </a:lnTo>
                  <a:lnTo>
                    <a:pt x="17915" y="6348"/>
                  </a:lnTo>
                  <a:lnTo>
                    <a:pt x="17761" y="6450"/>
                  </a:lnTo>
                  <a:lnTo>
                    <a:pt x="17761" y="6450"/>
                  </a:lnTo>
                  <a:lnTo>
                    <a:pt x="17454" y="6501"/>
                  </a:lnTo>
                  <a:lnTo>
                    <a:pt x="17454" y="6501"/>
                  </a:lnTo>
                  <a:lnTo>
                    <a:pt x="17198" y="6450"/>
                  </a:lnTo>
                  <a:lnTo>
                    <a:pt x="16994" y="6297"/>
                  </a:lnTo>
                  <a:lnTo>
                    <a:pt x="16994" y="6297"/>
                  </a:lnTo>
                  <a:lnTo>
                    <a:pt x="16840" y="6194"/>
                  </a:lnTo>
                  <a:lnTo>
                    <a:pt x="16635" y="6143"/>
                  </a:lnTo>
                  <a:lnTo>
                    <a:pt x="16635" y="6143"/>
                  </a:lnTo>
                  <a:lnTo>
                    <a:pt x="16533" y="6143"/>
                  </a:lnTo>
                  <a:lnTo>
                    <a:pt x="16533" y="6143"/>
                  </a:lnTo>
                  <a:lnTo>
                    <a:pt x="16431" y="6194"/>
                  </a:lnTo>
                  <a:lnTo>
                    <a:pt x="16277" y="6297"/>
                  </a:lnTo>
                  <a:lnTo>
                    <a:pt x="16277" y="6297"/>
                  </a:lnTo>
                  <a:lnTo>
                    <a:pt x="16124" y="6399"/>
                  </a:lnTo>
                  <a:lnTo>
                    <a:pt x="16124" y="6399"/>
                  </a:lnTo>
                  <a:lnTo>
                    <a:pt x="9930" y="17813"/>
                  </a:lnTo>
                  <a:lnTo>
                    <a:pt x="9930" y="17813"/>
                  </a:lnTo>
                  <a:lnTo>
                    <a:pt x="10084" y="17916"/>
                  </a:lnTo>
                  <a:lnTo>
                    <a:pt x="10237" y="18069"/>
                  </a:lnTo>
                  <a:lnTo>
                    <a:pt x="10288" y="18223"/>
                  </a:lnTo>
                  <a:lnTo>
                    <a:pt x="10340" y="18427"/>
                  </a:lnTo>
                  <a:lnTo>
                    <a:pt x="10340" y="18427"/>
                  </a:lnTo>
                  <a:lnTo>
                    <a:pt x="10340" y="18530"/>
                  </a:lnTo>
                  <a:lnTo>
                    <a:pt x="10391" y="18683"/>
                  </a:lnTo>
                  <a:lnTo>
                    <a:pt x="10442" y="18786"/>
                  </a:lnTo>
                  <a:lnTo>
                    <a:pt x="10544" y="18837"/>
                  </a:lnTo>
                  <a:lnTo>
                    <a:pt x="10544" y="18837"/>
                  </a:lnTo>
                  <a:lnTo>
                    <a:pt x="10698" y="18939"/>
                  </a:lnTo>
                  <a:lnTo>
                    <a:pt x="10800" y="18939"/>
                  </a:lnTo>
                  <a:lnTo>
                    <a:pt x="11159" y="18990"/>
                  </a:lnTo>
                  <a:lnTo>
                    <a:pt x="11159" y="18990"/>
                  </a:lnTo>
                  <a:lnTo>
                    <a:pt x="10800" y="19042"/>
                  </a:lnTo>
                  <a:lnTo>
                    <a:pt x="10800" y="19042"/>
                  </a:lnTo>
                  <a:lnTo>
                    <a:pt x="10698" y="19042"/>
                  </a:lnTo>
                  <a:lnTo>
                    <a:pt x="10698" y="19042"/>
                  </a:lnTo>
                  <a:lnTo>
                    <a:pt x="10493" y="19042"/>
                  </a:lnTo>
                  <a:lnTo>
                    <a:pt x="10493" y="19042"/>
                  </a:lnTo>
                  <a:lnTo>
                    <a:pt x="10288" y="18939"/>
                  </a:lnTo>
                  <a:lnTo>
                    <a:pt x="10186" y="18786"/>
                  </a:lnTo>
                  <a:lnTo>
                    <a:pt x="10084" y="18581"/>
                  </a:lnTo>
                  <a:lnTo>
                    <a:pt x="10084" y="18427"/>
                  </a:lnTo>
                  <a:lnTo>
                    <a:pt x="10084" y="18427"/>
                  </a:lnTo>
                  <a:lnTo>
                    <a:pt x="10033" y="18274"/>
                  </a:lnTo>
                  <a:lnTo>
                    <a:pt x="9981" y="18171"/>
                  </a:lnTo>
                  <a:lnTo>
                    <a:pt x="9930" y="18069"/>
                  </a:lnTo>
                  <a:lnTo>
                    <a:pt x="9828" y="18018"/>
                  </a:lnTo>
                  <a:lnTo>
                    <a:pt x="9828" y="18018"/>
                  </a:lnTo>
                  <a:lnTo>
                    <a:pt x="0" y="36291"/>
                  </a:lnTo>
                  <a:lnTo>
                    <a:pt x="0" y="36291"/>
                  </a:lnTo>
                  <a:lnTo>
                    <a:pt x="1843" y="35830"/>
                  </a:lnTo>
                  <a:lnTo>
                    <a:pt x="3686" y="35318"/>
                  </a:lnTo>
                  <a:lnTo>
                    <a:pt x="5426" y="34755"/>
                  </a:lnTo>
                  <a:lnTo>
                    <a:pt x="7064" y="34192"/>
                  </a:lnTo>
                  <a:lnTo>
                    <a:pt x="8599" y="33578"/>
                  </a:lnTo>
                  <a:lnTo>
                    <a:pt x="9930" y="32913"/>
                  </a:lnTo>
                  <a:lnTo>
                    <a:pt x="10544" y="32606"/>
                  </a:lnTo>
                  <a:lnTo>
                    <a:pt x="11056" y="32247"/>
                  </a:lnTo>
                  <a:lnTo>
                    <a:pt x="11568" y="31940"/>
                  </a:lnTo>
                  <a:lnTo>
                    <a:pt x="11978" y="31582"/>
                  </a:lnTo>
                  <a:lnTo>
                    <a:pt x="11978" y="31582"/>
                  </a:lnTo>
                  <a:lnTo>
                    <a:pt x="12387" y="31172"/>
                  </a:lnTo>
                  <a:lnTo>
                    <a:pt x="12797" y="30661"/>
                  </a:lnTo>
                  <a:lnTo>
                    <a:pt x="13206" y="30149"/>
                  </a:lnTo>
                  <a:lnTo>
                    <a:pt x="13615" y="29534"/>
                  </a:lnTo>
                  <a:lnTo>
                    <a:pt x="13974" y="28869"/>
                  </a:lnTo>
                  <a:lnTo>
                    <a:pt x="14332" y="28152"/>
                  </a:lnTo>
                  <a:lnTo>
                    <a:pt x="15049" y="26566"/>
                  </a:lnTo>
                  <a:lnTo>
                    <a:pt x="15765" y="24877"/>
                  </a:lnTo>
                  <a:lnTo>
                    <a:pt x="16379" y="23034"/>
                  </a:lnTo>
                  <a:lnTo>
                    <a:pt x="16994" y="21089"/>
                  </a:lnTo>
                  <a:lnTo>
                    <a:pt x="17557" y="19093"/>
                  </a:lnTo>
                  <a:lnTo>
                    <a:pt x="18120" y="17097"/>
                  </a:lnTo>
                  <a:lnTo>
                    <a:pt x="18580" y="15100"/>
                  </a:lnTo>
                  <a:lnTo>
                    <a:pt x="19451" y="11210"/>
                  </a:lnTo>
                  <a:lnTo>
                    <a:pt x="20167" y="7781"/>
                  </a:lnTo>
                  <a:lnTo>
                    <a:pt x="20679" y="5017"/>
                  </a:lnTo>
                  <a:lnTo>
                    <a:pt x="20679" y="5017"/>
                  </a:lnTo>
                  <a:lnTo>
                    <a:pt x="20679" y="5017"/>
                  </a:lnTo>
                  <a:lnTo>
                    <a:pt x="20679" y="5017"/>
                  </a:lnTo>
                  <a:lnTo>
                    <a:pt x="20832" y="3942"/>
                  </a:lnTo>
                  <a:lnTo>
                    <a:pt x="20935" y="3021"/>
                  </a:lnTo>
                  <a:lnTo>
                    <a:pt x="20935" y="3021"/>
                  </a:lnTo>
                  <a:lnTo>
                    <a:pt x="20935" y="2407"/>
                  </a:lnTo>
                  <a:lnTo>
                    <a:pt x="20884" y="1895"/>
                  </a:lnTo>
                  <a:lnTo>
                    <a:pt x="20781" y="1434"/>
                  </a:lnTo>
                  <a:lnTo>
                    <a:pt x="20628" y="1025"/>
                  </a:lnTo>
                  <a:lnTo>
                    <a:pt x="20474" y="666"/>
                  </a:lnTo>
                  <a:lnTo>
                    <a:pt x="20269" y="359"/>
                  </a:lnTo>
                  <a:lnTo>
                    <a:pt x="20014" y="154"/>
                  </a:lnTo>
                  <a:lnTo>
                    <a:pt x="197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082;p54"/>
            <p:cNvSpPr/>
            <p:nvPr/>
          </p:nvSpPr>
          <p:spPr>
            <a:xfrm>
              <a:off x="5249550" y="1494700"/>
              <a:ext cx="313525" cy="706375"/>
            </a:xfrm>
            <a:custGeom>
              <a:avLst/>
              <a:gdLst/>
              <a:ahLst/>
              <a:cxnLst/>
              <a:rect l="l" t="t" r="r" b="b"/>
              <a:pathLst>
                <a:path w="12541" h="28255" extrusionOk="0">
                  <a:moveTo>
                    <a:pt x="10852" y="0"/>
                  </a:moveTo>
                  <a:lnTo>
                    <a:pt x="10647" y="154"/>
                  </a:lnTo>
                  <a:lnTo>
                    <a:pt x="10494" y="461"/>
                  </a:lnTo>
                  <a:lnTo>
                    <a:pt x="10647" y="359"/>
                  </a:lnTo>
                  <a:lnTo>
                    <a:pt x="10801" y="256"/>
                  </a:lnTo>
                  <a:lnTo>
                    <a:pt x="10903" y="205"/>
                  </a:lnTo>
                  <a:lnTo>
                    <a:pt x="11005" y="205"/>
                  </a:lnTo>
                  <a:lnTo>
                    <a:pt x="11210" y="256"/>
                  </a:lnTo>
                  <a:lnTo>
                    <a:pt x="11364" y="359"/>
                  </a:lnTo>
                  <a:lnTo>
                    <a:pt x="11568" y="512"/>
                  </a:lnTo>
                  <a:lnTo>
                    <a:pt x="11824" y="563"/>
                  </a:lnTo>
                  <a:lnTo>
                    <a:pt x="12131" y="512"/>
                  </a:lnTo>
                  <a:lnTo>
                    <a:pt x="12285" y="410"/>
                  </a:lnTo>
                  <a:lnTo>
                    <a:pt x="12387" y="256"/>
                  </a:lnTo>
                  <a:lnTo>
                    <a:pt x="12541" y="0"/>
                  </a:lnTo>
                  <a:lnTo>
                    <a:pt x="12336" y="205"/>
                  </a:lnTo>
                  <a:lnTo>
                    <a:pt x="12285" y="154"/>
                  </a:lnTo>
                  <a:lnTo>
                    <a:pt x="12183" y="256"/>
                  </a:lnTo>
                  <a:lnTo>
                    <a:pt x="12029" y="307"/>
                  </a:lnTo>
                  <a:lnTo>
                    <a:pt x="11927" y="307"/>
                  </a:lnTo>
                  <a:lnTo>
                    <a:pt x="11722" y="256"/>
                  </a:lnTo>
                  <a:lnTo>
                    <a:pt x="11568" y="154"/>
                  </a:lnTo>
                  <a:lnTo>
                    <a:pt x="11364" y="52"/>
                  </a:lnTo>
                  <a:lnTo>
                    <a:pt x="11108" y="0"/>
                  </a:lnTo>
                  <a:close/>
                  <a:moveTo>
                    <a:pt x="10289" y="6910"/>
                  </a:moveTo>
                  <a:lnTo>
                    <a:pt x="10238" y="7064"/>
                  </a:lnTo>
                  <a:lnTo>
                    <a:pt x="10186" y="7217"/>
                  </a:lnTo>
                  <a:lnTo>
                    <a:pt x="10186" y="7371"/>
                  </a:lnTo>
                  <a:lnTo>
                    <a:pt x="10135" y="7473"/>
                  </a:lnTo>
                  <a:lnTo>
                    <a:pt x="10033" y="7576"/>
                  </a:lnTo>
                  <a:lnTo>
                    <a:pt x="9930" y="7678"/>
                  </a:lnTo>
                  <a:lnTo>
                    <a:pt x="9828" y="7729"/>
                  </a:lnTo>
                  <a:lnTo>
                    <a:pt x="9675" y="7729"/>
                  </a:lnTo>
                  <a:lnTo>
                    <a:pt x="9521" y="7780"/>
                  </a:lnTo>
                  <a:lnTo>
                    <a:pt x="9316" y="7832"/>
                  </a:lnTo>
                  <a:lnTo>
                    <a:pt x="9214" y="7985"/>
                  </a:lnTo>
                  <a:lnTo>
                    <a:pt x="9112" y="8139"/>
                  </a:lnTo>
                  <a:lnTo>
                    <a:pt x="9060" y="8292"/>
                  </a:lnTo>
                  <a:lnTo>
                    <a:pt x="9060" y="8497"/>
                  </a:lnTo>
                  <a:lnTo>
                    <a:pt x="9060" y="8651"/>
                  </a:lnTo>
                  <a:lnTo>
                    <a:pt x="9112" y="8804"/>
                  </a:lnTo>
                  <a:lnTo>
                    <a:pt x="9163" y="8497"/>
                  </a:lnTo>
                  <a:lnTo>
                    <a:pt x="9214" y="8343"/>
                  </a:lnTo>
                  <a:lnTo>
                    <a:pt x="9265" y="8241"/>
                  </a:lnTo>
                  <a:lnTo>
                    <a:pt x="9367" y="8139"/>
                  </a:lnTo>
                  <a:lnTo>
                    <a:pt x="9470" y="8088"/>
                  </a:lnTo>
                  <a:lnTo>
                    <a:pt x="9572" y="8036"/>
                  </a:lnTo>
                  <a:lnTo>
                    <a:pt x="9675" y="7985"/>
                  </a:lnTo>
                  <a:lnTo>
                    <a:pt x="9930" y="7985"/>
                  </a:lnTo>
                  <a:lnTo>
                    <a:pt x="10084" y="7883"/>
                  </a:lnTo>
                  <a:lnTo>
                    <a:pt x="10238" y="7729"/>
                  </a:lnTo>
                  <a:lnTo>
                    <a:pt x="10340" y="7576"/>
                  </a:lnTo>
                  <a:lnTo>
                    <a:pt x="10340" y="7422"/>
                  </a:lnTo>
                  <a:lnTo>
                    <a:pt x="10340" y="7217"/>
                  </a:lnTo>
                  <a:lnTo>
                    <a:pt x="10289" y="6910"/>
                  </a:lnTo>
                  <a:close/>
                  <a:moveTo>
                    <a:pt x="4300" y="11875"/>
                  </a:moveTo>
                  <a:lnTo>
                    <a:pt x="4198" y="12080"/>
                  </a:lnTo>
                  <a:lnTo>
                    <a:pt x="4300" y="12131"/>
                  </a:lnTo>
                  <a:lnTo>
                    <a:pt x="4351" y="12233"/>
                  </a:lnTo>
                  <a:lnTo>
                    <a:pt x="4403" y="12336"/>
                  </a:lnTo>
                  <a:lnTo>
                    <a:pt x="4454" y="12489"/>
                  </a:lnTo>
                  <a:lnTo>
                    <a:pt x="4454" y="12643"/>
                  </a:lnTo>
                  <a:lnTo>
                    <a:pt x="4556" y="12848"/>
                  </a:lnTo>
                  <a:lnTo>
                    <a:pt x="4658" y="13001"/>
                  </a:lnTo>
                  <a:lnTo>
                    <a:pt x="4863" y="13104"/>
                  </a:lnTo>
                  <a:lnTo>
                    <a:pt x="5170" y="13104"/>
                  </a:lnTo>
                  <a:lnTo>
                    <a:pt x="5529" y="13052"/>
                  </a:lnTo>
                  <a:lnTo>
                    <a:pt x="5170" y="13001"/>
                  </a:lnTo>
                  <a:lnTo>
                    <a:pt x="5068" y="13001"/>
                  </a:lnTo>
                  <a:lnTo>
                    <a:pt x="4914" y="12899"/>
                  </a:lnTo>
                  <a:lnTo>
                    <a:pt x="4812" y="12848"/>
                  </a:lnTo>
                  <a:lnTo>
                    <a:pt x="4761" y="12745"/>
                  </a:lnTo>
                  <a:lnTo>
                    <a:pt x="4710" y="12592"/>
                  </a:lnTo>
                  <a:lnTo>
                    <a:pt x="4710" y="12489"/>
                  </a:lnTo>
                  <a:lnTo>
                    <a:pt x="4658" y="12285"/>
                  </a:lnTo>
                  <a:lnTo>
                    <a:pt x="4607" y="12131"/>
                  </a:lnTo>
                  <a:lnTo>
                    <a:pt x="4454" y="11978"/>
                  </a:lnTo>
                  <a:lnTo>
                    <a:pt x="4300" y="11875"/>
                  </a:lnTo>
                  <a:close/>
                  <a:moveTo>
                    <a:pt x="8753" y="17403"/>
                  </a:moveTo>
                  <a:lnTo>
                    <a:pt x="8497" y="17454"/>
                  </a:lnTo>
                  <a:lnTo>
                    <a:pt x="8344" y="17557"/>
                  </a:lnTo>
                  <a:lnTo>
                    <a:pt x="8241" y="17710"/>
                  </a:lnTo>
                  <a:lnTo>
                    <a:pt x="8037" y="17966"/>
                  </a:lnTo>
                  <a:lnTo>
                    <a:pt x="8037" y="17966"/>
                  </a:lnTo>
                  <a:lnTo>
                    <a:pt x="8344" y="17761"/>
                  </a:lnTo>
                  <a:lnTo>
                    <a:pt x="8549" y="17659"/>
                  </a:lnTo>
                  <a:lnTo>
                    <a:pt x="8856" y="17659"/>
                  </a:lnTo>
                  <a:lnTo>
                    <a:pt x="9060" y="17761"/>
                  </a:lnTo>
                  <a:lnTo>
                    <a:pt x="9265" y="17915"/>
                  </a:lnTo>
                  <a:lnTo>
                    <a:pt x="9521" y="17966"/>
                  </a:lnTo>
                  <a:lnTo>
                    <a:pt x="9777" y="17915"/>
                  </a:lnTo>
                  <a:lnTo>
                    <a:pt x="9930" y="17813"/>
                  </a:lnTo>
                  <a:lnTo>
                    <a:pt x="10033" y="17710"/>
                  </a:lnTo>
                  <a:lnTo>
                    <a:pt x="10238" y="17403"/>
                  </a:lnTo>
                  <a:lnTo>
                    <a:pt x="9930" y="17608"/>
                  </a:lnTo>
                  <a:lnTo>
                    <a:pt x="9675" y="17710"/>
                  </a:lnTo>
                  <a:lnTo>
                    <a:pt x="9572" y="17761"/>
                  </a:lnTo>
                  <a:lnTo>
                    <a:pt x="9419" y="17710"/>
                  </a:lnTo>
                  <a:lnTo>
                    <a:pt x="9214" y="17608"/>
                  </a:lnTo>
                  <a:lnTo>
                    <a:pt x="9009" y="17454"/>
                  </a:lnTo>
                  <a:lnTo>
                    <a:pt x="8753" y="17403"/>
                  </a:lnTo>
                  <a:close/>
                  <a:moveTo>
                    <a:pt x="3584" y="21344"/>
                  </a:moveTo>
                  <a:lnTo>
                    <a:pt x="3379" y="21396"/>
                  </a:lnTo>
                  <a:lnTo>
                    <a:pt x="3225" y="21498"/>
                  </a:lnTo>
                  <a:lnTo>
                    <a:pt x="3072" y="21651"/>
                  </a:lnTo>
                  <a:lnTo>
                    <a:pt x="2918" y="21907"/>
                  </a:lnTo>
                  <a:lnTo>
                    <a:pt x="3174" y="21754"/>
                  </a:lnTo>
                  <a:lnTo>
                    <a:pt x="3430" y="21600"/>
                  </a:lnTo>
                  <a:lnTo>
                    <a:pt x="3532" y="21600"/>
                  </a:lnTo>
                  <a:lnTo>
                    <a:pt x="3737" y="21651"/>
                  </a:lnTo>
                  <a:lnTo>
                    <a:pt x="3891" y="21754"/>
                  </a:lnTo>
                  <a:lnTo>
                    <a:pt x="4095" y="21907"/>
                  </a:lnTo>
                  <a:lnTo>
                    <a:pt x="4351" y="21907"/>
                  </a:lnTo>
                  <a:lnTo>
                    <a:pt x="4607" y="21856"/>
                  </a:lnTo>
                  <a:lnTo>
                    <a:pt x="4812" y="21703"/>
                  </a:lnTo>
                  <a:lnTo>
                    <a:pt x="4914" y="21651"/>
                  </a:lnTo>
                  <a:lnTo>
                    <a:pt x="5068" y="21344"/>
                  </a:lnTo>
                  <a:lnTo>
                    <a:pt x="4966" y="21498"/>
                  </a:lnTo>
                  <a:lnTo>
                    <a:pt x="4863" y="21549"/>
                  </a:lnTo>
                  <a:lnTo>
                    <a:pt x="4812" y="21549"/>
                  </a:lnTo>
                  <a:lnTo>
                    <a:pt x="4556" y="21703"/>
                  </a:lnTo>
                  <a:lnTo>
                    <a:pt x="4403" y="21703"/>
                  </a:lnTo>
                  <a:lnTo>
                    <a:pt x="4249" y="21651"/>
                  </a:lnTo>
                  <a:lnTo>
                    <a:pt x="4095" y="21549"/>
                  </a:lnTo>
                  <a:lnTo>
                    <a:pt x="3840" y="21396"/>
                  </a:lnTo>
                  <a:lnTo>
                    <a:pt x="3584" y="21344"/>
                  </a:lnTo>
                  <a:close/>
                  <a:moveTo>
                    <a:pt x="1229" y="26360"/>
                  </a:moveTo>
                  <a:lnTo>
                    <a:pt x="1178" y="26668"/>
                  </a:lnTo>
                  <a:lnTo>
                    <a:pt x="1076" y="26923"/>
                  </a:lnTo>
                  <a:lnTo>
                    <a:pt x="973" y="27026"/>
                  </a:lnTo>
                  <a:lnTo>
                    <a:pt x="871" y="27128"/>
                  </a:lnTo>
                  <a:lnTo>
                    <a:pt x="768" y="27179"/>
                  </a:lnTo>
                  <a:lnTo>
                    <a:pt x="666" y="27179"/>
                  </a:lnTo>
                  <a:lnTo>
                    <a:pt x="461" y="27231"/>
                  </a:lnTo>
                  <a:lnTo>
                    <a:pt x="257" y="27282"/>
                  </a:lnTo>
                  <a:lnTo>
                    <a:pt x="154" y="27435"/>
                  </a:lnTo>
                  <a:lnTo>
                    <a:pt x="52" y="27589"/>
                  </a:lnTo>
                  <a:lnTo>
                    <a:pt x="1" y="27742"/>
                  </a:lnTo>
                  <a:lnTo>
                    <a:pt x="1" y="27947"/>
                  </a:lnTo>
                  <a:lnTo>
                    <a:pt x="52" y="28254"/>
                  </a:lnTo>
                  <a:lnTo>
                    <a:pt x="154" y="27947"/>
                  </a:lnTo>
                  <a:lnTo>
                    <a:pt x="154" y="27794"/>
                  </a:lnTo>
                  <a:lnTo>
                    <a:pt x="205" y="27691"/>
                  </a:lnTo>
                  <a:lnTo>
                    <a:pt x="308" y="27589"/>
                  </a:lnTo>
                  <a:lnTo>
                    <a:pt x="410" y="27487"/>
                  </a:lnTo>
                  <a:lnTo>
                    <a:pt x="513" y="27435"/>
                  </a:lnTo>
                  <a:lnTo>
                    <a:pt x="666" y="27435"/>
                  </a:lnTo>
                  <a:lnTo>
                    <a:pt x="871" y="27384"/>
                  </a:lnTo>
                  <a:lnTo>
                    <a:pt x="1024" y="27333"/>
                  </a:lnTo>
                  <a:lnTo>
                    <a:pt x="1178" y="27179"/>
                  </a:lnTo>
                  <a:lnTo>
                    <a:pt x="1280" y="27026"/>
                  </a:lnTo>
                  <a:lnTo>
                    <a:pt x="1280" y="26821"/>
                  </a:lnTo>
                  <a:lnTo>
                    <a:pt x="1280" y="26668"/>
                  </a:lnTo>
                  <a:lnTo>
                    <a:pt x="1280" y="26514"/>
                  </a:lnTo>
                  <a:lnTo>
                    <a:pt x="1229" y="2636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083;p54"/>
            <p:cNvSpPr/>
            <p:nvPr/>
          </p:nvSpPr>
          <p:spPr>
            <a:xfrm>
              <a:off x="5249550" y="2153700"/>
              <a:ext cx="32025" cy="47375"/>
            </a:xfrm>
            <a:custGeom>
              <a:avLst/>
              <a:gdLst/>
              <a:ahLst/>
              <a:cxnLst/>
              <a:rect l="l" t="t" r="r" b="b"/>
              <a:pathLst>
                <a:path w="1281" h="1895" fill="none" extrusionOk="0">
                  <a:moveTo>
                    <a:pt x="1229" y="0"/>
                  </a:moveTo>
                  <a:lnTo>
                    <a:pt x="1229" y="0"/>
                  </a:lnTo>
                  <a:lnTo>
                    <a:pt x="1178" y="308"/>
                  </a:lnTo>
                  <a:lnTo>
                    <a:pt x="1178" y="308"/>
                  </a:lnTo>
                  <a:lnTo>
                    <a:pt x="1076" y="563"/>
                  </a:lnTo>
                  <a:lnTo>
                    <a:pt x="1076" y="563"/>
                  </a:lnTo>
                  <a:lnTo>
                    <a:pt x="973" y="666"/>
                  </a:lnTo>
                  <a:lnTo>
                    <a:pt x="871" y="768"/>
                  </a:lnTo>
                  <a:lnTo>
                    <a:pt x="768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461" y="871"/>
                  </a:lnTo>
                  <a:lnTo>
                    <a:pt x="257" y="922"/>
                  </a:lnTo>
                  <a:lnTo>
                    <a:pt x="154" y="1075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1" y="1382"/>
                  </a:lnTo>
                  <a:lnTo>
                    <a:pt x="1" y="1587"/>
                  </a:lnTo>
                  <a:lnTo>
                    <a:pt x="1" y="1587"/>
                  </a:lnTo>
                  <a:lnTo>
                    <a:pt x="52" y="1894"/>
                  </a:lnTo>
                  <a:lnTo>
                    <a:pt x="52" y="1894"/>
                  </a:lnTo>
                  <a:lnTo>
                    <a:pt x="154" y="1587"/>
                  </a:lnTo>
                  <a:lnTo>
                    <a:pt x="154" y="1587"/>
                  </a:lnTo>
                  <a:lnTo>
                    <a:pt x="154" y="1434"/>
                  </a:lnTo>
                  <a:lnTo>
                    <a:pt x="205" y="1331"/>
                  </a:lnTo>
                  <a:lnTo>
                    <a:pt x="205" y="1331"/>
                  </a:lnTo>
                  <a:lnTo>
                    <a:pt x="308" y="1229"/>
                  </a:lnTo>
                  <a:lnTo>
                    <a:pt x="410" y="1127"/>
                  </a:lnTo>
                  <a:lnTo>
                    <a:pt x="513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871" y="1024"/>
                  </a:lnTo>
                  <a:lnTo>
                    <a:pt x="1024" y="973"/>
                  </a:lnTo>
                  <a:lnTo>
                    <a:pt x="1178" y="819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280" y="461"/>
                  </a:lnTo>
                  <a:lnTo>
                    <a:pt x="1280" y="308"/>
                  </a:lnTo>
                  <a:lnTo>
                    <a:pt x="1280" y="308"/>
                  </a:lnTo>
                  <a:lnTo>
                    <a:pt x="1280" y="308"/>
                  </a:lnTo>
                  <a:lnTo>
                    <a:pt x="1280" y="154"/>
                  </a:lnTo>
                  <a:lnTo>
                    <a:pt x="12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084;p54"/>
            <p:cNvSpPr/>
            <p:nvPr/>
          </p:nvSpPr>
          <p:spPr>
            <a:xfrm>
              <a:off x="5322500" y="2028300"/>
              <a:ext cx="53750" cy="14100"/>
            </a:xfrm>
            <a:custGeom>
              <a:avLst/>
              <a:gdLst/>
              <a:ahLst/>
              <a:cxnLst/>
              <a:rect l="l" t="t" r="r" b="b"/>
              <a:pathLst>
                <a:path w="2150" h="564" fill="none" extrusionOk="0">
                  <a:moveTo>
                    <a:pt x="666" y="0"/>
                  </a:moveTo>
                  <a:lnTo>
                    <a:pt x="666" y="0"/>
                  </a:lnTo>
                  <a:lnTo>
                    <a:pt x="461" y="52"/>
                  </a:lnTo>
                  <a:lnTo>
                    <a:pt x="461" y="52"/>
                  </a:lnTo>
                  <a:lnTo>
                    <a:pt x="307" y="154"/>
                  </a:lnTo>
                  <a:lnTo>
                    <a:pt x="154" y="307"/>
                  </a:lnTo>
                  <a:lnTo>
                    <a:pt x="154" y="307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256" y="410"/>
                  </a:lnTo>
                  <a:lnTo>
                    <a:pt x="256" y="410"/>
                  </a:lnTo>
                  <a:lnTo>
                    <a:pt x="512" y="256"/>
                  </a:lnTo>
                  <a:lnTo>
                    <a:pt x="512" y="256"/>
                  </a:lnTo>
                  <a:lnTo>
                    <a:pt x="614" y="256"/>
                  </a:lnTo>
                  <a:lnTo>
                    <a:pt x="614" y="256"/>
                  </a:lnTo>
                  <a:lnTo>
                    <a:pt x="819" y="307"/>
                  </a:lnTo>
                  <a:lnTo>
                    <a:pt x="973" y="410"/>
                  </a:lnTo>
                  <a:lnTo>
                    <a:pt x="973" y="410"/>
                  </a:lnTo>
                  <a:lnTo>
                    <a:pt x="1177" y="563"/>
                  </a:lnTo>
                  <a:lnTo>
                    <a:pt x="1433" y="563"/>
                  </a:lnTo>
                  <a:lnTo>
                    <a:pt x="1433" y="563"/>
                  </a:lnTo>
                  <a:lnTo>
                    <a:pt x="1689" y="512"/>
                  </a:lnTo>
                  <a:lnTo>
                    <a:pt x="1894" y="359"/>
                  </a:lnTo>
                  <a:lnTo>
                    <a:pt x="1894" y="359"/>
                  </a:lnTo>
                  <a:lnTo>
                    <a:pt x="1996" y="307"/>
                  </a:lnTo>
                  <a:lnTo>
                    <a:pt x="1996" y="307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2048" y="154"/>
                  </a:lnTo>
                  <a:lnTo>
                    <a:pt x="1945" y="205"/>
                  </a:lnTo>
                  <a:lnTo>
                    <a:pt x="1894" y="205"/>
                  </a:lnTo>
                  <a:lnTo>
                    <a:pt x="1894" y="205"/>
                  </a:lnTo>
                  <a:lnTo>
                    <a:pt x="1638" y="359"/>
                  </a:lnTo>
                  <a:lnTo>
                    <a:pt x="1638" y="359"/>
                  </a:lnTo>
                  <a:lnTo>
                    <a:pt x="1485" y="359"/>
                  </a:lnTo>
                  <a:lnTo>
                    <a:pt x="1485" y="359"/>
                  </a:lnTo>
                  <a:lnTo>
                    <a:pt x="1331" y="307"/>
                  </a:lnTo>
                  <a:lnTo>
                    <a:pt x="1177" y="205"/>
                  </a:lnTo>
                  <a:lnTo>
                    <a:pt x="1177" y="205"/>
                  </a:lnTo>
                  <a:lnTo>
                    <a:pt x="922" y="52"/>
                  </a:lnTo>
                  <a:lnTo>
                    <a:pt x="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085;p54"/>
            <p:cNvSpPr/>
            <p:nvPr/>
          </p:nvSpPr>
          <p:spPr>
            <a:xfrm>
              <a:off x="5450450" y="1929775"/>
              <a:ext cx="55050" cy="14100"/>
            </a:xfrm>
            <a:custGeom>
              <a:avLst/>
              <a:gdLst/>
              <a:ahLst/>
              <a:cxnLst/>
              <a:rect l="l" t="t" r="r" b="b"/>
              <a:pathLst>
                <a:path w="2202" h="564" fill="none" extrusionOk="0">
                  <a:moveTo>
                    <a:pt x="717" y="0"/>
                  </a:moveTo>
                  <a:lnTo>
                    <a:pt x="717" y="0"/>
                  </a:lnTo>
                  <a:lnTo>
                    <a:pt x="461" y="51"/>
                  </a:lnTo>
                  <a:lnTo>
                    <a:pt x="461" y="51"/>
                  </a:lnTo>
                  <a:lnTo>
                    <a:pt x="308" y="154"/>
                  </a:lnTo>
                  <a:lnTo>
                    <a:pt x="205" y="307"/>
                  </a:lnTo>
                  <a:lnTo>
                    <a:pt x="205" y="307"/>
                  </a:lnTo>
                  <a:lnTo>
                    <a:pt x="1" y="563"/>
                  </a:lnTo>
                  <a:lnTo>
                    <a:pt x="1" y="563"/>
                  </a:lnTo>
                  <a:lnTo>
                    <a:pt x="308" y="358"/>
                  </a:lnTo>
                  <a:lnTo>
                    <a:pt x="308" y="358"/>
                  </a:lnTo>
                  <a:lnTo>
                    <a:pt x="513" y="256"/>
                  </a:lnTo>
                  <a:lnTo>
                    <a:pt x="513" y="256"/>
                  </a:lnTo>
                  <a:lnTo>
                    <a:pt x="666" y="256"/>
                  </a:lnTo>
                  <a:lnTo>
                    <a:pt x="666" y="256"/>
                  </a:lnTo>
                  <a:lnTo>
                    <a:pt x="820" y="256"/>
                  </a:lnTo>
                  <a:lnTo>
                    <a:pt x="1024" y="358"/>
                  </a:lnTo>
                  <a:lnTo>
                    <a:pt x="1024" y="358"/>
                  </a:lnTo>
                  <a:lnTo>
                    <a:pt x="1229" y="512"/>
                  </a:lnTo>
                  <a:lnTo>
                    <a:pt x="1485" y="563"/>
                  </a:lnTo>
                  <a:lnTo>
                    <a:pt x="1485" y="563"/>
                  </a:lnTo>
                  <a:lnTo>
                    <a:pt x="1741" y="512"/>
                  </a:lnTo>
                  <a:lnTo>
                    <a:pt x="1741" y="512"/>
                  </a:lnTo>
                  <a:lnTo>
                    <a:pt x="1894" y="410"/>
                  </a:lnTo>
                  <a:lnTo>
                    <a:pt x="1997" y="307"/>
                  </a:lnTo>
                  <a:lnTo>
                    <a:pt x="1997" y="307"/>
                  </a:lnTo>
                  <a:lnTo>
                    <a:pt x="2202" y="0"/>
                  </a:lnTo>
                  <a:lnTo>
                    <a:pt x="2202" y="0"/>
                  </a:lnTo>
                  <a:lnTo>
                    <a:pt x="1894" y="205"/>
                  </a:lnTo>
                  <a:lnTo>
                    <a:pt x="1894" y="205"/>
                  </a:lnTo>
                  <a:lnTo>
                    <a:pt x="1639" y="307"/>
                  </a:lnTo>
                  <a:lnTo>
                    <a:pt x="1639" y="307"/>
                  </a:lnTo>
                  <a:lnTo>
                    <a:pt x="1536" y="358"/>
                  </a:lnTo>
                  <a:lnTo>
                    <a:pt x="1536" y="358"/>
                  </a:lnTo>
                  <a:lnTo>
                    <a:pt x="1383" y="307"/>
                  </a:lnTo>
                  <a:lnTo>
                    <a:pt x="1178" y="205"/>
                  </a:lnTo>
                  <a:lnTo>
                    <a:pt x="1178" y="205"/>
                  </a:lnTo>
                  <a:lnTo>
                    <a:pt x="973" y="51"/>
                  </a:lnTo>
                  <a:lnTo>
                    <a:pt x="7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086;p54"/>
            <p:cNvSpPr/>
            <p:nvPr/>
          </p:nvSpPr>
          <p:spPr>
            <a:xfrm>
              <a:off x="5354475" y="1791575"/>
              <a:ext cx="33300" cy="30725"/>
            </a:xfrm>
            <a:custGeom>
              <a:avLst/>
              <a:gdLst/>
              <a:ahLst/>
              <a:cxnLst/>
              <a:rect l="l" t="t" r="r" b="b"/>
              <a:pathLst>
                <a:path w="1332" h="1229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103" y="256"/>
                  </a:lnTo>
                  <a:lnTo>
                    <a:pt x="154" y="358"/>
                  </a:lnTo>
                  <a:lnTo>
                    <a:pt x="206" y="461"/>
                  </a:lnTo>
                  <a:lnTo>
                    <a:pt x="257" y="614"/>
                  </a:lnTo>
                  <a:lnTo>
                    <a:pt x="257" y="614"/>
                  </a:lnTo>
                  <a:lnTo>
                    <a:pt x="257" y="768"/>
                  </a:lnTo>
                  <a:lnTo>
                    <a:pt x="359" y="973"/>
                  </a:lnTo>
                  <a:lnTo>
                    <a:pt x="461" y="1126"/>
                  </a:lnTo>
                  <a:lnTo>
                    <a:pt x="666" y="1229"/>
                  </a:lnTo>
                  <a:lnTo>
                    <a:pt x="666" y="1229"/>
                  </a:lnTo>
                  <a:lnTo>
                    <a:pt x="871" y="1229"/>
                  </a:lnTo>
                  <a:lnTo>
                    <a:pt x="871" y="1229"/>
                  </a:lnTo>
                  <a:lnTo>
                    <a:pt x="973" y="1229"/>
                  </a:lnTo>
                  <a:lnTo>
                    <a:pt x="973" y="1229"/>
                  </a:lnTo>
                  <a:lnTo>
                    <a:pt x="1332" y="1177"/>
                  </a:lnTo>
                  <a:lnTo>
                    <a:pt x="973" y="1126"/>
                  </a:lnTo>
                  <a:lnTo>
                    <a:pt x="973" y="1126"/>
                  </a:lnTo>
                  <a:lnTo>
                    <a:pt x="871" y="1126"/>
                  </a:lnTo>
                  <a:lnTo>
                    <a:pt x="717" y="1024"/>
                  </a:lnTo>
                  <a:lnTo>
                    <a:pt x="717" y="1024"/>
                  </a:lnTo>
                  <a:lnTo>
                    <a:pt x="615" y="973"/>
                  </a:lnTo>
                  <a:lnTo>
                    <a:pt x="564" y="870"/>
                  </a:lnTo>
                  <a:lnTo>
                    <a:pt x="513" y="717"/>
                  </a:lnTo>
                  <a:lnTo>
                    <a:pt x="513" y="614"/>
                  </a:lnTo>
                  <a:lnTo>
                    <a:pt x="513" y="614"/>
                  </a:lnTo>
                  <a:lnTo>
                    <a:pt x="461" y="410"/>
                  </a:lnTo>
                  <a:lnTo>
                    <a:pt x="410" y="256"/>
                  </a:lnTo>
                  <a:lnTo>
                    <a:pt x="257" y="103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087;p54"/>
            <p:cNvSpPr/>
            <p:nvPr/>
          </p:nvSpPr>
          <p:spPr>
            <a:xfrm>
              <a:off x="5476050" y="1667450"/>
              <a:ext cx="32000" cy="47375"/>
            </a:xfrm>
            <a:custGeom>
              <a:avLst/>
              <a:gdLst/>
              <a:ahLst/>
              <a:cxnLst/>
              <a:rect l="l" t="t" r="r" b="b"/>
              <a:pathLst>
                <a:path w="1280" h="1895" fill="none" extrusionOk="0">
                  <a:moveTo>
                    <a:pt x="1229" y="0"/>
                  </a:moveTo>
                  <a:lnTo>
                    <a:pt x="1229" y="0"/>
                  </a:lnTo>
                  <a:lnTo>
                    <a:pt x="1178" y="154"/>
                  </a:lnTo>
                  <a:lnTo>
                    <a:pt x="1126" y="307"/>
                  </a:lnTo>
                  <a:lnTo>
                    <a:pt x="1126" y="307"/>
                  </a:lnTo>
                  <a:lnTo>
                    <a:pt x="1126" y="461"/>
                  </a:lnTo>
                  <a:lnTo>
                    <a:pt x="1075" y="563"/>
                  </a:lnTo>
                  <a:lnTo>
                    <a:pt x="1075" y="563"/>
                  </a:lnTo>
                  <a:lnTo>
                    <a:pt x="973" y="666"/>
                  </a:lnTo>
                  <a:lnTo>
                    <a:pt x="870" y="768"/>
                  </a:lnTo>
                  <a:lnTo>
                    <a:pt x="768" y="819"/>
                  </a:lnTo>
                  <a:lnTo>
                    <a:pt x="666" y="819"/>
                  </a:lnTo>
                  <a:lnTo>
                    <a:pt x="666" y="819"/>
                  </a:lnTo>
                  <a:lnTo>
                    <a:pt x="615" y="819"/>
                  </a:lnTo>
                  <a:lnTo>
                    <a:pt x="615" y="819"/>
                  </a:lnTo>
                  <a:lnTo>
                    <a:pt x="461" y="870"/>
                  </a:lnTo>
                  <a:lnTo>
                    <a:pt x="256" y="922"/>
                  </a:lnTo>
                  <a:lnTo>
                    <a:pt x="154" y="1075"/>
                  </a:lnTo>
                  <a:lnTo>
                    <a:pt x="52" y="1229"/>
                  </a:lnTo>
                  <a:lnTo>
                    <a:pt x="52" y="1229"/>
                  </a:lnTo>
                  <a:lnTo>
                    <a:pt x="0" y="1382"/>
                  </a:lnTo>
                  <a:lnTo>
                    <a:pt x="0" y="1587"/>
                  </a:lnTo>
                  <a:lnTo>
                    <a:pt x="0" y="1587"/>
                  </a:lnTo>
                  <a:lnTo>
                    <a:pt x="0" y="1741"/>
                  </a:lnTo>
                  <a:lnTo>
                    <a:pt x="52" y="1894"/>
                  </a:lnTo>
                  <a:lnTo>
                    <a:pt x="52" y="1894"/>
                  </a:lnTo>
                  <a:lnTo>
                    <a:pt x="103" y="1587"/>
                  </a:lnTo>
                  <a:lnTo>
                    <a:pt x="103" y="1587"/>
                  </a:lnTo>
                  <a:lnTo>
                    <a:pt x="154" y="1433"/>
                  </a:lnTo>
                  <a:lnTo>
                    <a:pt x="205" y="1331"/>
                  </a:lnTo>
                  <a:lnTo>
                    <a:pt x="205" y="1331"/>
                  </a:lnTo>
                  <a:lnTo>
                    <a:pt x="307" y="1229"/>
                  </a:lnTo>
                  <a:lnTo>
                    <a:pt x="410" y="1178"/>
                  </a:lnTo>
                  <a:lnTo>
                    <a:pt x="512" y="1126"/>
                  </a:lnTo>
                  <a:lnTo>
                    <a:pt x="615" y="1075"/>
                  </a:lnTo>
                  <a:lnTo>
                    <a:pt x="615" y="1075"/>
                  </a:lnTo>
                  <a:lnTo>
                    <a:pt x="666" y="1075"/>
                  </a:lnTo>
                  <a:lnTo>
                    <a:pt x="666" y="1075"/>
                  </a:lnTo>
                  <a:lnTo>
                    <a:pt x="870" y="1075"/>
                  </a:lnTo>
                  <a:lnTo>
                    <a:pt x="1024" y="973"/>
                  </a:lnTo>
                  <a:lnTo>
                    <a:pt x="1178" y="819"/>
                  </a:lnTo>
                  <a:lnTo>
                    <a:pt x="1280" y="666"/>
                  </a:lnTo>
                  <a:lnTo>
                    <a:pt x="1280" y="666"/>
                  </a:lnTo>
                  <a:lnTo>
                    <a:pt x="1280" y="512"/>
                  </a:lnTo>
                  <a:lnTo>
                    <a:pt x="1280" y="307"/>
                  </a:lnTo>
                  <a:lnTo>
                    <a:pt x="1280" y="307"/>
                  </a:lnTo>
                  <a:lnTo>
                    <a:pt x="1280" y="307"/>
                  </a:lnTo>
                  <a:lnTo>
                    <a:pt x="12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088;p54"/>
            <p:cNvSpPr/>
            <p:nvPr/>
          </p:nvSpPr>
          <p:spPr>
            <a:xfrm>
              <a:off x="5511875" y="1494700"/>
              <a:ext cx="51200" cy="14100"/>
            </a:xfrm>
            <a:custGeom>
              <a:avLst/>
              <a:gdLst/>
              <a:ahLst/>
              <a:cxnLst/>
              <a:rect l="l" t="t" r="r" b="b"/>
              <a:pathLst>
                <a:path w="2048" h="564" fill="none" extrusionOk="0">
                  <a:moveTo>
                    <a:pt x="615" y="0"/>
                  </a:moveTo>
                  <a:lnTo>
                    <a:pt x="615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154" y="154"/>
                  </a:lnTo>
                  <a:lnTo>
                    <a:pt x="154" y="154"/>
                  </a:lnTo>
                  <a:lnTo>
                    <a:pt x="1" y="461"/>
                  </a:lnTo>
                  <a:lnTo>
                    <a:pt x="1" y="461"/>
                  </a:lnTo>
                  <a:lnTo>
                    <a:pt x="154" y="359"/>
                  </a:lnTo>
                  <a:lnTo>
                    <a:pt x="154" y="359"/>
                  </a:lnTo>
                  <a:lnTo>
                    <a:pt x="308" y="256"/>
                  </a:lnTo>
                  <a:lnTo>
                    <a:pt x="410" y="205"/>
                  </a:lnTo>
                  <a:lnTo>
                    <a:pt x="410" y="205"/>
                  </a:lnTo>
                  <a:lnTo>
                    <a:pt x="512" y="205"/>
                  </a:lnTo>
                  <a:lnTo>
                    <a:pt x="512" y="205"/>
                  </a:lnTo>
                  <a:lnTo>
                    <a:pt x="717" y="256"/>
                  </a:lnTo>
                  <a:lnTo>
                    <a:pt x="871" y="359"/>
                  </a:lnTo>
                  <a:lnTo>
                    <a:pt x="871" y="359"/>
                  </a:lnTo>
                  <a:lnTo>
                    <a:pt x="1075" y="512"/>
                  </a:lnTo>
                  <a:lnTo>
                    <a:pt x="1331" y="563"/>
                  </a:lnTo>
                  <a:lnTo>
                    <a:pt x="1331" y="563"/>
                  </a:lnTo>
                  <a:lnTo>
                    <a:pt x="1638" y="512"/>
                  </a:lnTo>
                  <a:lnTo>
                    <a:pt x="1638" y="512"/>
                  </a:lnTo>
                  <a:lnTo>
                    <a:pt x="1792" y="410"/>
                  </a:lnTo>
                  <a:lnTo>
                    <a:pt x="1894" y="256"/>
                  </a:lnTo>
                  <a:lnTo>
                    <a:pt x="1894" y="256"/>
                  </a:lnTo>
                  <a:lnTo>
                    <a:pt x="2048" y="0"/>
                  </a:lnTo>
                  <a:lnTo>
                    <a:pt x="2048" y="0"/>
                  </a:lnTo>
                  <a:lnTo>
                    <a:pt x="1843" y="205"/>
                  </a:lnTo>
                  <a:lnTo>
                    <a:pt x="1792" y="154"/>
                  </a:lnTo>
                  <a:lnTo>
                    <a:pt x="1792" y="154"/>
                  </a:lnTo>
                  <a:lnTo>
                    <a:pt x="1690" y="256"/>
                  </a:lnTo>
                  <a:lnTo>
                    <a:pt x="1536" y="307"/>
                  </a:lnTo>
                  <a:lnTo>
                    <a:pt x="1536" y="307"/>
                  </a:lnTo>
                  <a:lnTo>
                    <a:pt x="1434" y="307"/>
                  </a:lnTo>
                  <a:lnTo>
                    <a:pt x="1434" y="307"/>
                  </a:lnTo>
                  <a:lnTo>
                    <a:pt x="1229" y="256"/>
                  </a:lnTo>
                  <a:lnTo>
                    <a:pt x="1075" y="154"/>
                  </a:lnTo>
                  <a:lnTo>
                    <a:pt x="1075" y="154"/>
                  </a:lnTo>
                  <a:lnTo>
                    <a:pt x="871" y="52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089;p54"/>
            <p:cNvSpPr/>
            <p:nvPr/>
          </p:nvSpPr>
          <p:spPr>
            <a:xfrm>
              <a:off x="5630875" y="1423025"/>
              <a:ext cx="25" cy="9000"/>
            </a:xfrm>
            <a:custGeom>
              <a:avLst/>
              <a:gdLst/>
              <a:ahLst/>
              <a:cxnLst/>
              <a:rect l="l" t="t" r="r" b="b"/>
              <a:pathLst>
                <a:path w="1" h="36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55"/>
                  </a:lnTo>
                  <a:lnTo>
                    <a:pt x="1" y="308"/>
                  </a:lnTo>
                  <a:lnTo>
                    <a:pt x="1" y="359"/>
                  </a:lnTo>
                  <a:lnTo>
                    <a:pt x="1" y="359"/>
                  </a:lnTo>
                  <a:lnTo>
                    <a:pt x="1" y="359"/>
                  </a:lnTo>
                  <a:lnTo>
                    <a:pt x="1" y="3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090;p54"/>
            <p:cNvSpPr/>
            <p:nvPr/>
          </p:nvSpPr>
          <p:spPr>
            <a:xfrm>
              <a:off x="5386475" y="1319400"/>
              <a:ext cx="1072350" cy="1247650"/>
            </a:xfrm>
            <a:custGeom>
              <a:avLst/>
              <a:gdLst/>
              <a:ahLst/>
              <a:cxnLst/>
              <a:rect l="l" t="t" r="r" b="b"/>
              <a:pathLst>
                <a:path w="42894" h="49906" extrusionOk="0">
                  <a:moveTo>
                    <a:pt x="11466" y="0"/>
                  </a:moveTo>
                  <a:lnTo>
                    <a:pt x="9981" y="102"/>
                  </a:lnTo>
                  <a:lnTo>
                    <a:pt x="8548" y="307"/>
                  </a:lnTo>
                  <a:lnTo>
                    <a:pt x="7371" y="563"/>
                  </a:lnTo>
                  <a:lnTo>
                    <a:pt x="6859" y="717"/>
                  </a:lnTo>
                  <a:lnTo>
                    <a:pt x="6450" y="870"/>
                  </a:lnTo>
                  <a:lnTo>
                    <a:pt x="6143" y="1024"/>
                  </a:lnTo>
                  <a:lnTo>
                    <a:pt x="5938" y="1228"/>
                  </a:lnTo>
                  <a:lnTo>
                    <a:pt x="5426" y="2047"/>
                  </a:lnTo>
                  <a:lnTo>
                    <a:pt x="4965" y="3020"/>
                  </a:lnTo>
                  <a:lnTo>
                    <a:pt x="4505" y="4146"/>
                  </a:lnTo>
                  <a:lnTo>
                    <a:pt x="4095" y="5477"/>
                  </a:lnTo>
                  <a:lnTo>
                    <a:pt x="3686" y="6910"/>
                  </a:lnTo>
                  <a:lnTo>
                    <a:pt x="3327" y="8497"/>
                  </a:lnTo>
                  <a:lnTo>
                    <a:pt x="2969" y="10135"/>
                  </a:lnTo>
                  <a:lnTo>
                    <a:pt x="2662" y="11926"/>
                  </a:lnTo>
                  <a:lnTo>
                    <a:pt x="2355" y="13769"/>
                  </a:lnTo>
                  <a:lnTo>
                    <a:pt x="2048" y="15714"/>
                  </a:lnTo>
                  <a:lnTo>
                    <a:pt x="1536" y="19706"/>
                  </a:lnTo>
                  <a:lnTo>
                    <a:pt x="1126" y="23852"/>
                  </a:lnTo>
                  <a:lnTo>
                    <a:pt x="768" y="27998"/>
                  </a:lnTo>
                  <a:lnTo>
                    <a:pt x="461" y="32093"/>
                  </a:lnTo>
                  <a:lnTo>
                    <a:pt x="256" y="35983"/>
                  </a:lnTo>
                  <a:lnTo>
                    <a:pt x="103" y="39566"/>
                  </a:lnTo>
                  <a:lnTo>
                    <a:pt x="0" y="42739"/>
                  </a:lnTo>
                  <a:lnTo>
                    <a:pt x="0" y="45452"/>
                  </a:lnTo>
                  <a:lnTo>
                    <a:pt x="0" y="47499"/>
                  </a:lnTo>
                  <a:lnTo>
                    <a:pt x="52" y="48881"/>
                  </a:lnTo>
                  <a:lnTo>
                    <a:pt x="103" y="49240"/>
                  </a:lnTo>
                  <a:lnTo>
                    <a:pt x="154" y="49444"/>
                  </a:lnTo>
                  <a:lnTo>
                    <a:pt x="359" y="49496"/>
                  </a:lnTo>
                  <a:lnTo>
                    <a:pt x="819" y="49547"/>
                  </a:lnTo>
                  <a:lnTo>
                    <a:pt x="2253" y="49649"/>
                  </a:lnTo>
                  <a:lnTo>
                    <a:pt x="4453" y="49752"/>
                  </a:lnTo>
                  <a:lnTo>
                    <a:pt x="7217" y="49854"/>
                  </a:lnTo>
                  <a:lnTo>
                    <a:pt x="14076" y="49905"/>
                  </a:lnTo>
                  <a:lnTo>
                    <a:pt x="29585" y="49905"/>
                  </a:lnTo>
                  <a:lnTo>
                    <a:pt x="36290" y="49803"/>
                  </a:lnTo>
                  <a:lnTo>
                    <a:pt x="41050" y="49700"/>
                  </a:lnTo>
                  <a:lnTo>
                    <a:pt x="42381" y="49649"/>
                  </a:lnTo>
                  <a:lnTo>
                    <a:pt x="42893" y="49598"/>
                  </a:lnTo>
                  <a:lnTo>
                    <a:pt x="42791" y="49035"/>
                  </a:lnTo>
                  <a:lnTo>
                    <a:pt x="42381" y="47602"/>
                  </a:lnTo>
                  <a:lnTo>
                    <a:pt x="41716" y="45401"/>
                  </a:lnTo>
                  <a:lnTo>
                    <a:pt x="40795" y="42483"/>
                  </a:lnTo>
                  <a:lnTo>
                    <a:pt x="39668" y="39105"/>
                  </a:lnTo>
                  <a:lnTo>
                    <a:pt x="38287" y="35266"/>
                  </a:lnTo>
                  <a:lnTo>
                    <a:pt x="36700" y="31120"/>
                  </a:lnTo>
                  <a:lnTo>
                    <a:pt x="35830" y="28971"/>
                  </a:lnTo>
                  <a:lnTo>
                    <a:pt x="34908" y="26821"/>
                  </a:lnTo>
                  <a:lnTo>
                    <a:pt x="33936" y="24620"/>
                  </a:lnTo>
                  <a:lnTo>
                    <a:pt x="32963" y="22419"/>
                  </a:lnTo>
                  <a:lnTo>
                    <a:pt x="31888" y="20269"/>
                  </a:lnTo>
                  <a:lnTo>
                    <a:pt x="30814" y="18119"/>
                  </a:lnTo>
                  <a:lnTo>
                    <a:pt x="29687" y="16021"/>
                  </a:lnTo>
                  <a:lnTo>
                    <a:pt x="28561" y="13973"/>
                  </a:lnTo>
                  <a:lnTo>
                    <a:pt x="27333" y="12028"/>
                  </a:lnTo>
                  <a:lnTo>
                    <a:pt x="26105" y="10186"/>
                  </a:lnTo>
                  <a:lnTo>
                    <a:pt x="24876" y="8394"/>
                  </a:lnTo>
                  <a:lnTo>
                    <a:pt x="23545" y="6756"/>
                  </a:lnTo>
                  <a:lnTo>
                    <a:pt x="22266" y="5272"/>
                  </a:lnTo>
                  <a:lnTo>
                    <a:pt x="21600" y="4607"/>
                  </a:lnTo>
                  <a:lnTo>
                    <a:pt x="20884" y="3941"/>
                  </a:lnTo>
                  <a:lnTo>
                    <a:pt x="20218" y="3327"/>
                  </a:lnTo>
                  <a:lnTo>
                    <a:pt x="19553" y="2764"/>
                  </a:lnTo>
                  <a:lnTo>
                    <a:pt x="18836" y="2201"/>
                  </a:lnTo>
                  <a:lnTo>
                    <a:pt x="18171" y="1740"/>
                  </a:lnTo>
                  <a:lnTo>
                    <a:pt x="17454" y="1331"/>
                  </a:lnTo>
                  <a:lnTo>
                    <a:pt x="16738" y="921"/>
                  </a:lnTo>
                  <a:lnTo>
                    <a:pt x="16021" y="614"/>
                  </a:lnTo>
                  <a:lnTo>
                    <a:pt x="15305" y="358"/>
                  </a:lnTo>
                  <a:lnTo>
                    <a:pt x="14793" y="205"/>
                  </a:lnTo>
                  <a:lnTo>
                    <a:pt x="14230" y="102"/>
                  </a:lnTo>
                  <a:lnTo>
                    <a:pt x="13616" y="51"/>
                  </a:lnTo>
                  <a:lnTo>
                    <a:pt x="12899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091;p54"/>
            <p:cNvSpPr/>
            <p:nvPr/>
          </p:nvSpPr>
          <p:spPr>
            <a:xfrm>
              <a:off x="5386475" y="1652100"/>
              <a:ext cx="60175" cy="904700"/>
            </a:xfrm>
            <a:custGeom>
              <a:avLst/>
              <a:gdLst/>
              <a:ahLst/>
              <a:cxnLst/>
              <a:rect l="l" t="t" r="r" b="b"/>
              <a:pathLst>
                <a:path w="2407" h="36188" extrusionOk="0">
                  <a:moveTo>
                    <a:pt x="2304" y="0"/>
                  </a:moveTo>
                  <a:lnTo>
                    <a:pt x="2048" y="1382"/>
                  </a:lnTo>
                  <a:lnTo>
                    <a:pt x="1894" y="2764"/>
                  </a:lnTo>
                  <a:lnTo>
                    <a:pt x="1587" y="5528"/>
                  </a:lnTo>
                  <a:lnTo>
                    <a:pt x="1536" y="4300"/>
                  </a:lnTo>
                  <a:lnTo>
                    <a:pt x="1485" y="3071"/>
                  </a:lnTo>
                  <a:lnTo>
                    <a:pt x="1485" y="3020"/>
                  </a:lnTo>
                  <a:lnTo>
                    <a:pt x="1434" y="3020"/>
                  </a:lnTo>
                  <a:lnTo>
                    <a:pt x="1382" y="3071"/>
                  </a:lnTo>
                  <a:lnTo>
                    <a:pt x="1382" y="4863"/>
                  </a:lnTo>
                  <a:lnTo>
                    <a:pt x="1434" y="6705"/>
                  </a:lnTo>
                  <a:lnTo>
                    <a:pt x="1434" y="6859"/>
                  </a:lnTo>
                  <a:lnTo>
                    <a:pt x="1126" y="10442"/>
                  </a:lnTo>
                  <a:lnTo>
                    <a:pt x="819" y="14025"/>
                  </a:lnTo>
                  <a:lnTo>
                    <a:pt x="512" y="17556"/>
                  </a:lnTo>
                  <a:lnTo>
                    <a:pt x="308" y="21088"/>
                  </a:lnTo>
                  <a:lnTo>
                    <a:pt x="103" y="24671"/>
                  </a:lnTo>
                  <a:lnTo>
                    <a:pt x="0" y="28203"/>
                  </a:lnTo>
                  <a:lnTo>
                    <a:pt x="0" y="30199"/>
                  </a:lnTo>
                  <a:lnTo>
                    <a:pt x="0" y="32195"/>
                  </a:lnTo>
                  <a:lnTo>
                    <a:pt x="0" y="36136"/>
                  </a:lnTo>
                  <a:lnTo>
                    <a:pt x="52" y="36188"/>
                  </a:lnTo>
                  <a:lnTo>
                    <a:pt x="103" y="36136"/>
                  </a:lnTo>
                  <a:lnTo>
                    <a:pt x="308" y="32605"/>
                  </a:lnTo>
                  <a:lnTo>
                    <a:pt x="563" y="29073"/>
                  </a:lnTo>
                  <a:lnTo>
                    <a:pt x="922" y="22009"/>
                  </a:lnTo>
                  <a:lnTo>
                    <a:pt x="1331" y="14997"/>
                  </a:lnTo>
                  <a:lnTo>
                    <a:pt x="1792" y="7934"/>
                  </a:lnTo>
                  <a:lnTo>
                    <a:pt x="2099" y="3992"/>
                  </a:lnTo>
                  <a:lnTo>
                    <a:pt x="2253" y="2047"/>
                  </a:lnTo>
                  <a:lnTo>
                    <a:pt x="2406" y="5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092;p54"/>
            <p:cNvSpPr/>
            <p:nvPr/>
          </p:nvSpPr>
          <p:spPr>
            <a:xfrm>
              <a:off x="5386475" y="1391050"/>
              <a:ext cx="1058275" cy="1176000"/>
            </a:xfrm>
            <a:custGeom>
              <a:avLst/>
              <a:gdLst/>
              <a:ahLst/>
              <a:cxnLst/>
              <a:rect l="l" t="t" r="r" b="b"/>
              <a:pathLst>
                <a:path w="42331" h="47040" extrusionOk="0">
                  <a:moveTo>
                    <a:pt x="10954" y="0"/>
                  </a:moveTo>
                  <a:lnTo>
                    <a:pt x="10954" y="307"/>
                  </a:lnTo>
                  <a:lnTo>
                    <a:pt x="10903" y="461"/>
                  </a:lnTo>
                  <a:lnTo>
                    <a:pt x="10852" y="563"/>
                  </a:lnTo>
                  <a:lnTo>
                    <a:pt x="10749" y="666"/>
                  </a:lnTo>
                  <a:lnTo>
                    <a:pt x="10647" y="768"/>
                  </a:lnTo>
                  <a:lnTo>
                    <a:pt x="10544" y="819"/>
                  </a:lnTo>
                  <a:lnTo>
                    <a:pt x="10442" y="819"/>
                  </a:lnTo>
                  <a:lnTo>
                    <a:pt x="10237" y="871"/>
                  </a:lnTo>
                  <a:lnTo>
                    <a:pt x="10084" y="922"/>
                  </a:lnTo>
                  <a:lnTo>
                    <a:pt x="9930" y="1075"/>
                  </a:lnTo>
                  <a:lnTo>
                    <a:pt x="9828" y="1229"/>
                  </a:lnTo>
                  <a:lnTo>
                    <a:pt x="9777" y="1382"/>
                  </a:lnTo>
                  <a:lnTo>
                    <a:pt x="9777" y="1587"/>
                  </a:lnTo>
                  <a:lnTo>
                    <a:pt x="9828" y="1894"/>
                  </a:lnTo>
                  <a:lnTo>
                    <a:pt x="9879" y="1741"/>
                  </a:lnTo>
                  <a:lnTo>
                    <a:pt x="9930" y="1587"/>
                  </a:lnTo>
                  <a:lnTo>
                    <a:pt x="9930" y="1434"/>
                  </a:lnTo>
                  <a:lnTo>
                    <a:pt x="9981" y="1331"/>
                  </a:lnTo>
                  <a:lnTo>
                    <a:pt x="10084" y="1229"/>
                  </a:lnTo>
                  <a:lnTo>
                    <a:pt x="10186" y="1126"/>
                  </a:lnTo>
                  <a:lnTo>
                    <a:pt x="10289" y="1126"/>
                  </a:lnTo>
                  <a:lnTo>
                    <a:pt x="10442" y="1075"/>
                  </a:lnTo>
                  <a:lnTo>
                    <a:pt x="10647" y="1075"/>
                  </a:lnTo>
                  <a:lnTo>
                    <a:pt x="10800" y="973"/>
                  </a:lnTo>
                  <a:lnTo>
                    <a:pt x="10954" y="819"/>
                  </a:lnTo>
                  <a:lnTo>
                    <a:pt x="11056" y="666"/>
                  </a:lnTo>
                  <a:lnTo>
                    <a:pt x="11056" y="512"/>
                  </a:lnTo>
                  <a:lnTo>
                    <a:pt x="11056" y="307"/>
                  </a:lnTo>
                  <a:lnTo>
                    <a:pt x="11005" y="154"/>
                  </a:lnTo>
                  <a:lnTo>
                    <a:pt x="10954" y="0"/>
                  </a:lnTo>
                  <a:close/>
                  <a:moveTo>
                    <a:pt x="16124" y="1638"/>
                  </a:moveTo>
                  <a:lnTo>
                    <a:pt x="15919" y="1689"/>
                  </a:lnTo>
                  <a:lnTo>
                    <a:pt x="15765" y="1792"/>
                  </a:lnTo>
                  <a:lnTo>
                    <a:pt x="15663" y="1945"/>
                  </a:lnTo>
                  <a:lnTo>
                    <a:pt x="15458" y="2201"/>
                  </a:lnTo>
                  <a:lnTo>
                    <a:pt x="15714" y="2048"/>
                  </a:lnTo>
                  <a:lnTo>
                    <a:pt x="15868" y="1945"/>
                  </a:lnTo>
                  <a:lnTo>
                    <a:pt x="15970" y="1894"/>
                  </a:lnTo>
                  <a:lnTo>
                    <a:pt x="16226" y="1894"/>
                  </a:lnTo>
                  <a:lnTo>
                    <a:pt x="16328" y="1945"/>
                  </a:lnTo>
                  <a:lnTo>
                    <a:pt x="16431" y="2048"/>
                  </a:lnTo>
                  <a:lnTo>
                    <a:pt x="16635" y="2150"/>
                  </a:lnTo>
                  <a:lnTo>
                    <a:pt x="16789" y="2201"/>
                  </a:lnTo>
                  <a:lnTo>
                    <a:pt x="16994" y="2201"/>
                  </a:lnTo>
                  <a:lnTo>
                    <a:pt x="17198" y="2150"/>
                  </a:lnTo>
                  <a:lnTo>
                    <a:pt x="17352" y="2048"/>
                  </a:lnTo>
                  <a:lnTo>
                    <a:pt x="17454" y="1945"/>
                  </a:lnTo>
                  <a:lnTo>
                    <a:pt x="17608" y="1638"/>
                  </a:lnTo>
                  <a:lnTo>
                    <a:pt x="17352" y="1843"/>
                  </a:lnTo>
                  <a:lnTo>
                    <a:pt x="17250" y="1945"/>
                  </a:lnTo>
                  <a:lnTo>
                    <a:pt x="17096" y="1997"/>
                  </a:lnTo>
                  <a:lnTo>
                    <a:pt x="16840" y="1997"/>
                  </a:lnTo>
                  <a:lnTo>
                    <a:pt x="16738" y="1945"/>
                  </a:lnTo>
                  <a:lnTo>
                    <a:pt x="16635" y="1843"/>
                  </a:lnTo>
                  <a:lnTo>
                    <a:pt x="16482" y="1741"/>
                  </a:lnTo>
                  <a:lnTo>
                    <a:pt x="16328" y="1689"/>
                  </a:lnTo>
                  <a:lnTo>
                    <a:pt x="16124" y="1638"/>
                  </a:lnTo>
                  <a:close/>
                  <a:moveTo>
                    <a:pt x="5580" y="4146"/>
                  </a:moveTo>
                  <a:lnTo>
                    <a:pt x="5375" y="4198"/>
                  </a:lnTo>
                  <a:lnTo>
                    <a:pt x="5119" y="4300"/>
                  </a:lnTo>
                  <a:lnTo>
                    <a:pt x="5068" y="4402"/>
                  </a:lnTo>
                  <a:lnTo>
                    <a:pt x="4863" y="4658"/>
                  </a:lnTo>
                  <a:lnTo>
                    <a:pt x="5170" y="4505"/>
                  </a:lnTo>
                  <a:lnTo>
                    <a:pt x="5426" y="4351"/>
                  </a:lnTo>
                  <a:lnTo>
                    <a:pt x="5528" y="4351"/>
                  </a:lnTo>
                  <a:lnTo>
                    <a:pt x="5682" y="4402"/>
                  </a:lnTo>
                  <a:lnTo>
                    <a:pt x="5784" y="4453"/>
                  </a:lnTo>
                  <a:lnTo>
                    <a:pt x="5887" y="4505"/>
                  </a:lnTo>
                  <a:lnTo>
                    <a:pt x="6040" y="4658"/>
                  </a:lnTo>
                  <a:lnTo>
                    <a:pt x="6245" y="4709"/>
                  </a:lnTo>
                  <a:lnTo>
                    <a:pt x="6399" y="4709"/>
                  </a:lnTo>
                  <a:lnTo>
                    <a:pt x="6603" y="4658"/>
                  </a:lnTo>
                  <a:lnTo>
                    <a:pt x="6757" y="4556"/>
                  </a:lnTo>
                  <a:lnTo>
                    <a:pt x="6859" y="4402"/>
                  </a:lnTo>
                  <a:lnTo>
                    <a:pt x="7064" y="4146"/>
                  </a:lnTo>
                  <a:lnTo>
                    <a:pt x="6962" y="4249"/>
                  </a:lnTo>
                  <a:lnTo>
                    <a:pt x="6859" y="4351"/>
                  </a:lnTo>
                  <a:lnTo>
                    <a:pt x="6808" y="4300"/>
                  </a:lnTo>
                  <a:lnTo>
                    <a:pt x="6552" y="4453"/>
                  </a:lnTo>
                  <a:lnTo>
                    <a:pt x="6296" y="4453"/>
                  </a:lnTo>
                  <a:lnTo>
                    <a:pt x="6194" y="4402"/>
                  </a:lnTo>
                  <a:lnTo>
                    <a:pt x="6091" y="4351"/>
                  </a:lnTo>
                  <a:lnTo>
                    <a:pt x="5835" y="4198"/>
                  </a:lnTo>
                  <a:lnTo>
                    <a:pt x="5580" y="4146"/>
                  </a:lnTo>
                  <a:close/>
                  <a:moveTo>
                    <a:pt x="22061" y="6091"/>
                  </a:moveTo>
                  <a:lnTo>
                    <a:pt x="21754" y="6194"/>
                  </a:lnTo>
                  <a:lnTo>
                    <a:pt x="22061" y="6194"/>
                  </a:lnTo>
                  <a:lnTo>
                    <a:pt x="22215" y="6245"/>
                  </a:lnTo>
                  <a:lnTo>
                    <a:pt x="22368" y="6296"/>
                  </a:lnTo>
                  <a:lnTo>
                    <a:pt x="22470" y="6398"/>
                  </a:lnTo>
                  <a:lnTo>
                    <a:pt x="22522" y="6501"/>
                  </a:lnTo>
                  <a:lnTo>
                    <a:pt x="22573" y="6603"/>
                  </a:lnTo>
                  <a:lnTo>
                    <a:pt x="22624" y="6706"/>
                  </a:lnTo>
                  <a:lnTo>
                    <a:pt x="22624" y="6910"/>
                  </a:lnTo>
                  <a:lnTo>
                    <a:pt x="22726" y="7115"/>
                  </a:lnTo>
                  <a:lnTo>
                    <a:pt x="22829" y="7217"/>
                  </a:lnTo>
                  <a:lnTo>
                    <a:pt x="22982" y="7320"/>
                  </a:lnTo>
                  <a:lnTo>
                    <a:pt x="23187" y="7371"/>
                  </a:lnTo>
                  <a:lnTo>
                    <a:pt x="23341" y="7371"/>
                  </a:lnTo>
                  <a:lnTo>
                    <a:pt x="23699" y="7320"/>
                  </a:lnTo>
                  <a:lnTo>
                    <a:pt x="23341" y="7269"/>
                  </a:lnTo>
                  <a:lnTo>
                    <a:pt x="23238" y="7217"/>
                  </a:lnTo>
                  <a:lnTo>
                    <a:pt x="23085" y="7166"/>
                  </a:lnTo>
                  <a:lnTo>
                    <a:pt x="22982" y="7064"/>
                  </a:lnTo>
                  <a:lnTo>
                    <a:pt x="22931" y="6961"/>
                  </a:lnTo>
                  <a:lnTo>
                    <a:pt x="22880" y="6859"/>
                  </a:lnTo>
                  <a:lnTo>
                    <a:pt x="22880" y="6706"/>
                  </a:lnTo>
                  <a:lnTo>
                    <a:pt x="22829" y="6501"/>
                  </a:lnTo>
                  <a:lnTo>
                    <a:pt x="22726" y="6347"/>
                  </a:lnTo>
                  <a:lnTo>
                    <a:pt x="22624" y="6194"/>
                  </a:lnTo>
                  <a:lnTo>
                    <a:pt x="22470" y="6091"/>
                  </a:lnTo>
                  <a:close/>
                  <a:moveTo>
                    <a:pt x="10442" y="6296"/>
                  </a:moveTo>
                  <a:lnTo>
                    <a:pt x="10084" y="6347"/>
                  </a:lnTo>
                  <a:lnTo>
                    <a:pt x="10442" y="6450"/>
                  </a:lnTo>
                  <a:lnTo>
                    <a:pt x="10698" y="6552"/>
                  </a:lnTo>
                  <a:lnTo>
                    <a:pt x="10800" y="6603"/>
                  </a:lnTo>
                  <a:lnTo>
                    <a:pt x="10852" y="6706"/>
                  </a:lnTo>
                  <a:lnTo>
                    <a:pt x="10903" y="6859"/>
                  </a:lnTo>
                  <a:lnTo>
                    <a:pt x="10954" y="6961"/>
                  </a:lnTo>
                  <a:lnTo>
                    <a:pt x="10954" y="7166"/>
                  </a:lnTo>
                  <a:lnTo>
                    <a:pt x="11056" y="7320"/>
                  </a:lnTo>
                  <a:lnTo>
                    <a:pt x="11159" y="7473"/>
                  </a:lnTo>
                  <a:lnTo>
                    <a:pt x="11363" y="7576"/>
                  </a:lnTo>
                  <a:lnTo>
                    <a:pt x="11517" y="7627"/>
                  </a:lnTo>
                  <a:lnTo>
                    <a:pt x="11722" y="7576"/>
                  </a:lnTo>
                  <a:lnTo>
                    <a:pt x="11875" y="7576"/>
                  </a:lnTo>
                  <a:lnTo>
                    <a:pt x="12029" y="7525"/>
                  </a:lnTo>
                  <a:lnTo>
                    <a:pt x="11722" y="7473"/>
                  </a:lnTo>
                  <a:lnTo>
                    <a:pt x="11568" y="7422"/>
                  </a:lnTo>
                  <a:lnTo>
                    <a:pt x="11415" y="7371"/>
                  </a:lnTo>
                  <a:lnTo>
                    <a:pt x="11363" y="7269"/>
                  </a:lnTo>
                  <a:lnTo>
                    <a:pt x="11261" y="7166"/>
                  </a:lnTo>
                  <a:lnTo>
                    <a:pt x="11210" y="7064"/>
                  </a:lnTo>
                  <a:lnTo>
                    <a:pt x="11210" y="6910"/>
                  </a:lnTo>
                  <a:lnTo>
                    <a:pt x="11159" y="6654"/>
                  </a:lnTo>
                  <a:lnTo>
                    <a:pt x="11005" y="6450"/>
                  </a:lnTo>
                  <a:lnTo>
                    <a:pt x="10800" y="6347"/>
                  </a:lnTo>
                  <a:lnTo>
                    <a:pt x="10544" y="6296"/>
                  </a:lnTo>
                  <a:close/>
                  <a:moveTo>
                    <a:pt x="17250" y="8395"/>
                  </a:moveTo>
                  <a:lnTo>
                    <a:pt x="17147" y="8753"/>
                  </a:lnTo>
                  <a:lnTo>
                    <a:pt x="17096" y="8907"/>
                  </a:lnTo>
                  <a:lnTo>
                    <a:pt x="17045" y="9009"/>
                  </a:lnTo>
                  <a:lnTo>
                    <a:pt x="16994" y="9111"/>
                  </a:lnTo>
                  <a:lnTo>
                    <a:pt x="16891" y="9214"/>
                  </a:lnTo>
                  <a:lnTo>
                    <a:pt x="16789" y="9265"/>
                  </a:lnTo>
                  <a:lnTo>
                    <a:pt x="16431" y="9265"/>
                  </a:lnTo>
                  <a:lnTo>
                    <a:pt x="16277" y="9367"/>
                  </a:lnTo>
                  <a:lnTo>
                    <a:pt x="16124" y="9521"/>
                  </a:lnTo>
                  <a:lnTo>
                    <a:pt x="16021" y="9674"/>
                  </a:lnTo>
                  <a:lnTo>
                    <a:pt x="15970" y="9828"/>
                  </a:lnTo>
                  <a:lnTo>
                    <a:pt x="15970" y="10033"/>
                  </a:lnTo>
                  <a:lnTo>
                    <a:pt x="16021" y="10186"/>
                  </a:lnTo>
                  <a:lnTo>
                    <a:pt x="16072" y="10340"/>
                  </a:lnTo>
                  <a:lnTo>
                    <a:pt x="16124" y="10033"/>
                  </a:lnTo>
                  <a:lnTo>
                    <a:pt x="16175" y="9879"/>
                  </a:lnTo>
                  <a:lnTo>
                    <a:pt x="16226" y="9777"/>
                  </a:lnTo>
                  <a:lnTo>
                    <a:pt x="16277" y="9674"/>
                  </a:lnTo>
                  <a:lnTo>
                    <a:pt x="16379" y="9572"/>
                  </a:lnTo>
                  <a:lnTo>
                    <a:pt x="16533" y="9521"/>
                  </a:lnTo>
                  <a:lnTo>
                    <a:pt x="16635" y="9521"/>
                  </a:lnTo>
                  <a:lnTo>
                    <a:pt x="16891" y="9470"/>
                  </a:lnTo>
                  <a:lnTo>
                    <a:pt x="17096" y="9367"/>
                  </a:lnTo>
                  <a:lnTo>
                    <a:pt x="17250" y="9162"/>
                  </a:lnTo>
                  <a:lnTo>
                    <a:pt x="17301" y="8907"/>
                  </a:lnTo>
                  <a:lnTo>
                    <a:pt x="17301" y="8753"/>
                  </a:lnTo>
                  <a:lnTo>
                    <a:pt x="17250" y="8395"/>
                  </a:lnTo>
                  <a:close/>
                  <a:moveTo>
                    <a:pt x="4761" y="11005"/>
                  </a:moveTo>
                  <a:lnTo>
                    <a:pt x="4761" y="11363"/>
                  </a:lnTo>
                  <a:lnTo>
                    <a:pt x="4709" y="11466"/>
                  </a:lnTo>
                  <a:lnTo>
                    <a:pt x="4658" y="11619"/>
                  </a:lnTo>
                  <a:lnTo>
                    <a:pt x="4556" y="11722"/>
                  </a:lnTo>
                  <a:lnTo>
                    <a:pt x="4453" y="11773"/>
                  </a:lnTo>
                  <a:lnTo>
                    <a:pt x="4351" y="11824"/>
                  </a:lnTo>
                  <a:lnTo>
                    <a:pt x="4249" y="11875"/>
                  </a:lnTo>
                  <a:lnTo>
                    <a:pt x="4044" y="11875"/>
                  </a:lnTo>
                  <a:lnTo>
                    <a:pt x="3890" y="11978"/>
                  </a:lnTo>
                  <a:lnTo>
                    <a:pt x="3737" y="12080"/>
                  </a:lnTo>
                  <a:lnTo>
                    <a:pt x="3635" y="12285"/>
                  </a:lnTo>
                  <a:lnTo>
                    <a:pt x="3583" y="12438"/>
                  </a:lnTo>
                  <a:lnTo>
                    <a:pt x="3583" y="12643"/>
                  </a:lnTo>
                  <a:lnTo>
                    <a:pt x="3635" y="12950"/>
                  </a:lnTo>
                  <a:lnTo>
                    <a:pt x="3686" y="12797"/>
                  </a:lnTo>
                  <a:lnTo>
                    <a:pt x="3737" y="12643"/>
                  </a:lnTo>
                  <a:lnTo>
                    <a:pt x="3737" y="12489"/>
                  </a:lnTo>
                  <a:lnTo>
                    <a:pt x="3788" y="12336"/>
                  </a:lnTo>
                  <a:lnTo>
                    <a:pt x="3890" y="12285"/>
                  </a:lnTo>
                  <a:lnTo>
                    <a:pt x="3993" y="12182"/>
                  </a:lnTo>
                  <a:lnTo>
                    <a:pt x="4095" y="12131"/>
                  </a:lnTo>
                  <a:lnTo>
                    <a:pt x="4249" y="12131"/>
                  </a:lnTo>
                  <a:lnTo>
                    <a:pt x="4453" y="12080"/>
                  </a:lnTo>
                  <a:lnTo>
                    <a:pt x="4607" y="12029"/>
                  </a:lnTo>
                  <a:lnTo>
                    <a:pt x="4761" y="11875"/>
                  </a:lnTo>
                  <a:lnTo>
                    <a:pt x="4863" y="11722"/>
                  </a:lnTo>
                  <a:lnTo>
                    <a:pt x="4863" y="11517"/>
                  </a:lnTo>
                  <a:lnTo>
                    <a:pt x="4863" y="11363"/>
                  </a:lnTo>
                  <a:lnTo>
                    <a:pt x="4812" y="11159"/>
                  </a:lnTo>
                  <a:lnTo>
                    <a:pt x="4761" y="11005"/>
                  </a:lnTo>
                  <a:close/>
                  <a:moveTo>
                    <a:pt x="27998" y="11056"/>
                  </a:moveTo>
                  <a:lnTo>
                    <a:pt x="27947" y="11363"/>
                  </a:lnTo>
                  <a:lnTo>
                    <a:pt x="27896" y="11517"/>
                  </a:lnTo>
                  <a:lnTo>
                    <a:pt x="27845" y="11619"/>
                  </a:lnTo>
                  <a:lnTo>
                    <a:pt x="27742" y="11722"/>
                  </a:lnTo>
                  <a:lnTo>
                    <a:pt x="27691" y="11824"/>
                  </a:lnTo>
                  <a:lnTo>
                    <a:pt x="27538" y="11875"/>
                  </a:lnTo>
                  <a:lnTo>
                    <a:pt x="27435" y="11875"/>
                  </a:lnTo>
                  <a:lnTo>
                    <a:pt x="27231" y="11926"/>
                  </a:lnTo>
                  <a:lnTo>
                    <a:pt x="27077" y="11978"/>
                  </a:lnTo>
                  <a:lnTo>
                    <a:pt x="26924" y="12131"/>
                  </a:lnTo>
                  <a:lnTo>
                    <a:pt x="26821" y="12285"/>
                  </a:lnTo>
                  <a:lnTo>
                    <a:pt x="26770" y="12438"/>
                  </a:lnTo>
                  <a:lnTo>
                    <a:pt x="26770" y="12643"/>
                  </a:lnTo>
                  <a:lnTo>
                    <a:pt x="26821" y="12797"/>
                  </a:lnTo>
                  <a:lnTo>
                    <a:pt x="26821" y="12950"/>
                  </a:lnTo>
                  <a:lnTo>
                    <a:pt x="26924" y="12643"/>
                  </a:lnTo>
                  <a:lnTo>
                    <a:pt x="26924" y="12489"/>
                  </a:lnTo>
                  <a:lnTo>
                    <a:pt x="26975" y="12387"/>
                  </a:lnTo>
                  <a:lnTo>
                    <a:pt x="27077" y="12285"/>
                  </a:lnTo>
                  <a:lnTo>
                    <a:pt x="27179" y="12182"/>
                  </a:lnTo>
                  <a:lnTo>
                    <a:pt x="27282" y="12182"/>
                  </a:lnTo>
                  <a:lnTo>
                    <a:pt x="27435" y="12131"/>
                  </a:lnTo>
                  <a:lnTo>
                    <a:pt x="27640" y="12131"/>
                  </a:lnTo>
                  <a:lnTo>
                    <a:pt x="27794" y="12029"/>
                  </a:lnTo>
                  <a:lnTo>
                    <a:pt x="27947" y="11875"/>
                  </a:lnTo>
                  <a:lnTo>
                    <a:pt x="28050" y="11722"/>
                  </a:lnTo>
                  <a:lnTo>
                    <a:pt x="28050" y="11517"/>
                  </a:lnTo>
                  <a:lnTo>
                    <a:pt x="28050" y="11363"/>
                  </a:lnTo>
                  <a:lnTo>
                    <a:pt x="27998" y="11056"/>
                  </a:lnTo>
                  <a:close/>
                  <a:moveTo>
                    <a:pt x="9521" y="12438"/>
                  </a:moveTo>
                  <a:lnTo>
                    <a:pt x="9367" y="12489"/>
                  </a:lnTo>
                  <a:lnTo>
                    <a:pt x="9214" y="12592"/>
                  </a:lnTo>
                  <a:lnTo>
                    <a:pt x="9060" y="12694"/>
                  </a:lnTo>
                  <a:lnTo>
                    <a:pt x="8907" y="13001"/>
                  </a:lnTo>
                  <a:lnTo>
                    <a:pt x="8907" y="13001"/>
                  </a:lnTo>
                  <a:lnTo>
                    <a:pt x="9162" y="12797"/>
                  </a:lnTo>
                  <a:lnTo>
                    <a:pt x="9265" y="12694"/>
                  </a:lnTo>
                  <a:lnTo>
                    <a:pt x="9418" y="12643"/>
                  </a:lnTo>
                  <a:lnTo>
                    <a:pt x="9521" y="12643"/>
                  </a:lnTo>
                  <a:lnTo>
                    <a:pt x="9674" y="12694"/>
                  </a:lnTo>
                  <a:lnTo>
                    <a:pt x="9777" y="12745"/>
                  </a:lnTo>
                  <a:lnTo>
                    <a:pt x="9879" y="12797"/>
                  </a:lnTo>
                  <a:lnTo>
                    <a:pt x="10033" y="12950"/>
                  </a:lnTo>
                  <a:lnTo>
                    <a:pt x="10237" y="13001"/>
                  </a:lnTo>
                  <a:lnTo>
                    <a:pt x="10391" y="13001"/>
                  </a:lnTo>
                  <a:lnTo>
                    <a:pt x="10596" y="12950"/>
                  </a:lnTo>
                  <a:lnTo>
                    <a:pt x="10749" y="12848"/>
                  </a:lnTo>
                  <a:lnTo>
                    <a:pt x="10852" y="12694"/>
                  </a:lnTo>
                  <a:lnTo>
                    <a:pt x="11056" y="12438"/>
                  </a:lnTo>
                  <a:lnTo>
                    <a:pt x="10954" y="12541"/>
                  </a:lnTo>
                  <a:lnTo>
                    <a:pt x="10852" y="12643"/>
                  </a:lnTo>
                  <a:lnTo>
                    <a:pt x="10800" y="12592"/>
                  </a:lnTo>
                  <a:lnTo>
                    <a:pt x="10647" y="12694"/>
                  </a:lnTo>
                  <a:lnTo>
                    <a:pt x="10544" y="12745"/>
                  </a:lnTo>
                  <a:lnTo>
                    <a:pt x="10289" y="12745"/>
                  </a:lnTo>
                  <a:lnTo>
                    <a:pt x="10186" y="12694"/>
                  </a:lnTo>
                  <a:lnTo>
                    <a:pt x="10084" y="12643"/>
                  </a:lnTo>
                  <a:lnTo>
                    <a:pt x="9930" y="12489"/>
                  </a:lnTo>
                  <a:lnTo>
                    <a:pt x="9725" y="12438"/>
                  </a:lnTo>
                  <a:close/>
                  <a:moveTo>
                    <a:pt x="22368" y="13360"/>
                  </a:moveTo>
                  <a:lnTo>
                    <a:pt x="22163" y="13411"/>
                  </a:lnTo>
                  <a:lnTo>
                    <a:pt x="22010" y="13513"/>
                  </a:lnTo>
                  <a:lnTo>
                    <a:pt x="21907" y="13667"/>
                  </a:lnTo>
                  <a:lnTo>
                    <a:pt x="21703" y="13923"/>
                  </a:lnTo>
                  <a:lnTo>
                    <a:pt x="21959" y="13769"/>
                  </a:lnTo>
                  <a:lnTo>
                    <a:pt x="22010" y="13769"/>
                  </a:lnTo>
                  <a:lnTo>
                    <a:pt x="22112" y="13667"/>
                  </a:lnTo>
                  <a:lnTo>
                    <a:pt x="22215" y="13616"/>
                  </a:lnTo>
                  <a:lnTo>
                    <a:pt x="22470" y="13616"/>
                  </a:lnTo>
                  <a:lnTo>
                    <a:pt x="22624" y="13667"/>
                  </a:lnTo>
                  <a:lnTo>
                    <a:pt x="22726" y="13769"/>
                  </a:lnTo>
                  <a:lnTo>
                    <a:pt x="22880" y="13871"/>
                  </a:lnTo>
                  <a:lnTo>
                    <a:pt x="23033" y="13923"/>
                  </a:lnTo>
                  <a:lnTo>
                    <a:pt x="23238" y="13923"/>
                  </a:lnTo>
                  <a:lnTo>
                    <a:pt x="23443" y="13871"/>
                  </a:lnTo>
                  <a:lnTo>
                    <a:pt x="23597" y="13820"/>
                  </a:lnTo>
                  <a:lnTo>
                    <a:pt x="23699" y="13667"/>
                  </a:lnTo>
                  <a:lnTo>
                    <a:pt x="23904" y="13411"/>
                  </a:lnTo>
                  <a:lnTo>
                    <a:pt x="23597" y="13564"/>
                  </a:lnTo>
                  <a:lnTo>
                    <a:pt x="23494" y="13667"/>
                  </a:lnTo>
                  <a:lnTo>
                    <a:pt x="23341" y="13718"/>
                  </a:lnTo>
                  <a:lnTo>
                    <a:pt x="23238" y="13718"/>
                  </a:lnTo>
                  <a:lnTo>
                    <a:pt x="23085" y="13667"/>
                  </a:lnTo>
                  <a:lnTo>
                    <a:pt x="22982" y="13616"/>
                  </a:lnTo>
                  <a:lnTo>
                    <a:pt x="22880" y="13564"/>
                  </a:lnTo>
                  <a:lnTo>
                    <a:pt x="22726" y="13462"/>
                  </a:lnTo>
                  <a:lnTo>
                    <a:pt x="22573" y="13360"/>
                  </a:lnTo>
                  <a:close/>
                  <a:moveTo>
                    <a:pt x="16021" y="16021"/>
                  </a:moveTo>
                  <a:lnTo>
                    <a:pt x="15663" y="16072"/>
                  </a:lnTo>
                  <a:lnTo>
                    <a:pt x="16021" y="16175"/>
                  </a:lnTo>
                  <a:lnTo>
                    <a:pt x="16175" y="16175"/>
                  </a:lnTo>
                  <a:lnTo>
                    <a:pt x="16277" y="16277"/>
                  </a:lnTo>
                  <a:lnTo>
                    <a:pt x="16379" y="16328"/>
                  </a:lnTo>
                  <a:lnTo>
                    <a:pt x="16482" y="16431"/>
                  </a:lnTo>
                  <a:lnTo>
                    <a:pt x="16482" y="16533"/>
                  </a:lnTo>
                  <a:lnTo>
                    <a:pt x="16533" y="16687"/>
                  </a:lnTo>
                  <a:lnTo>
                    <a:pt x="16533" y="16891"/>
                  </a:lnTo>
                  <a:lnTo>
                    <a:pt x="16635" y="17045"/>
                  </a:lnTo>
                  <a:lnTo>
                    <a:pt x="16738" y="17198"/>
                  </a:lnTo>
                  <a:lnTo>
                    <a:pt x="16943" y="17301"/>
                  </a:lnTo>
                  <a:lnTo>
                    <a:pt x="17096" y="17352"/>
                  </a:lnTo>
                  <a:lnTo>
                    <a:pt x="17301" y="17301"/>
                  </a:lnTo>
                  <a:lnTo>
                    <a:pt x="17608" y="17250"/>
                  </a:lnTo>
                  <a:lnTo>
                    <a:pt x="17301" y="17198"/>
                  </a:lnTo>
                  <a:lnTo>
                    <a:pt x="17045" y="17096"/>
                  </a:lnTo>
                  <a:lnTo>
                    <a:pt x="16943" y="16994"/>
                  </a:lnTo>
                  <a:lnTo>
                    <a:pt x="16840" y="16891"/>
                  </a:lnTo>
                  <a:lnTo>
                    <a:pt x="16789" y="16789"/>
                  </a:lnTo>
                  <a:lnTo>
                    <a:pt x="16789" y="16687"/>
                  </a:lnTo>
                  <a:lnTo>
                    <a:pt x="16789" y="16533"/>
                  </a:lnTo>
                  <a:lnTo>
                    <a:pt x="16687" y="16277"/>
                  </a:lnTo>
                  <a:lnTo>
                    <a:pt x="16482" y="16124"/>
                  </a:lnTo>
                  <a:lnTo>
                    <a:pt x="16277" y="16021"/>
                  </a:lnTo>
                  <a:close/>
                  <a:moveTo>
                    <a:pt x="29534" y="17147"/>
                  </a:moveTo>
                  <a:lnTo>
                    <a:pt x="29380" y="17198"/>
                  </a:lnTo>
                  <a:lnTo>
                    <a:pt x="29227" y="17198"/>
                  </a:lnTo>
                  <a:lnTo>
                    <a:pt x="29022" y="17250"/>
                  </a:lnTo>
                  <a:lnTo>
                    <a:pt x="29380" y="17301"/>
                  </a:lnTo>
                  <a:lnTo>
                    <a:pt x="29636" y="17352"/>
                  </a:lnTo>
                  <a:lnTo>
                    <a:pt x="29739" y="17454"/>
                  </a:lnTo>
                  <a:lnTo>
                    <a:pt x="29841" y="17557"/>
                  </a:lnTo>
                  <a:lnTo>
                    <a:pt x="29841" y="17659"/>
                  </a:lnTo>
                  <a:lnTo>
                    <a:pt x="29892" y="17813"/>
                  </a:lnTo>
                  <a:lnTo>
                    <a:pt x="29892" y="17966"/>
                  </a:lnTo>
                  <a:lnTo>
                    <a:pt x="29995" y="18171"/>
                  </a:lnTo>
                  <a:lnTo>
                    <a:pt x="30097" y="18324"/>
                  </a:lnTo>
                  <a:lnTo>
                    <a:pt x="30302" y="18427"/>
                  </a:lnTo>
                  <a:lnTo>
                    <a:pt x="30455" y="18478"/>
                  </a:lnTo>
                  <a:lnTo>
                    <a:pt x="30660" y="18427"/>
                  </a:lnTo>
                  <a:lnTo>
                    <a:pt x="30967" y="18376"/>
                  </a:lnTo>
                  <a:lnTo>
                    <a:pt x="30660" y="18324"/>
                  </a:lnTo>
                  <a:lnTo>
                    <a:pt x="30506" y="18273"/>
                  </a:lnTo>
                  <a:lnTo>
                    <a:pt x="30404" y="18222"/>
                  </a:lnTo>
                  <a:lnTo>
                    <a:pt x="30302" y="18120"/>
                  </a:lnTo>
                  <a:lnTo>
                    <a:pt x="30199" y="18017"/>
                  </a:lnTo>
                  <a:lnTo>
                    <a:pt x="30148" y="17915"/>
                  </a:lnTo>
                  <a:lnTo>
                    <a:pt x="30148" y="17813"/>
                  </a:lnTo>
                  <a:lnTo>
                    <a:pt x="30097" y="17608"/>
                  </a:lnTo>
                  <a:lnTo>
                    <a:pt x="30046" y="17403"/>
                  </a:lnTo>
                  <a:lnTo>
                    <a:pt x="29892" y="17301"/>
                  </a:lnTo>
                  <a:lnTo>
                    <a:pt x="29739" y="17198"/>
                  </a:lnTo>
                  <a:lnTo>
                    <a:pt x="29534" y="17147"/>
                  </a:lnTo>
                  <a:close/>
                  <a:moveTo>
                    <a:pt x="9316" y="17045"/>
                  </a:moveTo>
                  <a:lnTo>
                    <a:pt x="9265" y="17403"/>
                  </a:lnTo>
                  <a:lnTo>
                    <a:pt x="9265" y="17506"/>
                  </a:lnTo>
                  <a:lnTo>
                    <a:pt x="9162" y="17659"/>
                  </a:lnTo>
                  <a:lnTo>
                    <a:pt x="9111" y="17761"/>
                  </a:lnTo>
                  <a:lnTo>
                    <a:pt x="9009" y="17813"/>
                  </a:lnTo>
                  <a:lnTo>
                    <a:pt x="8907" y="17864"/>
                  </a:lnTo>
                  <a:lnTo>
                    <a:pt x="8753" y="17915"/>
                  </a:lnTo>
                  <a:lnTo>
                    <a:pt x="8599" y="17915"/>
                  </a:lnTo>
                  <a:lnTo>
                    <a:pt x="8395" y="18017"/>
                  </a:lnTo>
                  <a:lnTo>
                    <a:pt x="8241" y="18120"/>
                  </a:lnTo>
                  <a:lnTo>
                    <a:pt x="8139" y="18324"/>
                  </a:lnTo>
                  <a:lnTo>
                    <a:pt x="8088" y="18478"/>
                  </a:lnTo>
                  <a:lnTo>
                    <a:pt x="8139" y="18683"/>
                  </a:lnTo>
                  <a:lnTo>
                    <a:pt x="8139" y="18836"/>
                  </a:lnTo>
                  <a:lnTo>
                    <a:pt x="8190" y="18990"/>
                  </a:lnTo>
                  <a:lnTo>
                    <a:pt x="8241" y="18683"/>
                  </a:lnTo>
                  <a:lnTo>
                    <a:pt x="8292" y="18529"/>
                  </a:lnTo>
                  <a:lnTo>
                    <a:pt x="8344" y="18376"/>
                  </a:lnTo>
                  <a:lnTo>
                    <a:pt x="8446" y="18273"/>
                  </a:lnTo>
                  <a:lnTo>
                    <a:pt x="8548" y="18222"/>
                  </a:lnTo>
                  <a:lnTo>
                    <a:pt x="8651" y="18171"/>
                  </a:lnTo>
                  <a:lnTo>
                    <a:pt x="8753" y="18171"/>
                  </a:lnTo>
                  <a:lnTo>
                    <a:pt x="8958" y="18120"/>
                  </a:lnTo>
                  <a:lnTo>
                    <a:pt x="9162" y="18069"/>
                  </a:lnTo>
                  <a:lnTo>
                    <a:pt x="9265" y="17915"/>
                  </a:lnTo>
                  <a:lnTo>
                    <a:pt x="9367" y="17761"/>
                  </a:lnTo>
                  <a:lnTo>
                    <a:pt x="9418" y="17557"/>
                  </a:lnTo>
                  <a:lnTo>
                    <a:pt x="9367" y="17403"/>
                  </a:lnTo>
                  <a:lnTo>
                    <a:pt x="9367" y="17198"/>
                  </a:lnTo>
                  <a:lnTo>
                    <a:pt x="9316" y="17045"/>
                  </a:lnTo>
                  <a:close/>
                  <a:moveTo>
                    <a:pt x="24262" y="19348"/>
                  </a:moveTo>
                  <a:lnTo>
                    <a:pt x="24211" y="19706"/>
                  </a:lnTo>
                  <a:lnTo>
                    <a:pt x="24211" y="19655"/>
                  </a:lnTo>
                  <a:lnTo>
                    <a:pt x="24160" y="19809"/>
                  </a:lnTo>
                  <a:lnTo>
                    <a:pt x="24108" y="19962"/>
                  </a:lnTo>
                  <a:lnTo>
                    <a:pt x="24057" y="20065"/>
                  </a:lnTo>
                  <a:lnTo>
                    <a:pt x="23955" y="20116"/>
                  </a:lnTo>
                  <a:lnTo>
                    <a:pt x="23801" y="20167"/>
                  </a:lnTo>
                  <a:lnTo>
                    <a:pt x="23699" y="20218"/>
                  </a:lnTo>
                  <a:lnTo>
                    <a:pt x="23494" y="20218"/>
                  </a:lnTo>
                  <a:lnTo>
                    <a:pt x="23341" y="20321"/>
                  </a:lnTo>
                  <a:lnTo>
                    <a:pt x="23187" y="20423"/>
                  </a:lnTo>
                  <a:lnTo>
                    <a:pt x="23085" y="20577"/>
                  </a:lnTo>
                  <a:lnTo>
                    <a:pt x="23033" y="20781"/>
                  </a:lnTo>
                  <a:lnTo>
                    <a:pt x="23033" y="20935"/>
                  </a:lnTo>
                  <a:lnTo>
                    <a:pt x="23085" y="21293"/>
                  </a:lnTo>
                  <a:lnTo>
                    <a:pt x="23187" y="20935"/>
                  </a:lnTo>
                  <a:lnTo>
                    <a:pt x="23187" y="20833"/>
                  </a:lnTo>
                  <a:lnTo>
                    <a:pt x="23289" y="20679"/>
                  </a:lnTo>
                  <a:lnTo>
                    <a:pt x="23341" y="20577"/>
                  </a:lnTo>
                  <a:lnTo>
                    <a:pt x="23443" y="20525"/>
                  </a:lnTo>
                  <a:lnTo>
                    <a:pt x="23597" y="20474"/>
                  </a:lnTo>
                  <a:lnTo>
                    <a:pt x="23699" y="20474"/>
                  </a:lnTo>
                  <a:lnTo>
                    <a:pt x="23904" y="20423"/>
                  </a:lnTo>
                  <a:lnTo>
                    <a:pt x="24057" y="20321"/>
                  </a:lnTo>
                  <a:lnTo>
                    <a:pt x="24211" y="20218"/>
                  </a:lnTo>
                  <a:lnTo>
                    <a:pt x="24313" y="20014"/>
                  </a:lnTo>
                  <a:lnTo>
                    <a:pt x="24313" y="19860"/>
                  </a:lnTo>
                  <a:lnTo>
                    <a:pt x="24313" y="19655"/>
                  </a:lnTo>
                  <a:lnTo>
                    <a:pt x="24262" y="19502"/>
                  </a:lnTo>
                  <a:lnTo>
                    <a:pt x="24262" y="19348"/>
                  </a:lnTo>
                  <a:close/>
                  <a:moveTo>
                    <a:pt x="13667" y="21242"/>
                  </a:moveTo>
                  <a:lnTo>
                    <a:pt x="13462" y="21293"/>
                  </a:lnTo>
                  <a:lnTo>
                    <a:pt x="13308" y="21396"/>
                  </a:lnTo>
                  <a:lnTo>
                    <a:pt x="13206" y="21549"/>
                  </a:lnTo>
                  <a:lnTo>
                    <a:pt x="13001" y="21805"/>
                  </a:lnTo>
                  <a:lnTo>
                    <a:pt x="13257" y="21651"/>
                  </a:lnTo>
                  <a:lnTo>
                    <a:pt x="13411" y="21549"/>
                  </a:lnTo>
                  <a:lnTo>
                    <a:pt x="13513" y="21498"/>
                  </a:lnTo>
                  <a:lnTo>
                    <a:pt x="13769" y="21498"/>
                  </a:lnTo>
                  <a:lnTo>
                    <a:pt x="13923" y="21549"/>
                  </a:lnTo>
                  <a:lnTo>
                    <a:pt x="14025" y="21600"/>
                  </a:lnTo>
                  <a:lnTo>
                    <a:pt x="14179" y="21754"/>
                  </a:lnTo>
                  <a:lnTo>
                    <a:pt x="14332" y="21805"/>
                  </a:lnTo>
                  <a:lnTo>
                    <a:pt x="14537" y="21805"/>
                  </a:lnTo>
                  <a:lnTo>
                    <a:pt x="14742" y="21754"/>
                  </a:lnTo>
                  <a:lnTo>
                    <a:pt x="14895" y="21703"/>
                  </a:lnTo>
                  <a:lnTo>
                    <a:pt x="14998" y="21549"/>
                  </a:lnTo>
                  <a:lnTo>
                    <a:pt x="15151" y="21293"/>
                  </a:lnTo>
                  <a:lnTo>
                    <a:pt x="14895" y="21447"/>
                  </a:lnTo>
                  <a:lnTo>
                    <a:pt x="14793" y="21549"/>
                  </a:lnTo>
                  <a:lnTo>
                    <a:pt x="14639" y="21600"/>
                  </a:lnTo>
                  <a:lnTo>
                    <a:pt x="14537" y="21600"/>
                  </a:lnTo>
                  <a:lnTo>
                    <a:pt x="14383" y="21549"/>
                  </a:lnTo>
                  <a:lnTo>
                    <a:pt x="14281" y="21498"/>
                  </a:lnTo>
                  <a:lnTo>
                    <a:pt x="14179" y="21447"/>
                  </a:lnTo>
                  <a:lnTo>
                    <a:pt x="14025" y="21344"/>
                  </a:lnTo>
                  <a:lnTo>
                    <a:pt x="13820" y="21242"/>
                  </a:lnTo>
                  <a:close/>
                  <a:moveTo>
                    <a:pt x="3225" y="21549"/>
                  </a:moveTo>
                  <a:lnTo>
                    <a:pt x="3020" y="21600"/>
                  </a:lnTo>
                  <a:lnTo>
                    <a:pt x="2867" y="21703"/>
                  </a:lnTo>
                  <a:lnTo>
                    <a:pt x="2764" y="21805"/>
                  </a:lnTo>
                  <a:lnTo>
                    <a:pt x="2560" y="22112"/>
                  </a:lnTo>
                  <a:lnTo>
                    <a:pt x="2867" y="21907"/>
                  </a:lnTo>
                  <a:lnTo>
                    <a:pt x="3072" y="21805"/>
                  </a:lnTo>
                  <a:lnTo>
                    <a:pt x="3225" y="21754"/>
                  </a:lnTo>
                  <a:lnTo>
                    <a:pt x="3327" y="21805"/>
                  </a:lnTo>
                  <a:lnTo>
                    <a:pt x="3481" y="21856"/>
                  </a:lnTo>
                  <a:lnTo>
                    <a:pt x="3583" y="21907"/>
                  </a:lnTo>
                  <a:lnTo>
                    <a:pt x="3737" y="22010"/>
                  </a:lnTo>
                  <a:lnTo>
                    <a:pt x="3890" y="22112"/>
                  </a:lnTo>
                  <a:lnTo>
                    <a:pt x="4095" y="22112"/>
                  </a:lnTo>
                  <a:lnTo>
                    <a:pt x="4300" y="22061"/>
                  </a:lnTo>
                  <a:lnTo>
                    <a:pt x="4453" y="21959"/>
                  </a:lnTo>
                  <a:lnTo>
                    <a:pt x="4556" y="21856"/>
                  </a:lnTo>
                  <a:lnTo>
                    <a:pt x="4761" y="21549"/>
                  </a:lnTo>
                  <a:lnTo>
                    <a:pt x="4453" y="21754"/>
                  </a:lnTo>
                  <a:lnTo>
                    <a:pt x="4351" y="21805"/>
                  </a:lnTo>
                  <a:lnTo>
                    <a:pt x="4198" y="21856"/>
                  </a:lnTo>
                  <a:lnTo>
                    <a:pt x="3942" y="21856"/>
                  </a:lnTo>
                  <a:lnTo>
                    <a:pt x="3839" y="21805"/>
                  </a:lnTo>
                  <a:lnTo>
                    <a:pt x="3737" y="21703"/>
                  </a:lnTo>
                  <a:lnTo>
                    <a:pt x="3583" y="21600"/>
                  </a:lnTo>
                  <a:lnTo>
                    <a:pt x="3430" y="21549"/>
                  </a:lnTo>
                  <a:close/>
                  <a:moveTo>
                    <a:pt x="26975" y="24978"/>
                  </a:moveTo>
                  <a:lnTo>
                    <a:pt x="26770" y="25030"/>
                  </a:lnTo>
                  <a:lnTo>
                    <a:pt x="26616" y="25132"/>
                  </a:lnTo>
                  <a:lnTo>
                    <a:pt x="26514" y="25234"/>
                  </a:lnTo>
                  <a:lnTo>
                    <a:pt x="26309" y="25490"/>
                  </a:lnTo>
                  <a:lnTo>
                    <a:pt x="26565" y="25337"/>
                  </a:lnTo>
                  <a:lnTo>
                    <a:pt x="26719" y="25234"/>
                  </a:lnTo>
                  <a:lnTo>
                    <a:pt x="26821" y="25234"/>
                  </a:lnTo>
                  <a:lnTo>
                    <a:pt x="26975" y="25183"/>
                  </a:lnTo>
                  <a:lnTo>
                    <a:pt x="27077" y="25234"/>
                  </a:lnTo>
                  <a:lnTo>
                    <a:pt x="27231" y="25286"/>
                  </a:lnTo>
                  <a:lnTo>
                    <a:pt x="27333" y="25337"/>
                  </a:lnTo>
                  <a:lnTo>
                    <a:pt x="27487" y="25490"/>
                  </a:lnTo>
                  <a:lnTo>
                    <a:pt x="27640" y="25542"/>
                  </a:lnTo>
                  <a:lnTo>
                    <a:pt x="27845" y="25542"/>
                  </a:lnTo>
                  <a:lnTo>
                    <a:pt x="28050" y="25490"/>
                  </a:lnTo>
                  <a:lnTo>
                    <a:pt x="28203" y="25388"/>
                  </a:lnTo>
                  <a:lnTo>
                    <a:pt x="28306" y="25234"/>
                  </a:lnTo>
                  <a:lnTo>
                    <a:pt x="28510" y="24978"/>
                  </a:lnTo>
                  <a:lnTo>
                    <a:pt x="28510" y="24978"/>
                  </a:lnTo>
                  <a:lnTo>
                    <a:pt x="28203" y="25132"/>
                  </a:lnTo>
                  <a:lnTo>
                    <a:pt x="28101" y="25234"/>
                  </a:lnTo>
                  <a:lnTo>
                    <a:pt x="27947" y="25286"/>
                  </a:lnTo>
                  <a:lnTo>
                    <a:pt x="27691" y="25286"/>
                  </a:lnTo>
                  <a:lnTo>
                    <a:pt x="27589" y="25234"/>
                  </a:lnTo>
                  <a:lnTo>
                    <a:pt x="27487" y="25183"/>
                  </a:lnTo>
                  <a:lnTo>
                    <a:pt x="27333" y="25030"/>
                  </a:lnTo>
                  <a:lnTo>
                    <a:pt x="27179" y="24978"/>
                  </a:lnTo>
                  <a:close/>
                  <a:moveTo>
                    <a:pt x="33833" y="24006"/>
                  </a:moveTo>
                  <a:lnTo>
                    <a:pt x="33782" y="24364"/>
                  </a:lnTo>
                  <a:lnTo>
                    <a:pt x="33731" y="24467"/>
                  </a:lnTo>
                  <a:lnTo>
                    <a:pt x="33680" y="24620"/>
                  </a:lnTo>
                  <a:lnTo>
                    <a:pt x="33629" y="24723"/>
                  </a:lnTo>
                  <a:lnTo>
                    <a:pt x="33526" y="24774"/>
                  </a:lnTo>
                  <a:lnTo>
                    <a:pt x="33373" y="24825"/>
                  </a:lnTo>
                  <a:lnTo>
                    <a:pt x="33270" y="24876"/>
                  </a:lnTo>
                  <a:lnTo>
                    <a:pt x="33066" y="24876"/>
                  </a:lnTo>
                  <a:lnTo>
                    <a:pt x="32912" y="24978"/>
                  </a:lnTo>
                  <a:lnTo>
                    <a:pt x="32759" y="25081"/>
                  </a:lnTo>
                  <a:lnTo>
                    <a:pt x="32656" y="25286"/>
                  </a:lnTo>
                  <a:lnTo>
                    <a:pt x="32605" y="25439"/>
                  </a:lnTo>
                  <a:lnTo>
                    <a:pt x="32605" y="25644"/>
                  </a:lnTo>
                  <a:lnTo>
                    <a:pt x="32656" y="25797"/>
                  </a:lnTo>
                  <a:lnTo>
                    <a:pt x="32707" y="25951"/>
                  </a:lnTo>
                  <a:lnTo>
                    <a:pt x="32759" y="25644"/>
                  </a:lnTo>
                  <a:lnTo>
                    <a:pt x="32759" y="25490"/>
                  </a:lnTo>
                  <a:lnTo>
                    <a:pt x="32861" y="25337"/>
                  </a:lnTo>
                  <a:lnTo>
                    <a:pt x="32912" y="25286"/>
                  </a:lnTo>
                  <a:lnTo>
                    <a:pt x="33014" y="25183"/>
                  </a:lnTo>
                  <a:lnTo>
                    <a:pt x="33168" y="25132"/>
                  </a:lnTo>
                  <a:lnTo>
                    <a:pt x="33270" y="25132"/>
                  </a:lnTo>
                  <a:lnTo>
                    <a:pt x="33475" y="25081"/>
                  </a:lnTo>
                  <a:lnTo>
                    <a:pt x="33629" y="25030"/>
                  </a:lnTo>
                  <a:lnTo>
                    <a:pt x="33782" y="24876"/>
                  </a:lnTo>
                  <a:lnTo>
                    <a:pt x="33885" y="24723"/>
                  </a:lnTo>
                  <a:lnTo>
                    <a:pt x="33885" y="24518"/>
                  </a:lnTo>
                  <a:lnTo>
                    <a:pt x="33885" y="24364"/>
                  </a:lnTo>
                  <a:lnTo>
                    <a:pt x="33885" y="24211"/>
                  </a:lnTo>
                  <a:lnTo>
                    <a:pt x="33833" y="24006"/>
                  </a:lnTo>
                  <a:close/>
                  <a:moveTo>
                    <a:pt x="7729" y="24876"/>
                  </a:moveTo>
                  <a:lnTo>
                    <a:pt x="7576" y="24927"/>
                  </a:lnTo>
                  <a:lnTo>
                    <a:pt x="7269" y="24978"/>
                  </a:lnTo>
                  <a:lnTo>
                    <a:pt x="7576" y="25030"/>
                  </a:lnTo>
                  <a:lnTo>
                    <a:pt x="7729" y="25081"/>
                  </a:lnTo>
                  <a:lnTo>
                    <a:pt x="7832" y="25132"/>
                  </a:lnTo>
                  <a:lnTo>
                    <a:pt x="7934" y="25183"/>
                  </a:lnTo>
                  <a:lnTo>
                    <a:pt x="8036" y="25286"/>
                  </a:lnTo>
                  <a:lnTo>
                    <a:pt x="8088" y="25388"/>
                  </a:lnTo>
                  <a:lnTo>
                    <a:pt x="8088" y="25542"/>
                  </a:lnTo>
                  <a:lnTo>
                    <a:pt x="8088" y="25746"/>
                  </a:lnTo>
                  <a:lnTo>
                    <a:pt x="8190" y="25900"/>
                  </a:lnTo>
                  <a:lnTo>
                    <a:pt x="8292" y="26053"/>
                  </a:lnTo>
                  <a:lnTo>
                    <a:pt x="8497" y="26156"/>
                  </a:lnTo>
                  <a:lnTo>
                    <a:pt x="8651" y="26207"/>
                  </a:lnTo>
                  <a:lnTo>
                    <a:pt x="8855" y="26207"/>
                  </a:lnTo>
                  <a:lnTo>
                    <a:pt x="9009" y="26156"/>
                  </a:lnTo>
                  <a:lnTo>
                    <a:pt x="9162" y="26105"/>
                  </a:lnTo>
                  <a:lnTo>
                    <a:pt x="8855" y="26053"/>
                  </a:lnTo>
                  <a:lnTo>
                    <a:pt x="8702" y="26002"/>
                  </a:lnTo>
                  <a:lnTo>
                    <a:pt x="8599" y="25951"/>
                  </a:lnTo>
                  <a:lnTo>
                    <a:pt x="8497" y="25900"/>
                  </a:lnTo>
                  <a:lnTo>
                    <a:pt x="8395" y="25746"/>
                  </a:lnTo>
                  <a:lnTo>
                    <a:pt x="8344" y="25644"/>
                  </a:lnTo>
                  <a:lnTo>
                    <a:pt x="8344" y="25542"/>
                  </a:lnTo>
                  <a:lnTo>
                    <a:pt x="8292" y="25337"/>
                  </a:lnTo>
                  <a:lnTo>
                    <a:pt x="8241" y="25183"/>
                  </a:lnTo>
                  <a:lnTo>
                    <a:pt x="8088" y="25030"/>
                  </a:lnTo>
                  <a:lnTo>
                    <a:pt x="7934" y="24927"/>
                  </a:lnTo>
                  <a:lnTo>
                    <a:pt x="7729" y="24876"/>
                  </a:lnTo>
                  <a:close/>
                  <a:moveTo>
                    <a:pt x="19348" y="25132"/>
                  </a:moveTo>
                  <a:lnTo>
                    <a:pt x="19041" y="25234"/>
                  </a:lnTo>
                  <a:lnTo>
                    <a:pt x="19348" y="25286"/>
                  </a:lnTo>
                  <a:lnTo>
                    <a:pt x="19604" y="25388"/>
                  </a:lnTo>
                  <a:lnTo>
                    <a:pt x="19706" y="25439"/>
                  </a:lnTo>
                  <a:lnTo>
                    <a:pt x="19809" y="25542"/>
                  </a:lnTo>
                  <a:lnTo>
                    <a:pt x="19860" y="25644"/>
                  </a:lnTo>
                  <a:lnTo>
                    <a:pt x="19860" y="25797"/>
                  </a:lnTo>
                  <a:lnTo>
                    <a:pt x="19911" y="26002"/>
                  </a:lnTo>
                  <a:lnTo>
                    <a:pt x="19962" y="26156"/>
                  </a:lnTo>
                  <a:lnTo>
                    <a:pt x="20116" y="26309"/>
                  </a:lnTo>
                  <a:lnTo>
                    <a:pt x="20270" y="26412"/>
                  </a:lnTo>
                  <a:lnTo>
                    <a:pt x="20628" y="26412"/>
                  </a:lnTo>
                  <a:lnTo>
                    <a:pt x="20935" y="26360"/>
                  </a:lnTo>
                  <a:lnTo>
                    <a:pt x="20628" y="26258"/>
                  </a:lnTo>
                  <a:lnTo>
                    <a:pt x="20474" y="26258"/>
                  </a:lnTo>
                  <a:lnTo>
                    <a:pt x="20372" y="26207"/>
                  </a:lnTo>
                  <a:lnTo>
                    <a:pt x="20270" y="26105"/>
                  </a:lnTo>
                  <a:lnTo>
                    <a:pt x="20167" y="26002"/>
                  </a:lnTo>
                  <a:lnTo>
                    <a:pt x="20167" y="25900"/>
                  </a:lnTo>
                  <a:lnTo>
                    <a:pt x="20116" y="25746"/>
                  </a:lnTo>
                  <a:lnTo>
                    <a:pt x="20116" y="25542"/>
                  </a:lnTo>
                  <a:lnTo>
                    <a:pt x="20014" y="25388"/>
                  </a:lnTo>
                  <a:lnTo>
                    <a:pt x="19860" y="25234"/>
                  </a:lnTo>
                  <a:lnTo>
                    <a:pt x="19706" y="25132"/>
                  </a:lnTo>
                  <a:close/>
                  <a:moveTo>
                    <a:pt x="14639" y="27333"/>
                  </a:moveTo>
                  <a:lnTo>
                    <a:pt x="14588" y="27640"/>
                  </a:lnTo>
                  <a:lnTo>
                    <a:pt x="14588" y="27794"/>
                  </a:lnTo>
                  <a:lnTo>
                    <a:pt x="14537" y="27947"/>
                  </a:lnTo>
                  <a:lnTo>
                    <a:pt x="14434" y="28050"/>
                  </a:lnTo>
                  <a:lnTo>
                    <a:pt x="14332" y="28101"/>
                  </a:lnTo>
                  <a:lnTo>
                    <a:pt x="14230" y="28152"/>
                  </a:lnTo>
                  <a:lnTo>
                    <a:pt x="14076" y="28203"/>
                  </a:lnTo>
                  <a:lnTo>
                    <a:pt x="13923" y="28203"/>
                  </a:lnTo>
                  <a:lnTo>
                    <a:pt x="13718" y="28306"/>
                  </a:lnTo>
                  <a:lnTo>
                    <a:pt x="13564" y="28408"/>
                  </a:lnTo>
                  <a:lnTo>
                    <a:pt x="13462" y="28561"/>
                  </a:lnTo>
                  <a:lnTo>
                    <a:pt x="13411" y="28766"/>
                  </a:lnTo>
                  <a:lnTo>
                    <a:pt x="13462" y="28920"/>
                  </a:lnTo>
                  <a:lnTo>
                    <a:pt x="13462" y="29124"/>
                  </a:lnTo>
                  <a:lnTo>
                    <a:pt x="13513" y="29278"/>
                  </a:lnTo>
                  <a:lnTo>
                    <a:pt x="13564" y="28920"/>
                  </a:lnTo>
                  <a:lnTo>
                    <a:pt x="13616" y="28817"/>
                  </a:lnTo>
                  <a:lnTo>
                    <a:pt x="13667" y="28664"/>
                  </a:lnTo>
                  <a:lnTo>
                    <a:pt x="13769" y="28561"/>
                  </a:lnTo>
                  <a:lnTo>
                    <a:pt x="13871" y="28510"/>
                  </a:lnTo>
                  <a:lnTo>
                    <a:pt x="13974" y="28459"/>
                  </a:lnTo>
                  <a:lnTo>
                    <a:pt x="14076" y="28459"/>
                  </a:lnTo>
                  <a:lnTo>
                    <a:pt x="14281" y="28408"/>
                  </a:lnTo>
                  <a:lnTo>
                    <a:pt x="14486" y="28306"/>
                  </a:lnTo>
                  <a:lnTo>
                    <a:pt x="14588" y="28203"/>
                  </a:lnTo>
                  <a:lnTo>
                    <a:pt x="14690" y="27998"/>
                  </a:lnTo>
                  <a:lnTo>
                    <a:pt x="14742" y="27845"/>
                  </a:lnTo>
                  <a:lnTo>
                    <a:pt x="14690" y="27640"/>
                  </a:lnTo>
                  <a:lnTo>
                    <a:pt x="14639" y="27333"/>
                  </a:lnTo>
                  <a:close/>
                  <a:moveTo>
                    <a:pt x="4198" y="27998"/>
                  </a:moveTo>
                  <a:lnTo>
                    <a:pt x="4146" y="28306"/>
                  </a:lnTo>
                  <a:lnTo>
                    <a:pt x="4146" y="28459"/>
                  </a:lnTo>
                  <a:lnTo>
                    <a:pt x="4095" y="28613"/>
                  </a:lnTo>
                  <a:lnTo>
                    <a:pt x="3993" y="28715"/>
                  </a:lnTo>
                  <a:lnTo>
                    <a:pt x="3890" y="28766"/>
                  </a:lnTo>
                  <a:lnTo>
                    <a:pt x="3788" y="28817"/>
                  </a:lnTo>
                  <a:lnTo>
                    <a:pt x="3686" y="28817"/>
                  </a:lnTo>
                  <a:lnTo>
                    <a:pt x="3481" y="28869"/>
                  </a:lnTo>
                  <a:lnTo>
                    <a:pt x="3276" y="28920"/>
                  </a:lnTo>
                  <a:lnTo>
                    <a:pt x="3174" y="29073"/>
                  </a:lnTo>
                  <a:lnTo>
                    <a:pt x="3072" y="29227"/>
                  </a:lnTo>
                  <a:lnTo>
                    <a:pt x="3020" y="29432"/>
                  </a:lnTo>
                  <a:lnTo>
                    <a:pt x="3020" y="29585"/>
                  </a:lnTo>
                  <a:lnTo>
                    <a:pt x="3072" y="29943"/>
                  </a:lnTo>
                  <a:lnTo>
                    <a:pt x="3123" y="29585"/>
                  </a:lnTo>
                  <a:lnTo>
                    <a:pt x="3174" y="29483"/>
                  </a:lnTo>
                  <a:lnTo>
                    <a:pt x="3225" y="29329"/>
                  </a:lnTo>
                  <a:lnTo>
                    <a:pt x="3327" y="29227"/>
                  </a:lnTo>
                  <a:lnTo>
                    <a:pt x="3430" y="29176"/>
                  </a:lnTo>
                  <a:lnTo>
                    <a:pt x="3532" y="29124"/>
                  </a:lnTo>
                  <a:lnTo>
                    <a:pt x="3686" y="29124"/>
                  </a:lnTo>
                  <a:lnTo>
                    <a:pt x="3839" y="29073"/>
                  </a:lnTo>
                  <a:lnTo>
                    <a:pt x="4044" y="28971"/>
                  </a:lnTo>
                  <a:lnTo>
                    <a:pt x="4198" y="28869"/>
                  </a:lnTo>
                  <a:lnTo>
                    <a:pt x="4249" y="28664"/>
                  </a:lnTo>
                  <a:lnTo>
                    <a:pt x="4300" y="28510"/>
                  </a:lnTo>
                  <a:lnTo>
                    <a:pt x="4249" y="28306"/>
                  </a:lnTo>
                  <a:lnTo>
                    <a:pt x="4198" y="27998"/>
                  </a:lnTo>
                  <a:close/>
                  <a:moveTo>
                    <a:pt x="28254" y="30762"/>
                  </a:moveTo>
                  <a:lnTo>
                    <a:pt x="27947" y="30814"/>
                  </a:lnTo>
                  <a:lnTo>
                    <a:pt x="28254" y="30916"/>
                  </a:lnTo>
                  <a:lnTo>
                    <a:pt x="28254" y="30865"/>
                  </a:lnTo>
                  <a:lnTo>
                    <a:pt x="28408" y="30916"/>
                  </a:lnTo>
                  <a:lnTo>
                    <a:pt x="28510" y="30967"/>
                  </a:lnTo>
                  <a:lnTo>
                    <a:pt x="28613" y="31018"/>
                  </a:lnTo>
                  <a:lnTo>
                    <a:pt x="28715" y="31121"/>
                  </a:lnTo>
                  <a:lnTo>
                    <a:pt x="28766" y="31274"/>
                  </a:lnTo>
                  <a:lnTo>
                    <a:pt x="28766" y="31377"/>
                  </a:lnTo>
                  <a:lnTo>
                    <a:pt x="28817" y="31581"/>
                  </a:lnTo>
                  <a:lnTo>
                    <a:pt x="28869" y="31735"/>
                  </a:lnTo>
                  <a:lnTo>
                    <a:pt x="29022" y="31888"/>
                  </a:lnTo>
                  <a:lnTo>
                    <a:pt x="29176" y="31991"/>
                  </a:lnTo>
                  <a:lnTo>
                    <a:pt x="29329" y="32042"/>
                  </a:lnTo>
                  <a:lnTo>
                    <a:pt x="29534" y="32042"/>
                  </a:lnTo>
                  <a:lnTo>
                    <a:pt x="29841" y="31940"/>
                  </a:lnTo>
                  <a:lnTo>
                    <a:pt x="29534" y="31888"/>
                  </a:lnTo>
                  <a:lnTo>
                    <a:pt x="29380" y="31888"/>
                  </a:lnTo>
                  <a:lnTo>
                    <a:pt x="29278" y="31786"/>
                  </a:lnTo>
                  <a:lnTo>
                    <a:pt x="29176" y="31735"/>
                  </a:lnTo>
                  <a:lnTo>
                    <a:pt x="29073" y="31633"/>
                  </a:lnTo>
                  <a:lnTo>
                    <a:pt x="29073" y="31530"/>
                  </a:lnTo>
                  <a:lnTo>
                    <a:pt x="29022" y="31377"/>
                  </a:lnTo>
                  <a:lnTo>
                    <a:pt x="29022" y="31172"/>
                  </a:lnTo>
                  <a:lnTo>
                    <a:pt x="28920" y="31018"/>
                  </a:lnTo>
                  <a:lnTo>
                    <a:pt x="28766" y="30865"/>
                  </a:lnTo>
                  <a:lnTo>
                    <a:pt x="28613" y="30762"/>
                  </a:lnTo>
                  <a:close/>
                  <a:moveTo>
                    <a:pt x="21703" y="31684"/>
                  </a:moveTo>
                  <a:lnTo>
                    <a:pt x="21498" y="31735"/>
                  </a:lnTo>
                  <a:lnTo>
                    <a:pt x="21344" y="31837"/>
                  </a:lnTo>
                  <a:lnTo>
                    <a:pt x="21242" y="31991"/>
                  </a:lnTo>
                  <a:lnTo>
                    <a:pt x="21037" y="32247"/>
                  </a:lnTo>
                  <a:lnTo>
                    <a:pt x="21037" y="32247"/>
                  </a:lnTo>
                  <a:lnTo>
                    <a:pt x="21191" y="32144"/>
                  </a:lnTo>
                  <a:lnTo>
                    <a:pt x="21344" y="32093"/>
                  </a:lnTo>
                  <a:lnTo>
                    <a:pt x="21344" y="32042"/>
                  </a:lnTo>
                  <a:lnTo>
                    <a:pt x="21447" y="31991"/>
                  </a:lnTo>
                  <a:lnTo>
                    <a:pt x="21600" y="31940"/>
                  </a:lnTo>
                  <a:lnTo>
                    <a:pt x="21703" y="31888"/>
                  </a:lnTo>
                  <a:lnTo>
                    <a:pt x="21856" y="31940"/>
                  </a:lnTo>
                  <a:lnTo>
                    <a:pt x="21959" y="31991"/>
                  </a:lnTo>
                  <a:lnTo>
                    <a:pt x="22061" y="32042"/>
                  </a:lnTo>
                  <a:lnTo>
                    <a:pt x="22215" y="32196"/>
                  </a:lnTo>
                  <a:lnTo>
                    <a:pt x="22368" y="32247"/>
                  </a:lnTo>
                  <a:lnTo>
                    <a:pt x="22573" y="32247"/>
                  </a:lnTo>
                  <a:lnTo>
                    <a:pt x="22778" y="32196"/>
                  </a:lnTo>
                  <a:lnTo>
                    <a:pt x="22931" y="32093"/>
                  </a:lnTo>
                  <a:lnTo>
                    <a:pt x="23033" y="31991"/>
                  </a:lnTo>
                  <a:lnTo>
                    <a:pt x="23238" y="31684"/>
                  </a:lnTo>
                  <a:lnTo>
                    <a:pt x="22982" y="31888"/>
                  </a:lnTo>
                  <a:lnTo>
                    <a:pt x="22829" y="31940"/>
                  </a:lnTo>
                  <a:lnTo>
                    <a:pt x="22726" y="31991"/>
                  </a:lnTo>
                  <a:lnTo>
                    <a:pt x="22470" y="31991"/>
                  </a:lnTo>
                  <a:lnTo>
                    <a:pt x="22317" y="31940"/>
                  </a:lnTo>
                  <a:lnTo>
                    <a:pt x="22215" y="31888"/>
                  </a:lnTo>
                  <a:lnTo>
                    <a:pt x="22061" y="31735"/>
                  </a:lnTo>
                  <a:lnTo>
                    <a:pt x="21907" y="31684"/>
                  </a:lnTo>
                  <a:close/>
                  <a:moveTo>
                    <a:pt x="35369" y="31940"/>
                  </a:moveTo>
                  <a:lnTo>
                    <a:pt x="35164" y="31991"/>
                  </a:lnTo>
                  <a:lnTo>
                    <a:pt x="35011" y="32093"/>
                  </a:lnTo>
                  <a:lnTo>
                    <a:pt x="34908" y="32247"/>
                  </a:lnTo>
                  <a:lnTo>
                    <a:pt x="34704" y="32503"/>
                  </a:lnTo>
                  <a:lnTo>
                    <a:pt x="34960" y="32349"/>
                  </a:lnTo>
                  <a:lnTo>
                    <a:pt x="35011" y="32349"/>
                  </a:lnTo>
                  <a:lnTo>
                    <a:pt x="35113" y="32247"/>
                  </a:lnTo>
                  <a:lnTo>
                    <a:pt x="35215" y="32196"/>
                  </a:lnTo>
                  <a:lnTo>
                    <a:pt x="35471" y="32196"/>
                  </a:lnTo>
                  <a:lnTo>
                    <a:pt x="35625" y="32247"/>
                  </a:lnTo>
                  <a:lnTo>
                    <a:pt x="35727" y="32298"/>
                  </a:lnTo>
                  <a:lnTo>
                    <a:pt x="35881" y="32451"/>
                  </a:lnTo>
                  <a:lnTo>
                    <a:pt x="36034" y="32503"/>
                  </a:lnTo>
                  <a:lnTo>
                    <a:pt x="36239" y="32503"/>
                  </a:lnTo>
                  <a:lnTo>
                    <a:pt x="36444" y="32451"/>
                  </a:lnTo>
                  <a:lnTo>
                    <a:pt x="36597" y="32400"/>
                  </a:lnTo>
                  <a:lnTo>
                    <a:pt x="36700" y="32247"/>
                  </a:lnTo>
                  <a:lnTo>
                    <a:pt x="36905" y="31991"/>
                  </a:lnTo>
                  <a:lnTo>
                    <a:pt x="36905" y="31991"/>
                  </a:lnTo>
                  <a:lnTo>
                    <a:pt x="36597" y="32144"/>
                  </a:lnTo>
                  <a:lnTo>
                    <a:pt x="36495" y="32247"/>
                  </a:lnTo>
                  <a:lnTo>
                    <a:pt x="36341" y="32298"/>
                  </a:lnTo>
                  <a:lnTo>
                    <a:pt x="36239" y="32298"/>
                  </a:lnTo>
                  <a:lnTo>
                    <a:pt x="36086" y="32247"/>
                  </a:lnTo>
                  <a:lnTo>
                    <a:pt x="35983" y="32196"/>
                  </a:lnTo>
                  <a:lnTo>
                    <a:pt x="35881" y="32144"/>
                  </a:lnTo>
                  <a:lnTo>
                    <a:pt x="35727" y="32042"/>
                  </a:lnTo>
                  <a:lnTo>
                    <a:pt x="35574" y="31940"/>
                  </a:lnTo>
                  <a:close/>
                  <a:moveTo>
                    <a:pt x="7729" y="32861"/>
                  </a:moveTo>
                  <a:lnTo>
                    <a:pt x="7525" y="32912"/>
                  </a:lnTo>
                  <a:lnTo>
                    <a:pt x="7371" y="33014"/>
                  </a:lnTo>
                  <a:lnTo>
                    <a:pt x="7269" y="33168"/>
                  </a:lnTo>
                  <a:lnTo>
                    <a:pt x="7115" y="33424"/>
                  </a:lnTo>
                  <a:lnTo>
                    <a:pt x="7217" y="33373"/>
                  </a:lnTo>
                  <a:lnTo>
                    <a:pt x="7371" y="33270"/>
                  </a:lnTo>
                  <a:lnTo>
                    <a:pt x="7473" y="33168"/>
                  </a:lnTo>
                  <a:lnTo>
                    <a:pt x="7627" y="33117"/>
                  </a:lnTo>
                  <a:lnTo>
                    <a:pt x="7883" y="33117"/>
                  </a:lnTo>
                  <a:lnTo>
                    <a:pt x="7985" y="33168"/>
                  </a:lnTo>
                  <a:lnTo>
                    <a:pt x="8088" y="33270"/>
                  </a:lnTo>
                  <a:lnTo>
                    <a:pt x="8241" y="33373"/>
                  </a:lnTo>
                  <a:lnTo>
                    <a:pt x="8446" y="33424"/>
                  </a:lnTo>
                  <a:lnTo>
                    <a:pt x="8599" y="33424"/>
                  </a:lnTo>
                  <a:lnTo>
                    <a:pt x="8804" y="33373"/>
                  </a:lnTo>
                  <a:lnTo>
                    <a:pt x="8958" y="33322"/>
                  </a:lnTo>
                  <a:lnTo>
                    <a:pt x="9060" y="33168"/>
                  </a:lnTo>
                  <a:lnTo>
                    <a:pt x="9265" y="32912"/>
                  </a:lnTo>
                  <a:lnTo>
                    <a:pt x="9265" y="32912"/>
                  </a:lnTo>
                  <a:lnTo>
                    <a:pt x="9009" y="33066"/>
                  </a:lnTo>
                  <a:lnTo>
                    <a:pt x="8855" y="33168"/>
                  </a:lnTo>
                  <a:lnTo>
                    <a:pt x="8753" y="33219"/>
                  </a:lnTo>
                  <a:lnTo>
                    <a:pt x="8599" y="33219"/>
                  </a:lnTo>
                  <a:lnTo>
                    <a:pt x="8497" y="33168"/>
                  </a:lnTo>
                  <a:lnTo>
                    <a:pt x="8344" y="33117"/>
                  </a:lnTo>
                  <a:lnTo>
                    <a:pt x="8292" y="33066"/>
                  </a:lnTo>
                  <a:lnTo>
                    <a:pt x="8088" y="32963"/>
                  </a:lnTo>
                  <a:lnTo>
                    <a:pt x="7934" y="32861"/>
                  </a:lnTo>
                  <a:close/>
                  <a:moveTo>
                    <a:pt x="14179" y="33885"/>
                  </a:moveTo>
                  <a:lnTo>
                    <a:pt x="14025" y="33936"/>
                  </a:lnTo>
                  <a:lnTo>
                    <a:pt x="13718" y="33987"/>
                  </a:lnTo>
                  <a:lnTo>
                    <a:pt x="14025" y="34089"/>
                  </a:lnTo>
                  <a:lnTo>
                    <a:pt x="14025" y="34038"/>
                  </a:lnTo>
                  <a:lnTo>
                    <a:pt x="14281" y="34141"/>
                  </a:lnTo>
                  <a:lnTo>
                    <a:pt x="14383" y="34192"/>
                  </a:lnTo>
                  <a:lnTo>
                    <a:pt x="14486" y="34294"/>
                  </a:lnTo>
                  <a:lnTo>
                    <a:pt x="14537" y="34448"/>
                  </a:lnTo>
                  <a:lnTo>
                    <a:pt x="14537" y="34550"/>
                  </a:lnTo>
                  <a:lnTo>
                    <a:pt x="14588" y="34755"/>
                  </a:lnTo>
                  <a:lnTo>
                    <a:pt x="14639" y="34908"/>
                  </a:lnTo>
                  <a:lnTo>
                    <a:pt x="14793" y="35062"/>
                  </a:lnTo>
                  <a:lnTo>
                    <a:pt x="14946" y="35164"/>
                  </a:lnTo>
                  <a:lnTo>
                    <a:pt x="15100" y="35215"/>
                  </a:lnTo>
                  <a:lnTo>
                    <a:pt x="15305" y="35164"/>
                  </a:lnTo>
                  <a:lnTo>
                    <a:pt x="15612" y="35113"/>
                  </a:lnTo>
                  <a:lnTo>
                    <a:pt x="15305" y="35062"/>
                  </a:lnTo>
                  <a:lnTo>
                    <a:pt x="15151" y="35011"/>
                  </a:lnTo>
                  <a:lnTo>
                    <a:pt x="15049" y="34960"/>
                  </a:lnTo>
                  <a:lnTo>
                    <a:pt x="14946" y="34857"/>
                  </a:lnTo>
                  <a:lnTo>
                    <a:pt x="14844" y="34755"/>
                  </a:lnTo>
                  <a:lnTo>
                    <a:pt x="14793" y="34652"/>
                  </a:lnTo>
                  <a:lnTo>
                    <a:pt x="14793" y="34499"/>
                  </a:lnTo>
                  <a:lnTo>
                    <a:pt x="14793" y="34345"/>
                  </a:lnTo>
                  <a:lnTo>
                    <a:pt x="14690" y="34141"/>
                  </a:lnTo>
                  <a:lnTo>
                    <a:pt x="14537" y="34038"/>
                  </a:lnTo>
                  <a:lnTo>
                    <a:pt x="14383" y="33936"/>
                  </a:lnTo>
                  <a:lnTo>
                    <a:pt x="14179" y="33885"/>
                  </a:lnTo>
                  <a:close/>
                  <a:moveTo>
                    <a:pt x="29585" y="36495"/>
                  </a:moveTo>
                  <a:lnTo>
                    <a:pt x="29380" y="36546"/>
                  </a:lnTo>
                  <a:lnTo>
                    <a:pt x="29227" y="36649"/>
                  </a:lnTo>
                  <a:lnTo>
                    <a:pt x="29124" y="36802"/>
                  </a:lnTo>
                  <a:lnTo>
                    <a:pt x="28920" y="37058"/>
                  </a:lnTo>
                  <a:lnTo>
                    <a:pt x="29176" y="36905"/>
                  </a:lnTo>
                  <a:lnTo>
                    <a:pt x="29227" y="36853"/>
                  </a:lnTo>
                  <a:lnTo>
                    <a:pt x="29329" y="36802"/>
                  </a:lnTo>
                  <a:lnTo>
                    <a:pt x="29483" y="36751"/>
                  </a:lnTo>
                  <a:lnTo>
                    <a:pt x="29585" y="36700"/>
                  </a:lnTo>
                  <a:lnTo>
                    <a:pt x="29687" y="36751"/>
                  </a:lnTo>
                  <a:lnTo>
                    <a:pt x="29841" y="36802"/>
                  </a:lnTo>
                  <a:lnTo>
                    <a:pt x="29943" y="36853"/>
                  </a:lnTo>
                  <a:lnTo>
                    <a:pt x="30097" y="36956"/>
                  </a:lnTo>
                  <a:lnTo>
                    <a:pt x="30251" y="37058"/>
                  </a:lnTo>
                  <a:lnTo>
                    <a:pt x="30455" y="37058"/>
                  </a:lnTo>
                  <a:lnTo>
                    <a:pt x="30660" y="37007"/>
                  </a:lnTo>
                  <a:lnTo>
                    <a:pt x="30814" y="36905"/>
                  </a:lnTo>
                  <a:lnTo>
                    <a:pt x="30916" y="36802"/>
                  </a:lnTo>
                  <a:lnTo>
                    <a:pt x="31121" y="36495"/>
                  </a:lnTo>
                  <a:lnTo>
                    <a:pt x="31121" y="36495"/>
                  </a:lnTo>
                  <a:lnTo>
                    <a:pt x="30814" y="36700"/>
                  </a:lnTo>
                  <a:lnTo>
                    <a:pt x="30711" y="36751"/>
                  </a:lnTo>
                  <a:lnTo>
                    <a:pt x="30558" y="36802"/>
                  </a:lnTo>
                  <a:lnTo>
                    <a:pt x="30353" y="36802"/>
                  </a:lnTo>
                  <a:lnTo>
                    <a:pt x="30199" y="36751"/>
                  </a:lnTo>
                  <a:lnTo>
                    <a:pt x="30097" y="36649"/>
                  </a:lnTo>
                  <a:lnTo>
                    <a:pt x="29943" y="36546"/>
                  </a:lnTo>
                  <a:lnTo>
                    <a:pt x="29790" y="36495"/>
                  </a:lnTo>
                  <a:close/>
                  <a:moveTo>
                    <a:pt x="3225" y="37007"/>
                  </a:moveTo>
                  <a:lnTo>
                    <a:pt x="3020" y="37058"/>
                  </a:lnTo>
                  <a:lnTo>
                    <a:pt x="2867" y="37160"/>
                  </a:lnTo>
                  <a:lnTo>
                    <a:pt x="2764" y="37263"/>
                  </a:lnTo>
                  <a:lnTo>
                    <a:pt x="2560" y="37570"/>
                  </a:lnTo>
                  <a:lnTo>
                    <a:pt x="2867" y="37365"/>
                  </a:lnTo>
                  <a:lnTo>
                    <a:pt x="2969" y="37314"/>
                  </a:lnTo>
                  <a:lnTo>
                    <a:pt x="3123" y="37212"/>
                  </a:lnTo>
                  <a:lnTo>
                    <a:pt x="3225" y="37212"/>
                  </a:lnTo>
                  <a:lnTo>
                    <a:pt x="3379" y="37263"/>
                  </a:lnTo>
                  <a:lnTo>
                    <a:pt x="3481" y="37263"/>
                  </a:lnTo>
                  <a:lnTo>
                    <a:pt x="3583" y="37365"/>
                  </a:lnTo>
                  <a:lnTo>
                    <a:pt x="3737" y="37468"/>
                  </a:lnTo>
                  <a:lnTo>
                    <a:pt x="3890" y="37519"/>
                  </a:lnTo>
                  <a:lnTo>
                    <a:pt x="4095" y="37570"/>
                  </a:lnTo>
                  <a:lnTo>
                    <a:pt x="4300" y="37519"/>
                  </a:lnTo>
                  <a:lnTo>
                    <a:pt x="4453" y="37416"/>
                  </a:lnTo>
                  <a:lnTo>
                    <a:pt x="4556" y="37263"/>
                  </a:lnTo>
                  <a:lnTo>
                    <a:pt x="4761" y="37007"/>
                  </a:lnTo>
                  <a:lnTo>
                    <a:pt x="4505" y="37212"/>
                  </a:lnTo>
                  <a:lnTo>
                    <a:pt x="4351" y="37263"/>
                  </a:lnTo>
                  <a:lnTo>
                    <a:pt x="4249" y="37314"/>
                  </a:lnTo>
                  <a:lnTo>
                    <a:pt x="3993" y="37314"/>
                  </a:lnTo>
                  <a:lnTo>
                    <a:pt x="3839" y="37263"/>
                  </a:lnTo>
                  <a:lnTo>
                    <a:pt x="3788" y="37160"/>
                  </a:lnTo>
                  <a:lnTo>
                    <a:pt x="3583" y="37058"/>
                  </a:lnTo>
                  <a:lnTo>
                    <a:pt x="3430" y="37007"/>
                  </a:lnTo>
                  <a:close/>
                  <a:moveTo>
                    <a:pt x="39464" y="36086"/>
                  </a:moveTo>
                  <a:lnTo>
                    <a:pt x="39464" y="36444"/>
                  </a:lnTo>
                  <a:lnTo>
                    <a:pt x="39413" y="36546"/>
                  </a:lnTo>
                  <a:lnTo>
                    <a:pt x="39361" y="36700"/>
                  </a:lnTo>
                  <a:lnTo>
                    <a:pt x="39259" y="36802"/>
                  </a:lnTo>
                  <a:lnTo>
                    <a:pt x="39157" y="36853"/>
                  </a:lnTo>
                  <a:lnTo>
                    <a:pt x="39054" y="36905"/>
                  </a:lnTo>
                  <a:lnTo>
                    <a:pt x="38952" y="36956"/>
                  </a:lnTo>
                  <a:lnTo>
                    <a:pt x="38747" y="36956"/>
                  </a:lnTo>
                  <a:lnTo>
                    <a:pt x="38594" y="37058"/>
                  </a:lnTo>
                  <a:lnTo>
                    <a:pt x="38440" y="37160"/>
                  </a:lnTo>
                  <a:lnTo>
                    <a:pt x="38338" y="37365"/>
                  </a:lnTo>
                  <a:lnTo>
                    <a:pt x="38287" y="37519"/>
                  </a:lnTo>
                  <a:lnTo>
                    <a:pt x="38287" y="37723"/>
                  </a:lnTo>
                  <a:lnTo>
                    <a:pt x="38338" y="38031"/>
                  </a:lnTo>
                  <a:lnTo>
                    <a:pt x="38389" y="37877"/>
                  </a:lnTo>
                  <a:lnTo>
                    <a:pt x="38440" y="37723"/>
                  </a:lnTo>
                  <a:lnTo>
                    <a:pt x="38440" y="37570"/>
                  </a:lnTo>
                  <a:lnTo>
                    <a:pt x="38491" y="37416"/>
                  </a:lnTo>
                  <a:lnTo>
                    <a:pt x="38594" y="37365"/>
                  </a:lnTo>
                  <a:lnTo>
                    <a:pt x="38696" y="37263"/>
                  </a:lnTo>
                  <a:lnTo>
                    <a:pt x="38798" y="37212"/>
                  </a:lnTo>
                  <a:lnTo>
                    <a:pt x="38952" y="37212"/>
                  </a:lnTo>
                  <a:lnTo>
                    <a:pt x="39157" y="37160"/>
                  </a:lnTo>
                  <a:lnTo>
                    <a:pt x="39310" y="37109"/>
                  </a:lnTo>
                  <a:lnTo>
                    <a:pt x="39464" y="36956"/>
                  </a:lnTo>
                  <a:lnTo>
                    <a:pt x="39566" y="36802"/>
                  </a:lnTo>
                  <a:lnTo>
                    <a:pt x="39566" y="36597"/>
                  </a:lnTo>
                  <a:lnTo>
                    <a:pt x="39566" y="36444"/>
                  </a:lnTo>
                  <a:lnTo>
                    <a:pt x="39515" y="36239"/>
                  </a:lnTo>
                  <a:lnTo>
                    <a:pt x="39464" y="36086"/>
                  </a:lnTo>
                  <a:close/>
                  <a:moveTo>
                    <a:pt x="21959" y="37314"/>
                  </a:moveTo>
                  <a:lnTo>
                    <a:pt x="21652" y="37416"/>
                  </a:lnTo>
                  <a:lnTo>
                    <a:pt x="21959" y="37416"/>
                  </a:lnTo>
                  <a:lnTo>
                    <a:pt x="22112" y="37468"/>
                  </a:lnTo>
                  <a:lnTo>
                    <a:pt x="22215" y="37519"/>
                  </a:lnTo>
                  <a:lnTo>
                    <a:pt x="22317" y="37570"/>
                  </a:lnTo>
                  <a:lnTo>
                    <a:pt x="22419" y="37672"/>
                  </a:lnTo>
                  <a:lnTo>
                    <a:pt x="22470" y="37826"/>
                  </a:lnTo>
                  <a:lnTo>
                    <a:pt x="22470" y="37928"/>
                  </a:lnTo>
                  <a:lnTo>
                    <a:pt x="22522" y="38133"/>
                  </a:lnTo>
                  <a:lnTo>
                    <a:pt x="22573" y="38287"/>
                  </a:lnTo>
                  <a:lnTo>
                    <a:pt x="22726" y="38440"/>
                  </a:lnTo>
                  <a:lnTo>
                    <a:pt x="22880" y="38542"/>
                  </a:lnTo>
                  <a:lnTo>
                    <a:pt x="23033" y="38594"/>
                  </a:lnTo>
                  <a:lnTo>
                    <a:pt x="23238" y="38594"/>
                  </a:lnTo>
                  <a:lnTo>
                    <a:pt x="23545" y="38491"/>
                  </a:lnTo>
                  <a:lnTo>
                    <a:pt x="23238" y="38440"/>
                  </a:lnTo>
                  <a:lnTo>
                    <a:pt x="23085" y="38440"/>
                  </a:lnTo>
                  <a:lnTo>
                    <a:pt x="22982" y="38389"/>
                  </a:lnTo>
                  <a:lnTo>
                    <a:pt x="22880" y="38287"/>
                  </a:lnTo>
                  <a:lnTo>
                    <a:pt x="22778" y="38184"/>
                  </a:lnTo>
                  <a:lnTo>
                    <a:pt x="22778" y="38082"/>
                  </a:lnTo>
                  <a:lnTo>
                    <a:pt x="22726" y="37928"/>
                  </a:lnTo>
                  <a:lnTo>
                    <a:pt x="22726" y="37723"/>
                  </a:lnTo>
                  <a:lnTo>
                    <a:pt x="22624" y="37570"/>
                  </a:lnTo>
                  <a:lnTo>
                    <a:pt x="22470" y="37416"/>
                  </a:lnTo>
                  <a:lnTo>
                    <a:pt x="22317" y="37314"/>
                  </a:lnTo>
                  <a:close/>
                  <a:moveTo>
                    <a:pt x="10442" y="38491"/>
                  </a:moveTo>
                  <a:lnTo>
                    <a:pt x="10391" y="38850"/>
                  </a:lnTo>
                  <a:lnTo>
                    <a:pt x="10391" y="38952"/>
                  </a:lnTo>
                  <a:lnTo>
                    <a:pt x="10340" y="39105"/>
                  </a:lnTo>
                  <a:lnTo>
                    <a:pt x="10237" y="39208"/>
                  </a:lnTo>
                  <a:lnTo>
                    <a:pt x="10135" y="39259"/>
                  </a:lnTo>
                  <a:lnTo>
                    <a:pt x="10033" y="39310"/>
                  </a:lnTo>
                  <a:lnTo>
                    <a:pt x="9879" y="39361"/>
                  </a:lnTo>
                  <a:lnTo>
                    <a:pt x="9725" y="39361"/>
                  </a:lnTo>
                  <a:lnTo>
                    <a:pt x="9521" y="39464"/>
                  </a:lnTo>
                  <a:lnTo>
                    <a:pt x="9418" y="39566"/>
                  </a:lnTo>
                  <a:lnTo>
                    <a:pt x="9316" y="39771"/>
                  </a:lnTo>
                  <a:lnTo>
                    <a:pt x="9265" y="39924"/>
                  </a:lnTo>
                  <a:lnTo>
                    <a:pt x="9265" y="40129"/>
                  </a:lnTo>
                  <a:lnTo>
                    <a:pt x="9316" y="40436"/>
                  </a:lnTo>
                  <a:lnTo>
                    <a:pt x="9367" y="40283"/>
                  </a:lnTo>
                  <a:lnTo>
                    <a:pt x="9367" y="40129"/>
                  </a:lnTo>
                  <a:lnTo>
                    <a:pt x="9418" y="39976"/>
                  </a:lnTo>
                  <a:lnTo>
                    <a:pt x="9470" y="39873"/>
                  </a:lnTo>
                  <a:lnTo>
                    <a:pt x="9572" y="39771"/>
                  </a:lnTo>
                  <a:lnTo>
                    <a:pt x="9674" y="39668"/>
                  </a:lnTo>
                  <a:lnTo>
                    <a:pt x="9777" y="39617"/>
                  </a:lnTo>
                  <a:lnTo>
                    <a:pt x="9930" y="39617"/>
                  </a:lnTo>
                  <a:lnTo>
                    <a:pt x="10084" y="39566"/>
                  </a:lnTo>
                  <a:lnTo>
                    <a:pt x="10289" y="39515"/>
                  </a:lnTo>
                  <a:lnTo>
                    <a:pt x="10442" y="39361"/>
                  </a:lnTo>
                  <a:lnTo>
                    <a:pt x="10493" y="39208"/>
                  </a:lnTo>
                  <a:lnTo>
                    <a:pt x="10544" y="39003"/>
                  </a:lnTo>
                  <a:lnTo>
                    <a:pt x="10493" y="38850"/>
                  </a:lnTo>
                  <a:lnTo>
                    <a:pt x="10493" y="38696"/>
                  </a:lnTo>
                  <a:lnTo>
                    <a:pt x="10442" y="38491"/>
                  </a:lnTo>
                  <a:close/>
                  <a:moveTo>
                    <a:pt x="16379" y="40129"/>
                  </a:moveTo>
                  <a:lnTo>
                    <a:pt x="16175" y="40180"/>
                  </a:lnTo>
                  <a:lnTo>
                    <a:pt x="16021" y="40283"/>
                  </a:lnTo>
                  <a:lnTo>
                    <a:pt x="15919" y="40436"/>
                  </a:lnTo>
                  <a:lnTo>
                    <a:pt x="15714" y="40692"/>
                  </a:lnTo>
                  <a:lnTo>
                    <a:pt x="15970" y="40539"/>
                  </a:lnTo>
                  <a:lnTo>
                    <a:pt x="16124" y="40436"/>
                  </a:lnTo>
                  <a:lnTo>
                    <a:pt x="16226" y="40385"/>
                  </a:lnTo>
                  <a:lnTo>
                    <a:pt x="16482" y="40385"/>
                  </a:lnTo>
                  <a:lnTo>
                    <a:pt x="16584" y="40436"/>
                  </a:lnTo>
                  <a:lnTo>
                    <a:pt x="16738" y="40487"/>
                  </a:lnTo>
                  <a:lnTo>
                    <a:pt x="16943" y="40641"/>
                  </a:lnTo>
                  <a:lnTo>
                    <a:pt x="17198" y="40692"/>
                  </a:lnTo>
                  <a:lnTo>
                    <a:pt x="17403" y="40641"/>
                  </a:lnTo>
                  <a:lnTo>
                    <a:pt x="17659" y="40539"/>
                  </a:lnTo>
                  <a:lnTo>
                    <a:pt x="17710" y="40436"/>
                  </a:lnTo>
                  <a:lnTo>
                    <a:pt x="17864" y="40180"/>
                  </a:lnTo>
                  <a:lnTo>
                    <a:pt x="17608" y="40334"/>
                  </a:lnTo>
                  <a:lnTo>
                    <a:pt x="17454" y="40436"/>
                  </a:lnTo>
                  <a:lnTo>
                    <a:pt x="17250" y="40487"/>
                  </a:lnTo>
                  <a:lnTo>
                    <a:pt x="17045" y="40436"/>
                  </a:lnTo>
                  <a:lnTo>
                    <a:pt x="16891" y="40334"/>
                  </a:lnTo>
                  <a:lnTo>
                    <a:pt x="16738" y="40232"/>
                  </a:lnTo>
                  <a:lnTo>
                    <a:pt x="16533" y="40180"/>
                  </a:lnTo>
                  <a:lnTo>
                    <a:pt x="16379" y="40129"/>
                  </a:lnTo>
                  <a:close/>
                  <a:moveTo>
                    <a:pt x="34294" y="39413"/>
                  </a:moveTo>
                  <a:lnTo>
                    <a:pt x="34141" y="39464"/>
                  </a:lnTo>
                  <a:lnTo>
                    <a:pt x="33833" y="39515"/>
                  </a:lnTo>
                  <a:lnTo>
                    <a:pt x="34141" y="39668"/>
                  </a:lnTo>
                  <a:lnTo>
                    <a:pt x="34141" y="39617"/>
                  </a:lnTo>
                  <a:lnTo>
                    <a:pt x="34294" y="39668"/>
                  </a:lnTo>
                  <a:lnTo>
                    <a:pt x="34448" y="39720"/>
                  </a:lnTo>
                  <a:lnTo>
                    <a:pt x="34550" y="39822"/>
                  </a:lnTo>
                  <a:lnTo>
                    <a:pt x="34601" y="39924"/>
                  </a:lnTo>
                  <a:lnTo>
                    <a:pt x="34652" y="40027"/>
                  </a:lnTo>
                  <a:lnTo>
                    <a:pt x="34652" y="40129"/>
                  </a:lnTo>
                  <a:lnTo>
                    <a:pt x="34704" y="40334"/>
                  </a:lnTo>
                  <a:lnTo>
                    <a:pt x="34806" y="40487"/>
                  </a:lnTo>
                  <a:lnTo>
                    <a:pt x="34908" y="40641"/>
                  </a:lnTo>
                  <a:lnTo>
                    <a:pt x="35062" y="40743"/>
                  </a:lnTo>
                  <a:lnTo>
                    <a:pt x="35267" y="40795"/>
                  </a:lnTo>
                  <a:lnTo>
                    <a:pt x="35420" y="40743"/>
                  </a:lnTo>
                  <a:lnTo>
                    <a:pt x="35778" y="40692"/>
                  </a:lnTo>
                  <a:lnTo>
                    <a:pt x="35420" y="40641"/>
                  </a:lnTo>
                  <a:lnTo>
                    <a:pt x="35318" y="40590"/>
                  </a:lnTo>
                  <a:lnTo>
                    <a:pt x="35164" y="40539"/>
                  </a:lnTo>
                  <a:lnTo>
                    <a:pt x="35062" y="40436"/>
                  </a:lnTo>
                  <a:lnTo>
                    <a:pt x="35011" y="40334"/>
                  </a:lnTo>
                  <a:lnTo>
                    <a:pt x="34960" y="40232"/>
                  </a:lnTo>
                  <a:lnTo>
                    <a:pt x="34960" y="40129"/>
                  </a:lnTo>
                  <a:lnTo>
                    <a:pt x="34908" y="39873"/>
                  </a:lnTo>
                  <a:lnTo>
                    <a:pt x="34755" y="39617"/>
                  </a:lnTo>
                  <a:lnTo>
                    <a:pt x="34550" y="39515"/>
                  </a:lnTo>
                  <a:lnTo>
                    <a:pt x="34294" y="39413"/>
                  </a:lnTo>
                  <a:close/>
                  <a:moveTo>
                    <a:pt x="359" y="41818"/>
                  </a:moveTo>
                  <a:lnTo>
                    <a:pt x="103" y="42023"/>
                  </a:lnTo>
                  <a:lnTo>
                    <a:pt x="0" y="42074"/>
                  </a:lnTo>
                  <a:lnTo>
                    <a:pt x="0" y="42279"/>
                  </a:lnTo>
                  <a:lnTo>
                    <a:pt x="103" y="42228"/>
                  </a:lnTo>
                  <a:lnTo>
                    <a:pt x="205" y="42125"/>
                  </a:lnTo>
                  <a:lnTo>
                    <a:pt x="359" y="41818"/>
                  </a:lnTo>
                  <a:close/>
                  <a:moveTo>
                    <a:pt x="4249" y="42074"/>
                  </a:moveTo>
                  <a:lnTo>
                    <a:pt x="4095" y="42125"/>
                  </a:lnTo>
                  <a:lnTo>
                    <a:pt x="3788" y="42177"/>
                  </a:lnTo>
                  <a:lnTo>
                    <a:pt x="4095" y="42228"/>
                  </a:lnTo>
                  <a:lnTo>
                    <a:pt x="4249" y="42228"/>
                  </a:lnTo>
                  <a:lnTo>
                    <a:pt x="4351" y="42279"/>
                  </a:lnTo>
                  <a:lnTo>
                    <a:pt x="4453" y="42381"/>
                  </a:lnTo>
                  <a:lnTo>
                    <a:pt x="4556" y="42484"/>
                  </a:lnTo>
                  <a:lnTo>
                    <a:pt x="4556" y="42586"/>
                  </a:lnTo>
                  <a:lnTo>
                    <a:pt x="4607" y="42740"/>
                  </a:lnTo>
                  <a:lnTo>
                    <a:pt x="4607" y="42893"/>
                  </a:lnTo>
                  <a:lnTo>
                    <a:pt x="4709" y="43098"/>
                  </a:lnTo>
                  <a:lnTo>
                    <a:pt x="4812" y="43251"/>
                  </a:lnTo>
                  <a:lnTo>
                    <a:pt x="5017" y="43354"/>
                  </a:lnTo>
                  <a:lnTo>
                    <a:pt x="5375" y="43354"/>
                  </a:lnTo>
                  <a:lnTo>
                    <a:pt x="5682" y="43303"/>
                  </a:lnTo>
                  <a:lnTo>
                    <a:pt x="5375" y="43251"/>
                  </a:lnTo>
                  <a:lnTo>
                    <a:pt x="5221" y="43200"/>
                  </a:lnTo>
                  <a:lnTo>
                    <a:pt x="5119" y="43149"/>
                  </a:lnTo>
                  <a:lnTo>
                    <a:pt x="5017" y="43047"/>
                  </a:lnTo>
                  <a:lnTo>
                    <a:pt x="4914" y="42944"/>
                  </a:lnTo>
                  <a:lnTo>
                    <a:pt x="4863" y="42842"/>
                  </a:lnTo>
                  <a:lnTo>
                    <a:pt x="4863" y="42688"/>
                  </a:lnTo>
                  <a:lnTo>
                    <a:pt x="4812" y="42535"/>
                  </a:lnTo>
                  <a:lnTo>
                    <a:pt x="4761" y="42330"/>
                  </a:lnTo>
                  <a:lnTo>
                    <a:pt x="4607" y="42228"/>
                  </a:lnTo>
                  <a:lnTo>
                    <a:pt x="4453" y="42125"/>
                  </a:lnTo>
                  <a:lnTo>
                    <a:pt x="4249" y="42074"/>
                  </a:lnTo>
                  <a:close/>
                  <a:moveTo>
                    <a:pt x="27998" y="41409"/>
                  </a:moveTo>
                  <a:lnTo>
                    <a:pt x="27947" y="41716"/>
                  </a:lnTo>
                  <a:lnTo>
                    <a:pt x="27845" y="42023"/>
                  </a:lnTo>
                  <a:lnTo>
                    <a:pt x="27742" y="42125"/>
                  </a:lnTo>
                  <a:lnTo>
                    <a:pt x="27691" y="42177"/>
                  </a:lnTo>
                  <a:lnTo>
                    <a:pt x="27538" y="42228"/>
                  </a:lnTo>
                  <a:lnTo>
                    <a:pt x="27435" y="42279"/>
                  </a:lnTo>
                  <a:lnTo>
                    <a:pt x="27231" y="42279"/>
                  </a:lnTo>
                  <a:lnTo>
                    <a:pt x="27077" y="42381"/>
                  </a:lnTo>
                  <a:lnTo>
                    <a:pt x="26924" y="42484"/>
                  </a:lnTo>
                  <a:lnTo>
                    <a:pt x="26821" y="42637"/>
                  </a:lnTo>
                  <a:lnTo>
                    <a:pt x="26770" y="42842"/>
                  </a:lnTo>
                  <a:lnTo>
                    <a:pt x="26770" y="42995"/>
                  </a:lnTo>
                  <a:lnTo>
                    <a:pt x="26821" y="43200"/>
                  </a:lnTo>
                  <a:lnTo>
                    <a:pt x="26821" y="43354"/>
                  </a:lnTo>
                  <a:lnTo>
                    <a:pt x="26924" y="42995"/>
                  </a:lnTo>
                  <a:lnTo>
                    <a:pt x="26924" y="42893"/>
                  </a:lnTo>
                  <a:lnTo>
                    <a:pt x="26975" y="42740"/>
                  </a:lnTo>
                  <a:lnTo>
                    <a:pt x="27077" y="42637"/>
                  </a:lnTo>
                  <a:lnTo>
                    <a:pt x="27179" y="42586"/>
                  </a:lnTo>
                  <a:lnTo>
                    <a:pt x="27282" y="42535"/>
                  </a:lnTo>
                  <a:lnTo>
                    <a:pt x="27435" y="42535"/>
                  </a:lnTo>
                  <a:lnTo>
                    <a:pt x="27691" y="42484"/>
                  </a:lnTo>
                  <a:lnTo>
                    <a:pt x="27896" y="42330"/>
                  </a:lnTo>
                  <a:lnTo>
                    <a:pt x="27998" y="42125"/>
                  </a:lnTo>
                  <a:lnTo>
                    <a:pt x="28050" y="41869"/>
                  </a:lnTo>
                  <a:lnTo>
                    <a:pt x="28050" y="41716"/>
                  </a:lnTo>
                  <a:lnTo>
                    <a:pt x="27998" y="41409"/>
                  </a:lnTo>
                  <a:close/>
                  <a:moveTo>
                    <a:pt x="40897" y="43507"/>
                  </a:moveTo>
                  <a:lnTo>
                    <a:pt x="40743" y="43559"/>
                  </a:lnTo>
                  <a:lnTo>
                    <a:pt x="40385" y="43610"/>
                  </a:lnTo>
                  <a:lnTo>
                    <a:pt x="40795" y="43661"/>
                  </a:lnTo>
                  <a:lnTo>
                    <a:pt x="40846" y="43661"/>
                  </a:lnTo>
                  <a:lnTo>
                    <a:pt x="40999" y="43712"/>
                  </a:lnTo>
                  <a:lnTo>
                    <a:pt x="41102" y="43814"/>
                  </a:lnTo>
                  <a:lnTo>
                    <a:pt x="41204" y="43917"/>
                  </a:lnTo>
                  <a:lnTo>
                    <a:pt x="41204" y="44019"/>
                  </a:lnTo>
                  <a:lnTo>
                    <a:pt x="41255" y="44173"/>
                  </a:lnTo>
                  <a:lnTo>
                    <a:pt x="41255" y="44326"/>
                  </a:lnTo>
                  <a:lnTo>
                    <a:pt x="41358" y="44531"/>
                  </a:lnTo>
                  <a:lnTo>
                    <a:pt x="41460" y="44685"/>
                  </a:lnTo>
                  <a:lnTo>
                    <a:pt x="41665" y="44736"/>
                  </a:lnTo>
                  <a:lnTo>
                    <a:pt x="41818" y="44787"/>
                  </a:lnTo>
                  <a:lnTo>
                    <a:pt x="42023" y="44787"/>
                  </a:lnTo>
                  <a:lnTo>
                    <a:pt x="42330" y="44736"/>
                  </a:lnTo>
                  <a:lnTo>
                    <a:pt x="42023" y="44685"/>
                  </a:lnTo>
                  <a:lnTo>
                    <a:pt x="41869" y="44633"/>
                  </a:lnTo>
                  <a:lnTo>
                    <a:pt x="41767" y="44582"/>
                  </a:lnTo>
                  <a:lnTo>
                    <a:pt x="41665" y="44480"/>
                  </a:lnTo>
                  <a:lnTo>
                    <a:pt x="41562" y="44377"/>
                  </a:lnTo>
                  <a:lnTo>
                    <a:pt x="41511" y="44275"/>
                  </a:lnTo>
                  <a:lnTo>
                    <a:pt x="41511" y="44122"/>
                  </a:lnTo>
                  <a:lnTo>
                    <a:pt x="41460" y="43968"/>
                  </a:lnTo>
                  <a:lnTo>
                    <a:pt x="41409" y="43763"/>
                  </a:lnTo>
                  <a:lnTo>
                    <a:pt x="41255" y="43661"/>
                  </a:lnTo>
                  <a:lnTo>
                    <a:pt x="41102" y="43559"/>
                  </a:lnTo>
                  <a:lnTo>
                    <a:pt x="40897" y="43507"/>
                  </a:lnTo>
                  <a:close/>
                  <a:moveTo>
                    <a:pt x="10289" y="44941"/>
                  </a:moveTo>
                  <a:lnTo>
                    <a:pt x="10084" y="44992"/>
                  </a:lnTo>
                  <a:lnTo>
                    <a:pt x="9930" y="45094"/>
                  </a:lnTo>
                  <a:lnTo>
                    <a:pt x="9828" y="45248"/>
                  </a:lnTo>
                  <a:lnTo>
                    <a:pt x="9623" y="45504"/>
                  </a:lnTo>
                  <a:lnTo>
                    <a:pt x="9930" y="45350"/>
                  </a:lnTo>
                  <a:lnTo>
                    <a:pt x="10033" y="45248"/>
                  </a:lnTo>
                  <a:lnTo>
                    <a:pt x="10186" y="45196"/>
                  </a:lnTo>
                  <a:lnTo>
                    <a:pt x="10442" y="45196"/>
                  </a:lnTo>
                  <a:lnTo>
                    <a:pt x="10544" y="45248"/>
                  </a:lnTo>
                  <a:lnTo>
                    <a:pt x="10647" y="45299"/>
                  </a:lnTo>
                  <a:lnTo>
                    <a:pt x="10800" y="45452"/>
                  </a:lnTo>
                  <a:lnTo>
                    <a:pt x="10954" y="45504"/>
                  </a:lnTo>
                  <a:lnTo>
                    <a:pt x="11159" y="45504"/>
                  </a:lnTo>
                  <a:lnTo>
                    <a:pt x="11363" y="45452"/>
                  </a:lnTo>
                  <a:lnTo>
                    <a:pt x="11517" y="45350"/>
                  </a:lnTo>
                  <a:lnTo>
                    <a:pt x="11619" y="45248"/>
                  </a:lnTo>
                  <a:lnTo>
                    <a:pt x="11824" y="44941"/>
                  </a:lnTo>
                  <a:lnTo>
                    <a:pt x="11568" y="45145"/>
                  </a:lnTo>
                  <a:lnTo>
                    <a:pt x="11415" y="45248"/>
                  </a:lnTo>
                  <a:lnTo>
                    <a:pt x="11312" y="45248"/>
                  </a:lnTo>
                  <a:lnTo>
                    <a:pt x="11159" y="45299"/>
                  </a:lnTo>
                  <a:lnTo>
                    <a:pt x="11056" y="45248"/>
                  </a:lnTo>
                  <a:lnTo>
                    <a:pt x="10903" y="45196"/>
                  </a:lnTo>
                  <a:lnTo>
                    <a:pt x="10800" y="45145"/>
                  </a:lnTo>
                  <a:lnTo>
                    <a:pt x="10647" y="44992"/>
                  </a:lnTo>
                  <a:lnTo>
                    <a:pt x="10493" y="44941"/>
                  </a:lnTo>
                  <a:close/>
                  <a:moveTo>
                    <a:pt x="33424" y="44941"/>
                  </a:moveTo>
                  <a:lnTo>
                    <a:pt x="33219" y="44992"/>
                  </a:lnTo>
                  <a:lnTo>
                    <a:pt x="33066" y="45094"/>
                  </a:lnTo>
                  <a:lnTo>
                    <a:pt x="32963" y="45248"/>
                  </a:lnTo>
                  <a:lnTo>
                    <a:pt x="32810" y="45504"/>
                  </a:lnTo>
                  <a:lnTo>
                    <a:pt x="33014" y="45350"/>
                  </a:lnTo>
                  <a:lnTo>
                    <a:pt x="33066" y="45350"/>
                  </a:lnTo>
                  <a:lnTo>
                    <a:pt x="33168" y="45248"/>
                  </a:lnTo>
                  <a:lnTo>
                    <a:pt x="33322" y="45196"/>
                  </a:lnTo>
                  <a:lnTo>
                    <a:pt x="33578" y="45196"/>
                  </a:lnTo>
                  <a:lnTo>
                    <a:pt x="33680" y="45248"/>
                  </a:lnTo>
                  <a:lnTo>
                    <a:pt x="33782" y="45299"/>
                  </a:lnTo>
                  <a:lnTo>
                    <a:pt x="33936" y="45452"/>
                  </a:lnTo>
                  <a:lnTo>
                    <a:pt x="34141" y="45504"/>
                  </a:lnTo>
                  <a:lnTo>
                    <a:pt x="34294" y="45504"/>
                  </a:lnTo>
                  <a:lnTo>
                    <a:pt x="34499" y="45452"/>
                  </a:lnTo>
                  <a:lnTo>
                    <a:pt x="34652" y="45350"/>
                  </a:lnTo>
                  <a:lnTo>
                    <a:pt x="34755" y="45248"/>
                  </a:lnTo>
                  <a:lnTo>
                    <a:pt x="34960" y="44941"/>
                  </a:lnTo>
                  <a:lnTo>
                    <a:pt x="34704" y="45145"/>
                  </a:lnTo>
                  <a:lnTo>
                    <a:pt x="34550" y="45248"/>
                  </a:lnTo>
                  <a:lnTo>
                    <a:pt x="34448" y="45248"/>
                  </a:lnTo>
                  <a:lnTo>
                    <a:pt x="34294" y="45299"/>
                  </a:lnTo>
                  <a:lnTo>
                    <a:pt x="34192" y="45248"/>
                  </a:lnTo>
                  <a:lnTo>
                    <a:pt x="34089" y="45196"/>
                  </a:lnTo>
                  <a:lnTo>
                    <a:pt x="33987" y="45145"/>
                  </a:lnTo>
                  <a:lnTo>
                    <a:pt x="33833" y="44992"/>
                  </a:lnTo>
                  <a:lnTo>
                    <a:pt x="33629" y="44941"/>
                  </a:lnTo>
                  <a:close/>
                  <a:moveTo>
                    <a:pt x="20986" y="44275"/>
                  </a:moveTo>
                  <a:lnTo>
                    <a:pt x="20781" y="44326"/>
                  </a:lnTo>
                  <a:lnTo>
                    <a:pt x="20474" y="44377"/>
                  </a:lnTo>
                  <a:lnTo>
                    <a:pt x="20781" y="44429"/>
                  </a:lnTo>
                  <a:lnTo>
                    <a:pt x="20935" y="44429"/>
                  </a:lnTo>
                  <a:lnTo>
                    <a:pt x="21088" y="44531"/>
                  </a:lnTo>
                  <a:lnTo>
                    <a:pt x="21191" y="44582"/>
                  </a:lnTo>
                  <a:lnTo>
                    <a:pt x="21242" y="44685"/>
                  </a:lnTo>
                  <a:lnTo>
                    <a:pt x="21293" y="44787"/>
                  </a:lnTo>
                  <a:lnTo>
                    <a:pt x="21293" y="44941"/>
                  </a:lnTo>
                  <a:lnTo>
                    <a:pt x="21344" y="45145"/>
                  </a:lnTo>
                  <a:lnTo>
                    <a:pt x="21447" y="45299"/>
                  </a:lnTo>
                  <a:lnTo>
                    <a:pt x="21549" y="45452"/>
                  </a:lnTo>
                  <a:lnTo>
                    <a:pt x="21703" y="45555"/>
                  </a:lnTo>
                  <a:lnTo>
                    <a:pt x="21907" y="45606"/>
                  </a:lnTo>
                  <a:lnTo>
                    <a:pt x="22061" y="45555"/>
                  </a:lnTo>
                  <a:lnTo>
                    <a:pt x="22419" y="45504"/>
                  </a:lnTo>
                  <a:lnTo>
                    <a:pt x="22061" y="45452"/>
                  </a:lnTo>
                  <a:lnTo>
                    <a:pt x="21959" y="45401"/>
                  </a:lnTo>
                  <a:lnTo>
                    <a:pt x="21805" y="45350"/>
                  </a:lnTo>
                  <a:lnTo>
                    <a:pt x="21703" y="45299"/>
                  </a:lnTo>
                  <a:lnTo>
                    <a:pt x="21652" y="45145"/>
                  </a:lnTo>
                  <a:lnTo>
                    <a:pt x="21600" y="45043"/>
                  </a:lnTo>
                  <a:lnTo>
                    <a:pt x="21600" y="44941"/>
                  </a:lnTo>
                  <a:lnTo>
                    <a:pt x="21549" y="44736"/>
                  </a:lnTo>
                  <a:lnTo>
                    <a:pt x="21447" y="44582"/>
                  </a:lnTo>
                  <a:lnTo>
                    <a:pt x="21344" y="44429"/>
                  </a:lnTo>
                  <a:lnTo>
                    <a:pt x="21140" y="44326"/>
                  </a:lnTo>
                  <a:lnTo>
                    <a:pt x="20986" y="44275"/>
                  </a:lnTo>
                  <a:close/>
                  <a:moveTo>
                    <a:pt x="6603" y="46732"/>
                  </a:moveTo>
                  <a:lnTo>
                    <a:pt x="6552" y="46937"/>
                  </a:lnTo>
                  <a:lnTo>
                    <a:pt x="6654" y="46937"/>
                  </a:lnTo>
                  <a:lnTo>
                    <a:pt x="6603" y="46732"/>
                  </a:lnTo>
                  <a:close/>
                  <a:moveTo>
                    <a:pt x="16584" y="46323"/>
                  </a:moveTo>
                  <a:lnTo>
                    <a:pt x="16533" y="46476"/>
                  </a:lnTo>
                  <a:lnTo>
                    <a:pt x="16533" y="46630"/>
                  </a:lnTo>
                  <a:lnTo>
                    <a:pt x="16482" y="46783"/>
                  </a:lnTo>
                  <a:lnTo>
                    <a:pt x="16431" y="46937"/>
                  </a:lnTo>
                  <a:lnTo>
                    <a:pt x="16328" y="47039"/>
                  </a:lnTo>
                  <a:lnTo>
                    <a:pt x="16584" y="47039"/>
                  </a:lnTo>
                  <a:lnTo>
                    <a:pt x="16635" y="46834"/>
                  </a:lnTo>
                  <a:lnTo>
                    <a:pt x="16635" y="46681"/>
                  </a:lnTo>
                  <a:lnTo>
                    <a:pt x="16635" y="46630"/>
                  </a:lnTo>
                  <a:lnTo>
                    <a:pt x="16635" y="46476"/>
                  </a:lnTo>
                  <a:lnTo>
                    <a:pt x="16584" y="46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093;p54"/>
            <p:cNvSpPr/>
            <p:nvPr/>
          </p:nvSpPr>
          <p:spPr>
            <a:xfrm>
              <a:off x="5527225" y="1516450"/>
              <a:ext cx="106250" cy="133100"/>
            </a:xfrm>
            <a:custGeom>
              <a:avLst/>
              <a:gdLst/>
              <a:ahLst/>
              <a:cxnLst/>
              <a:rect l="l" t="t" r="r" b="b"/>
              <a:pathLst>
                <a:path w="4250" h="5324" extrusionOk="0">
                  <a:moveTo>
                    <a:pt x="2560" y="0"/>
                  </a:moveTo>
                  <a:lnTo>
                    <a:pt x="1" y="2816"/>
                  </a:lnTo>
                  <a:lnTo>
                    <a:pt x="769" y="5119"/>
                  </a:lnTo>
                  <a:lnTo>
                    <a:pt x="3225" y="5324"/>
                  </a:lnTo>
                  <a:lnTo>
                    <a:pt x="4249" y="3072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094;p54"/>
            <p:cNvSpPr/>
            <p:nvPr/>
          </p:nvSpPr>
          <p:spPr>
            <a:xfrm>
              <a:off x="5500350" y="1644400"/>
              <a:ext cx="170225" cy="908575"/>
            </a:xfrm>
            <a:custGeom>
              <a:avLst/>
              <a:gdLst/>
              <a:ahLst/>
              <a:cxnLst/>
              <a:rect l="l" t="t" r="r" b="b"/>
              <a:pathLst>
                <a:path w="6809" h="36343" extrusionOk="0">
                  <a:moveTo>
                    <a:pt x="1844" y="1"/>
                  </a:moveTo>
                  <a:lnTo>
                    <a:pt x="1" y="27436"/>
                  </a:lnTo>
                  <a:lnTo>
                    <a:pt x="3993" y="36342"/>
                  </a:lnTo>
                  <a:lnTo>
                    <a:pt x="6808" y="27538"/>
                  </a:lnTo>
                  <a:lnTo>
                    <a:pt x="4300" y="206"/>
                  </a:lnTo>
                  <a:lnTo>
                    <a:pt x="18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095;p54"/>
            <p:cNvSpPr/>
            <p:nvPr/>
          </p:nvSpPr>
          <p:spPr>
            <a:xfrm>
              <a:off x="5497800" y="1104425"/>
              <a:ext cx="276425" cy="397975"/>
            </a:xfrm>
            <a:custGeom>
              <a:avLst/>
              <a:gdLst/>
              <a:ahLst/>
              <a:cxnLst/>
              <a:rect l="l" t="t" r="r" b="b"/>
              <a:pathLst>
                <a:path w="11057" h="15919" extrusionOk="0">
                  <a:moveTo>
                    <a:pt x="9367" y="0"/>
                  </a:moveTo>
                  <a:lnTo>
                    <a:pt x="0" y="3378"/>
                  </a:lnTo>
                  <a:lnTo>
                    <a:pt x="512" y="4760"/>
                  </a:lnTo>
                  <a:lnTo>
                    <a:pt x="922" y="6245"/>
                  </a:lnTo>
                  <a:lnTo>
                    <a:pt x="1280" y="7678"/>
                  </a:lnTo>
                  <a:lnTo>
                    <a:pt x="1536" y="9162"/>
                  </a:lnTo>
                  <a:lnTo>
                    <a:pt x="1536" y="9827"/>
                  </a:lnTo>
                  <a:lnTo>
                    <a:pt x="1536" y="9930"/>
                  </a:lnTo>
                  <a:lnTo>
                    <a:pt x="1536" y="10544"/>
                  </a:lnTo>
                  <a:lnTo>
                    <a:pt x="1536" y="11312"/>
                  </a:lnTo>
                  <a:lnTo>
                    <a:pt x="1690" y="12284"/>
                  </a:lnTo>
                  <a:lnTo>
                    <a:pt x="1894" y="13257"/>
                  </a:lnTo>
                  <a:lnTo>
                    <a:pt x="1997" y="13718"/>
                  </a:lnTo>
                  <a:lnTo>
                    <a:pt x="2201" y="14178"/>
                  </a:lnTo>
                  <a:lnTo>
                    <a:pt x="2406" y="14639"/>
                  </a:lnTo>
                  <a:lnTo>
                    <a:pt x="2611" y="14997"/>
                  </a:lnTo>
                  <a:lnTo>
                    <a:pt x="2918" y="15304"/>
                  </a:lnTo>
                  <a:lnTo>
                    <a:pt x="3225" y="15611"/>
                  </a:lnTo>
                  <a:lnTo>
                    <a:pt x="3583" y="15765"/>
                  </a:lnTo>
                  <a:lnTo>
                    <a:pt x="3993" y="15867"/>
                  </a:lnTo>
                  <a:lnTo>
                    <a:pt x="4402" y="15918"/>
                  </a:lnTo>
                  <a:lnTo>
                    <a:pt x="4914" y="15816"/>
                  </a:lnTo>
                  <a:lnTo>
                    <a:pt x="5375" y="15663"/>
                  </a:lnTo>
                  <a:lnTo>
                    <a:pt x="5887" y="15407"/>
                  </a:lnTo>
                  <a:lnTo>
                    <a:pt x="6399" y="15099"/>
                  </a:lnTo>
                  <a:lnTo>
                    <a:pt x="6910" y="14741"/>
                  </a:lnTo>
                  <a:lnTo>
                    <a:pt x="7422" y="14332"/>
                  </a:lnTo>
                  <a:lnTo>
                    <a:pt x="7934" y="13871"/>
                  </a:lnTo>
                  <a:lnTo>
                    <a:pt x="8395" y="13359"/>
                  </a:lnTo>
                  <a:lnTo>
                    <a:pt x="8907" y="12796"/>
                  </a:lnTo>
                  <a:lnTo>
                    <a:pt x="9316" y="12233"/>
                  </a:lnTo>
                  <a:lnTo>
                    <a:pt x="9777" y="11670"/>
                  </a:lnTo>
                  <a:lnTo>
                    <a:pt x="10135" y="11107"/>
                  </a:lnTo>
                  <a:lnTo>
                    <a:pt x="10493" y="10493"/>
                  </a:lnTo>
                  <a:lnTo>
                    <a:pt x="10800" y="9930"/>
                  </a:lnTo>
                  <a:lnTo>
                    <a:pt x="11056" y="9367"/>
                  </a:lnTo>
                  <a:lnTo>
                    <a:pt x="11056" y="9213"/>
                  </a:lnTo>
                  <a:lnTo>
                    <a:pt x="11005" y="8906"/>
                  </a:lnTo>
                  <a:lnTo>
                    <a:pt x="10800" y="7882"/>
                  </a:lnTo>
                  <a:lnTo>
                    <a:pt x="10135" y="4709"/>
                  </a:lnTo>
                  <a:lnTo>
                    <a:pt x="9726" y="2406"/>
                  </a:lnTo>
                  <a:lnTo>
                    <a:pt x="9521" y="1177"/>
                  </a:lnTo>
                  <a:lnTo>
                    <a:pt x="9367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096;p54"/>
            <p:cNvSpPr/>
            <p:nvPr/>
          </p:nvSpPr>
          <p:spPr>
            <a:xfrm>
              <a:off x="5497800" y="1106975"/>
              <a:ext cx="227800" cy="245700"/>
            </a:xfrm>
            <a:custGeom>
              <a:avLst/>
              <a:gdLst/>
              <a:ahLst/>
              <a:cxnLst/>
              <a:rect l="l" t="t" r="r" b="b"/>
              <a:pathLst>
                <a:path w="9112" h="9828" extrusionOk="0">
                  <a:moveTo>
                    <a:pt x="9111" y="0"/>
                  </a:moveTo>
                  <a:lnTo>
                    <a:pt x="0" y="3225"/>
                  </a:lnTo>
                  <a:lnTo>
                    <a:pt x="512" y="4658"/>
                  </a:lnTo>
                  <a:lnTo>
                    <a:pt x="922" y="6091"/>
                  </a:lnTo>
                  <a:lnTo>
                    <a:pt x="1280" y="7576"/>
                  </a:lnTo>
                  <a:lnTo>
                    <a:pt x="1536" y="9060"/>
                  </a:lnTo>
                  <a:lnTo>
                    <a:pt x="1536" y="9367"/>
                  </a:lnTo>
                  <a:lnTo>
                    <a:pt x="1536" y="9725"/>
                  </a:lnTo>
                  <a:lnTo>
                    <a:pt x="1536" y="9828"/>
                  </a:lnTo>
                  <a:lnTo>
                    <a:pt x="2048" y="9828"/>
                  </a:lnTo>
                  <a:lnTo>
                    <a:pt x="2560" y="9777"/>
                  </a:lnTo>
                  <a:lnTo>
                    <a:pt x="3072" y="9674"/>
                  </a:lnTo>
                  <a:lnTo>
                    <a:pt x="3532" y="9572"/>
                  </a:lnTo>
                  <a:lnTo>
                    <a:pt x="3993" y="9418"/>
                  </a:lnTo>
                  <a:lnTo>
                    <a:pt x="4402" y="9214"/>
                  </a:lnTo>
                  <a:lnTo>
                    <a:pt x="4812" y="9009"/>
                  </a:lnTo>
                  <a:lnTo>
                    <a:pt x="5170" y="8804"/>
                  </a:lnTo>
                  <a:lnTo>
                    <a:pt x="5528" y="8497"/>
                  </a:lnTo>
                  <a:lnTo>
                    <a:pt x="5887" y="8241"/>
                  </a:lnTo>
                  <a:lnTo>
                    <a:pt x="6501" y="7576"/>
                  </a:lnTo>
                  <a:lnTo>
                    <a:pt x="7013" y="6910"/>
                  </a:lnTo>
                  <a:lnTo>
                    <a:pt x="7473" y="6143"/>
                  </a:lnTo>
                  <a:lnTo>
                    <a:pt x="7832" y="5375"/>
                  </a:lnTo>
                  <a:lnTo>
                    <a:pt x="8190" y="4556"/>
                  </a:lnTo>
                  <a:lnTo>
                    <a:pt x="8446" y="3788"/>
                  </a:lnTo>
                  <a:lnTo>
                    <a:pt x="8651" y="3020"/>
                  </a:lnTo>
                  <a:lnTo>
                    <a:pt x="8804" y="2253"/>
                  </a:lnTo>
                  <a:lnTo>
                    <a:pt x="9009" y="97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097;p54"/>
            <p:cNvSpPr/>
            <p:nvPr/>
          </p:nvSpPr>
          <p:spPr>
            <a:xfrm>
              <a:off x="5350650" y="717975"/>
              <a:ext cx="408225" cy="591200"/>
            </a:xfrm>
            <a:custGeom>
              <a:avLst/>
              <a:gdLst/>
              <a:ahLst/>
              <a:cxnLst/>
              <a:rect l="l" t="t" r="r" b="b"/>
              <a:pathLst>
                <a:path w="16329" h="23648" extrusionOk="0">
                  <a:moveTo>
                    <a:pt x="7320" y="0"/>
                  </a:moveTo>
                  <a:lnTo>
                    <a:pt x="6398" y="103"/>
                  </a:lnTo>
                  <a:lnTo>
                    <a:pt x="5477" y="307"/>
                  </a:lnTo>
                  <a:lnTo>
                    <a:pt x="4607" y="614"/>
                  </a:lnTo>
                  <a:lnTo>
                    <a:pt x="4197" y="819"/>
                  </a:lnTo>
                  <a:lnTo>
                    <a:pt x="3788" y="1075"/>
                  </a:lnTo>
                  <a:lnTo>
                    <a:pt x="3378" y="1331"/>
                  </a:lnTo>
                  <a:lnTo>
                    <a:pt x="3020" y="1587"/>
                  </a:lnTo>
                  <a:lnTo>
                    <a:pt x="2764" y="1843"/>
                  </a:lnTo>
                  <a:lnTo>
                    <a:pt x="2559" y="2150"/>
                  </a:lnTo>
                  <a:lnTo>
                    <a:pt x="2304" y="2457"/>
                  </a:lnTo>
                  <a:lnTo>
                    <a:pt x="2099" y="2867"/>
                  </a:lnTo>
                  <a:lnTo>
                    <a:pt x="1638" y="3839"/>
                  </a:lnTo>
                  <a:lnTo>
                    <a:pt x="1280" y="4965"/>
                  </a:lnTo>
                  <a:lnTo>
                    <a:pt x="922" y="6194"/>
                  </a:lnTo>
                  <a:lnTo>
                    <a:pt x="614" y="7576"/>
                  </a:lnTo>
                  <a:lnTo>
                    <a:pt x="359" y="9009"/>
                  </a:lnTo>
                  <a:lnTo>
                    <a:pt x="154" y="10493"/>
                  </a:lnTo>
                  <a:lnTo>
                    <a:pt x="51" y="12029"/>
                  </a:lnTo>
                  <a:lnTo>
                    <a:pt x="0" y="13564"/>
                  </a:lnTo>
                  <a:lnTo>
                    <a:pt x="0" y="14997"/>
                  </a:lnTo>
                  <a:lnTo>
                    <a:pt x="103" y="16431"/>
                  </a:lnTo>
                  <a:lnTo>
                    <a:pt x="256" y="17710"/>
                  </a:lnTo>
                  <a:lnTo>
                    <a:pt x="410" y="18324"/>
                  </a:lnTo>
                  <a:lnTo>
                    <a:pt x="563" y="18887"/>
                  </a:lnTo>
                  <a:lnTo>
                    <a:pt x="717" y="19450"/>
                  </a:lnTo>
                  <a:lnTo>
                    <a:pt x="922" y="19962"/>
                  </a:lnTo>
                  <a:lnTo>
                    <a:pt x="1178" y="20372"/>
                  </a:lnTo>
                  <a:lnTo>
                    <a:pt x="1433" y="20781"/>
                  </a:lnTo>
                  <a:lnTo>
                    <a:pt x="1996" y="21498"/>
                  </a:lnTo>
                  <a:lnTo>
                    <a:pt x="2662" y="22112"/>
                  </a:lnTo>
                  <a:lnTo>
                    <a:pt x="3378" y="22624"/>
                  </a:lnTo>
                  <a:lnTo>
                    <a:pt x="4095" y="22982"/>
                  </a:lnTo>
                  <a:lnTo>
                    <a:pt x="4863" y="23289"/>
                  </a:lnTo>
                  <a:lnTo>
                    <a:pt x="5682" y="23494"/>
                  </a:lnTo>
                  <a:lnTo>
                    <a:pt x="6501" y="23596"/>
                  </a:lnTo>
                  <a:lnTo>
                    <a:pt x="7320" y="23648"/>
                  </a:lnTo>
                  <a:lnTo>
                    <a:pt x="8190" y="23545"/>
                  </a:lnTo>
                  <a:lnTo>
                    <a:pt x="9009" y="23392"/>
                  </a:lnTo>
                  <a:lnTo>
                    <a:pt x="9828" y="23187"/>
                  </a:lnTo>
                  <a:lnTo>
                    <a:pt x="10647" y="22829"/>
                  </a:lnTo>
                  <a:lnTo>
                    <a:pt x="11414" y="22470"/>
                  </a:lnTo>
                  <a:lnTo>
                    <a:pt x="12182" y="22010"/>
                  </a:lnTo>
                  <a:lnTo>
                    <a:pt x="12899" y="21447"/>
                  </a:lnTo>
                  <a:lnTo>
                    <a:pt x="13564" y="20832"/>
                  </a:lnTo>
                  <a:lnTo>
                    <a:pt x="13769" y="20576"/>
                  </a:lnTo>
                  <a:lnTo>
                    <a:pt x="13974" y="20321"/>
                  </a:lnTo>
                  <a:lnTo>
                    <a:pt x="14383" y="19604"/>
                  </a:lnTo>
                  <a:lnTo>
                    <a:pt x="14741" y="18785"/>
                  </a:lnTo>
                  <a:lnTo>
                    <a:pt x="15049" y="17864"/>
                  </a:lnTo>
                  <a:lnTo>
                    <a:pt x="15356" y="16840"/>
                  </a:lnTo>
                  <a:lnTo>
                    <a:pt x="15612" y="15714"/>
                  </a:lnTo>
                  <a:lnTo>
                    <a:pt x="15867" y="14537"/>
                  </a:lnTo>
                  <a:lnTo>
                    <a:pt x="16021" y="13359"/>
                  </a:lnTo>
                  <a:lnTo>
                    <a:pt x="16175" y="12131"/>
                  </a:lnTo>
                  <a:lnTo>
                    <a:pt x="16277" y="10954"/>
                  </a:lnTo>
                  <a:lnTo>
                    <a:pt x="16328" y="9777"/>
                  </a:lnTo>
                  <a:lnTo>
                    <a:pt x="16328" y="8650"/>
                  </a:lnTo>
                  <a:lnTo>
                    <a:pt x="16328" y="7576"/>
                  </a:lnTo>
                  <a:lnTo>
                    <a:pt x="16226" y="6654"/>
                  </a:lnTo>
                  <a:lnTo>
                    <a:pt x="16072" y="5784"/>
                  </a:lnTo>
                  <a:lnTo>
                    <a:pt x="15867" y="5068"/>
                  </a:lnTo>
                  <a:lnTo>
                    <a:pt x="15663" y="4607"/>
                  </a:lnTo>
                  <a:lnTo>
                    <a:pt x="15458" y="4197"/>
                  </a:lnTo>
                  <a:lnTo>
                    <a:pt x="15202" y="3788"/>
                  </a:lnTo>
                  <a:lnTo>
                    <a:pt x="14946" y="3378"/>
                  </a:lnTo>
                  <a:lnTo>
                    <a:pt x="14639" y="2969"/>
                  </a:lnTo>
                  <a:lnTo>
                    <a:pt x="14281" y="2611"/>
                  </a:lnTo>
                  <a:lnTo>
                    <a:pt x="13615" y="1996"/>
                  </a:lnTo>
                  <a:lnTo>
                    <a:pt x="12796" y="1433"/>
                  </a:lnTo>
                  <a:lnTo>
                    <a:pt x="11977" y="922"/>
                  </a:lnTo>
                  <a:lnTo>
                    <a:pt x="11107" y="563"/>
                  </a:lnTo>
                  <a:lnTo>
                    <a:pt x="10186" y="256"/>
                  </a:lnTo>
                  <a:lnTo>
                    <a:pt x="9213" y="51"/>
                  </a:lnTo>
                  <a:lnTo>
                    <a:pt x="8241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098;p54"/>
            <p:cNvSpPr/>
            <p:nvPr/>
          </p:nvSpPr>
          <p:spPr>
            <a:xfrm>
              <a:off x="5492675" y="1008450"/>
              <a:ext cx="15375" cy="46075"/>
            </a:xfrm>
            <a:custGeom>
              <a:avLst/>
              <a:gdLst/>
              <a:ahLst/>
              <a:cxnLst/>
              <a:rect l="l" t="t" r="r" b="b"/>
              <a:pathLst>
                <a:path w="615" h="1843" extrusionOk="0">
                  <a:moveTo>
                    <a:pt x="154" y="0"/>
                  </a:moveTo>
                  <a:lnTo>
                    <a:pt x="52" y="512"/>
                  </a:lnTo>
                  <a:lnTo>
                    <a:pt x="1" y="819"/>
                  </a:lnTo>
                  <a:lnTo>
                    <a:pt x="52" y="1075"/>
                  </a:lnTo>
                  <a:lnTo>
                    <a:pt x="103" y="1331"/>
                  </a:lnTo>
                  <a:lnTo>
                    <a:pt x="205" y="1536"/>
                  </a:lnTo>
                  <a:lnTo>
                    <a:pt x="410" y="1740"/>
                  </a:lnTo>
                  <a:lnTo>
                    <a:pt x="615" y="1843"/>
                  </a:lnTo>
                  <a:lnTo>
                    <a:pt x="461" y="1689"/>
                  </a:lnTo>
                  <a:lnTo>
                    <a:pt x="308" y="1536"/>
                  </a:lnTo>
                  <a:lnTo>
                    <a:pt x="205" y="1331"/>
                  </a:lnTo>
                  <a:lnTo>
                    <a:pt x="154" y="1075"/>
                  </a:lnTo>
                  <a:lnTo>
                    <a:pt x="154" y="563"/>
                  </a:lnTo>
                  <a:lnTo>
                    <a:pt x="205" y="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099;p54"/>
            <p:cNvSpPr/>
            <p:nvPr/>
          </p:nvSpPr>
          <p:spPr>
            <a:xfrm>
              <a:off x="5493950" y="993075"/>
              <a:ext cx="38425" cy="55050"/>
            </a:xfrm>
            <a:custGeom>
              <a:avLst/>
              <a:gdLst/>
              <a:ahLst/>
              <a:cxnLst/>
              <a:rect l="l" t="t" r="r" b="b"/>
              <a:pathLst>
                <a:path w="1537" h="2202" extrusionOk="0">
                  <a:moveTo>
                    <a:pt x="615" y="1"/>
                  </a:moveTo>
                  <a:lnTo>
                    <a:pt x="513" y="103"/>
                  </a:lnTo>
                  <a:lnTo>
                    <a:pt x="359" y="155"/>
                  </a:lnTo>
                  <a:lnTo>
                    <a:pt x="257" y="308"/>
                  </a:lnTo>
                  <a:lnTo>
                    <a:pt x="103" y="666"/>
                  </a:lnTo>
                  <a:lnTo>
                    <a:pt x="1" y="1025"/>
                  </a:lnTo>
                  <a:lnTo>
                    <a:pt x="1" y="1434"/>
                  </a:lnTo>
                  <a:lnTo>
                    <a:pt x="103" y="1792"/>
                  </a:lnTo>
                  <a:lnTo>
                    <a:pt x="206" y="1946"/>
                  </a:lnTo>
                  <a:lnTo>
                    <a:pt x="308" y="2048"/>
                  </a:lnTo>
                  <a:lnTo>
                    <a:pt x="462" y="2151"/>
                  </a:lnTo>
                  <a:lnTo>
                    <a:pt x="666" y="2202"/>
                  </a:lnTo>
                  <a:lnTo>
                    <a:pt x="820" y="2151"/>
                  </a:lnTo>
                  <a:lnTo>
                    <a:pt x="973" y="2100"/>
                  </a:lnTo>
                  <a:lnTo>
                    <a:pt x="1127" y="1997"/>
                  </a:lnTo>
                  <a:lnTo>
                    <a:pt x="1281" y="1895"/>
                  </a:lnTo>
                  <a:lnTo>
                    <a:pt x="1434" y="1536"/>
                  </a:lnTo>
                  <a:lnTo>
                    <a:pt x="1536" y="1127"/>
                  </a:lnTo>
                  <a:lnTo>
                    <a:pt x="1485" y="769"/>
                  </a:lnTo>
                  <a:lnTo>
                    <a:pt x="1434" y="564"/>
                  </a:lnTo>
                  <a:lnTo>
                    <a:pt x="1383" y="410"/>
                  </a:lnTo>
                  <a:lnTo>
                    <a:pt x="1281" y="257"/>
                  </a:lnTo>
                  <a:lnTo>
                    <a:pt x="1127" y="103"/>
                  </a:lnTo>
                  <a:lnTo>
                    <a:pt x="973" y="52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100;p54"/>
            <p:cNvSpPr/>
            <p:nvPr/>
          </p:nvSpPr>
          <p:spPr>
            <a:xfrm>
              <a:off x="5378800" y="1002050"/>
              <a:ext cx="23050" cy="40975"/>
            </a:xfrm>
            <a:custGeom>
              <a:avLst/>
              <a:gdLst/>
              <a:ahLst/>
              <a:cxnLst/>
              <a:rect l="l" t="t" r="r" b="b"/>
              <a:pathLst>
                <a:path w="922" h="1639" extrusionOk="0">
                  <a:moveTo>
                    <a:pt x="870" y="0"/>
                  </a:moveTo>
                  <a:lnTo>
                    <a:pt x="870" y="51"/>
                  </a:lnTo>
                  <a:lnTo>
                    <a:pt x="768" y="563"/>
                  </a:lnTo>
                  <a:lnTo>
                    <a:pt x="666" y="1024"/>
                  </a:lnTo>
                  <a:lnTo>
                    <a:pt x="512" y="1229"/>
                  </a:lnTo>
                  <a:lnTo>
                    <a:pt x="410" y="1433"/>
                  </a:lnTo>
                  <a:lnTo>
                    <a:pt x="205" y="1536"/>
                  </a:lnTo>
                  <a:lnTo>
                    <a:pt x="0" y="1638"/>
                  </a:lnTo>
                  <a:lnTo>
                    <a:pt x="256" y="1587"/>
                  </a:lnTo>
                  <a:lnTo>
                    <a:pt x="461" y="1485"/>
                  </a:lnTo>
                  <a:lnTo>
                    <a:pt x="615" y="1280"/>
                  </a:lnTo>
                  <a:lnTo>
                    <a:pt x="768" y="1075"/>
                  </a:lnTo>
                  <a:lnTo>
                    <a:pt x="819" y="768"/>
                  </a:lnTo>
                  <a:lnTo>
                    <a:pt x="870" y="512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101;p54"/>
            <p:cNvSpPr/>
            <p:nvPr/>
          </p:nvSpPr>
          <p:spPr>
            <a:xfrm>
              <a:off x="5363450" y="982850"/>
              <a:ext cx="38400" cy="53775"/>
            </a:xfrm>
            <a:custGeom>
              <a:avLst/>
              <a:gdLst/>
              <a:ahLst/>
              <a:cxnLst/>
              <a:rect l="l" t="t" r="r" b="b"/>
              <a:pathLst>
                <a:path w="1536" h="2151" extrusionOk="0">
                  <a:moveTo>
                    <a:pt x="614" y="0"/>
                  </a:moveTo>
                  <a:lnTo>
                    <a:pt x="461" y="103"/>
                  </a:lnTo>
                  <a:lnTo>
                    <a:pt x="358" y="205"/>
                  </a:lnTo>
                  <a:lnTo>
                    <a:pt x="205" y="359"/>
                  </a:lnTo>
                  <a:lnTo>
                    <a:pt x="154" y="512"/>
                  </a:lnTo>
                  <a:lnTo>
                    <a:pt x="0" y="922"/>
                  </a:lnTo>
                  <a:lnTo>
                    <a:pt x="0" y="1331"/>
                  </a:lnTo>
                  <a:lnTo>
                    <a:pt x="102" y="1690"/>
                  </a:lnTo>
                  <a:lnTo>
                    <a:pt x="154" y="1843"/>
                  </a:lnTo>
                  <a:lnTo>
                    <a:pt x="307" y="1997"/>
                  </a:lnTo>
                  <a:lnTo>
                    <a:pt x="410" y="2099"/>
                  </a:lnTo>
                  <a:lnTo>
                    <a:pt x="614" y="2150"/>
                  </a:lnTo>
                  <a:lnTo>
                    <a:pt x="768" y="2150"/>
                  </a:lnTo>
                  <a:lnTo>
                    <a:pt x="921" y="2099"/>
                  </a:lnTo>
                  <a:lnTo>
                    <a:pt x="1075" y="1997"/>
                  </a:lnTo>
                  <a:lnTo>
                    <a:pt x="1229" y="1894"/>
                  </a:lnTo>
                  <a:lnTo>
                    <a:pt x="1382" y="1587"/>
                  </a:lnTo>
                  <a:lnTo>
                    <a:pt x="1484" y="1178"/>
                  </a:lnTo>
                  <a:lnTo>
                    <a:pt x="1536" y="768"/>
                  </a:lnTo>
                  <a:lnTo>
                    <a:pt x="1433" y="410"/>
                  </a:lnTo>
                  <a:lnTo>
                    <a:pt x="1382" y="256"/>
                  </a:lnTo>
                  <a:lnTo>
                    <a:pt x="1280" y="154"/>
                  </a:lnTo>
                  <a:lnTo>
                    <a:pt x="1126" y="5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102;p54"/>
            <p:cNvSpPr/>
            <p:nvPr/>
          </p:nvSpPr>
          <p:spPr>
            <a:xfrm>
              <a:off x="5497800" y="929100"/>
              <a:ext cx="56325" cy="42250"/>
            </a:xfrm>
            <a:custGeom>
              <a:avLst/>
              <a:gdLst/>
              <a:ahLst/>
              <a:cxnLst/>
              <a:rect l="l" t="t" r="r" b="b"/>
              <a:pathLst>
                <a:path w="2253" h="1690" extrusionOk="0">
                  <a:moveTo>
                    <a:pt x="768" y="1"/>
                  </a:moveTo>
                  <a:lnTo>
                    <a:pt x="461" y="52"/>
                  </a:lnTo>
                  <a:lnTo>
                    <a:pt x="205" y="205"/>
                  </a:lnTo>
                  <a:lnTo>
                    <a:pt x="103" y="308"/>
                  </a:lnTo>
                  <a:lnTo>
                    <a:pt x="0" y="410"/>
                  </a:lnTo>
                  <a:lnTo>
                    <a:pt x="0" y="564"/>
                  </a:lnTo>
                  <a:lnTo>
                    <a:pt x="52" y="717"/>
                  </a:lnTo>
                  <a:lnTo>
                    <a:pt x="205" y="922"/>
                  </a:lnTo>
                  <a:lnTo>
                    <a:pt x="359" y="1076"/>
                  </a:lnTo>
                  <a:lnTo>
                    <a:pt x="564" y="1178"/>
                  </a:lnTo>
                  <a:lnTo>
                    <a:pt x="819" y="1280"/>
                  </a:lnTo>
                  <a:lnTo>
                    <a:pt x="1178" y="1485"/>
                  </a:lnTo>
                  <a:lnTo>
                    <a:pt x="1587" y="1690"/>
                  </a:lnTo>
                  <a:lnTo>
                    <a:pt x="1792" y="1690"/>
                  </a:lnTo>
                  <a:lnTo>
                    <a:pt x="1946" y="1639"/>
                  </a:lnTo>
                  <a:lnTo>
                    <a:pt x="2099" y="1536"/>
                  </a:lnTo>
                  <a:lnTo>
                    <a:pt x="2201" y="1383"/>
                  </a:lnTo>
                  <a:lnTo>
                    <a:pt x="2253" y="1229"/>
                  </a:lnTo>
                  <a:lnTo>
                    <a:pt x="2253" y="1024"/>
                  </a:lnTo>
                  <a:lnTo>
                    <a:pt x="2048" y="768"/>
                  </a:lnTo>
                  <a:lnTo>
                    <a:pt x="1843" y="513"/>
                  </a:lnTo>
                  <a:lnTo>
                    <a:pt x="1638" y="308"/>
                  </a:lnTo>
                  <a:lnTo>
                    <a:pt x="1331" y="205"/>
                  </a:lnTo>
                  <a:lnTo>
                    <a:pt x="1075" y="5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103;p54"/>
            <p:cNvSpPr/>
            <p:nvPr/>
          </p:nvSpPr>
          <p:spPr>
            <a:xfrm>
              <a:off x="5355750" y="918875"/>
              <a:ext cx="60175" cy="34575"/>
            </a:xfrm>
            <a:custGeom>
              <a:avLst/>
              <a:gdLst/>
              <a:ahLst/>
              <a:cxnLst/>
              <a:rect l="l" t="t" r="r" b="b"/>
              <a:pathLst>
                <a:path w="2407" h="1383" extrusionOk="0">
                  <a:moveTo>
                    <a:pt x="1485" y="0"/>
                  </a:moveTo>
                  <a:lnTo>
                    <a:pt x="1178" y="51"/>
                  </a:lnTo>
                  <a:lnTo>
                    <a:pt x="922" y="103"/>
                  </a:lnTo>
                  <a:lnTo>
                    <a:pt x="615" y="205"/>
                  </a:lnTo>
                  <a:lnTo>
                    <a:pt x="359" y="359"/>
                  </a:lnTo>
                  <a:lnTo>
                    <a:pt x="103" y="563"/>
                  </a:lnTo>
                  <a:lnTo>
                    <a:pt x="1" y="717"/>
                  </a:lnTo>
                  <a:lnTo>
                    <a:pt x="1" y="922"/>
                  </a:lnTo>
                  <a:lnTo>
                    <a:pt x="52" y="1075"/>
                  </a:lnTo>
                  <a:lnTo>
                    <a:pt x="155" y="1229"/>
                  </a:lnTo>
                  <a:lnTo>
                    <a:pt x="359" y="1331"/>
                  </a:lnTo>
                  <a:lnTo>
                    <a:pt x="564" y="1382"/>
                  </a:lnTo>
                  <a:lnTo>
                    <a:pt x="974" y="1331"/>
                  </a:lnTo>
                  <a:lnTo>
                    <a:pt x="1434" y="1229"/>
                  </a:lnTo>
                  <a:lnTo>
                    <a:pt x="1690" y="1229"/>
                  </a:lnTo>
                  <a:lnTo>
                    <a:pt x="1895" y="1126"/>
                  </a:lnTo>
                  <a:lnTo>
                    <a:pt x="2100" y="1075"/>
                  </a:lnTo>
                  <a:lnTo>
                    <a:pt x="2304" y="922"/>
                  </a:lnTo>
                  <a:lnTo>
                    <a:pt x="2407" y="768"/>
                  </a:lnTo>
                  <a:lnTo>
                    <a:pt x="2407" y="614"/>
                  </a:lnTo>
                  <a:lnTo>
                    <a:pt x="2407" y="512"/>
                  </a:lnTo>
                  <a:lnTo>
                    <a:pt x="2304" y="359"/>
                  </a:lnTo>
                  <a:lnTo>
                    <a:pt x="2100" y="154"/>
                  </a:lnTo>
                  <a:lnTo>
                    <a:pt x="1792" y="51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104;p54"/>
            <p:cNvSpPr/>
            <p:nvPr/>
          </p:nvSpPr>
          <p:spPr>
            <a:xfrm>
              <a:off x="5470925" y="1162000"/>
              <a:ext cx="33300" cy="17925"/>
            </a:xfrm>
            <a:custGeom>
              <a:avLst/>
              <a:gdLst/>
              <a:ahLst/>
              <a:cxnLst/>
              <a:rect l="l" t="t" r="r" b="b"/>
              <a:pathLst>
                <a:path w="1332" h="717" extrusionOk="0">
                  <a:moveTo>
                    <a:pt x="1280" y="0"/>
                  </a:moveTo>
                  <a:lnTo>
                    <a:pt x="1229" y="52"/>
                  </a:lnTo>
                  <a:lnTo>
                    <a:pt x="1024" y="307"/>
                  </a:lnTo>
                  <a:lnTo>
                    <a:pt x="871" y="410"/>
                  </a:lnTo>
                  <a:lnTo>
                    <a:pt x="717" y="512"/>
                  </a:lnTo>
                  <a:lnTo>
                    <a:pt x="359" y="461"/>
                  </a:lnTo>
                  <a:lnTo>
                    <a:pt x="1" y="410"/>
                  </a:lnTo>
                  <a:lnTo>
                    <a:pt x="154" y="563"/>
                  </a:lnTo>
                  <a:lnTo>
                    <a:pt x="410" y="666"/>
                  </a:lnTo>
                  <a:lnTo>
                    <a:pt x="615" y="717"/>
                  </a:lnTo>
                  <a:lnTo>
                    <a:pt x="871" y="666"/>
                  </a:lnTo>
                  <a:lnTo>
                    <a:pt x="1075" y="563"/>
                  </a:lnTo>
                  <a:lnTo>
                    <a:pt x="1229" y="410"/>
                  </a:lnTo>
                  <a:lnTo>
                    <a:pt x="1280" y="25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105;p54"/>
            <p:cNvSpPr/>
            <p:nvPr/>
          </p:nvSpPr>
          <p:spPr>
            <a:xfrm>
              <a:off x="5390300" y="921425"/>
              <a:ext cx="96000" cy="212450"/>
            </a:xfrm>
            <a:custGeom>
              <a:avLst/>
              <a:gdLst/>
              <a:ahLst/>
              <a:cxnLst/>
              <a:rect l="l" t="t" r="r" b="b"/>
              <a:pathLst>
                <a:path w="3840" h="8498" extrusionOk="0">
                  <a:moveTo>
                    <a:pt x="1690" y="1"/>
                  </a:moveTo>
                  <a:lnTo>
                    <a:pt x="1639" y="52"/>
                  </a:lnTo>
                  <a:lnTo>
                    <a:pt x="1588" y="52"/>
                  </a:lnTo>
                  <a:lnTo>
                    <a:pt x="1076" y="1741"/>
                  </a:lnTo>
                  <a:lnTo>
                    <a:pt x="615" y="3430"/>
                  </a:lnTo>
                  <a:lnTo>
                    <a:pt x="257" y="5170"/>
                  </a:lnTo>
                  <a:lnTo>
                    <a:pt x="1" y="6911"/>
                  </a:lnTo>
                  <a:lnTo>
                    <a:pt x="1" y="6962"/>
                  </a:lnTo>
                  <a:lnTo>
                    <a:pt x="103" y="7013"/>
                  </a:lnTo>
                  <a:lnTo>
                    <a:pt x="462" y="6962"/>
                  </a:lnTo>
                  <a:lnTo>
                    <a:pt x="1127" y="6757"/>
                  </a:lnTo>
                  <a:lnTo>
                    <a:pt x="1127" y="6757"/>
                  </a:lnTo>
                  <a:lnTo>
                    <a:pt x="973" y="8190"/>
                  </a:lnTo>
                  <a:lnTo>
                    <a:pt x="973" y="8293"/>
                  </a:lnTo>
                  <a:lnTo>
                    <a:pt x="1076" y="8344"/>
                  </a:lnTo>
                  <a:lnTo>
                    <a:pt x="1383" y="8446"/>
                  </a:lnTo>
                  <a:lnTo>
                    <a:pt x="1792" y="8497"/>
                  </a:lnTo>
                  <a:lnTo>
                    <a:pt x="2202" y="8497"/>
                  </a:lnTo>
                  <a:lnTo>
                    <a:pt x="2663" y="8395"/>
                  </a:lnTo>
                  <a:lnTo>
                    <a:pt x="3123" y="8241"/>
                  </a:lnTo>
                  <a:lnTo>
                    <a:pt x="3482" y="7985"/>
                  </a:lnTo>
                  <a:lnTo>
                    <a:pt x="3840" y="7627"/>
                  </a:lnTo>
                  <a:lnTo>
                    <a:pt x="3840" y="7576"/>
                  </a:lnTo>
                  <a:lnTo>
                    <a:pt x="3789" y="7525"/>
                  </a:lnTo>
                  <a:lnTo>
                    <a:pt x="3482" y="7678"/>
                  </a:lnTo>
                  <a:lnTo>
                    <a:pt x="3226" y="7832"/>
                  </a:lnTo>
                  <a:lnTo>
                    <a:pt x="2919" y="7934"/>
                  </a:lnTo>
                  <a:lnTo>
                    <a:pt x="2611" y="8037"/>
                  </a:lnTo>
                  <a:lnTo>
                    <a:pt x="2304" y="8088"/>
                  </a:lnTo>
                  <a:lnTo>
                    <a:pt x="1639" y="8088"/>
                  </a:lnTo>
                  <a:lnTo>
                    <a:pt x="1332" y="8037"/>
                  </a:lnTo>
                  <a:lnTo>
                    <a:pt x="1485" y="7115"/>
                  </a:lnTo>
                  <a:lnTo>
                    <a:pt x="1639" y="6245"/>
                  </a:lnTo>
                  <a:lnTo>
                    <a:pt x="1025" y="6296"/>
                  </a:lnTo>
                  <a:lnTo>
                    <a:pt x="513" y="6450"/>
                  </a:lnTo>
                  <a:lnTo>
                    <a:pt x="769" y="4863"/>
                  </a:lnTo>
                  <a:lnTo>
                    <a:pt x="1127" y="3276"/>
                  </a:lnTo>
                  <a:lnTo>
                    <a:pt x="1485" y="1690"/>
                  </a:lnTo>
                  <a:lnTo>
                    <a:pt x="1741" y="5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106;p54"/>
            <p:cNvSpPr/>
            <p:nvPr/>
          </p:nvSpPr>
          <p:spPr>
            <a:xfrm>
              <a:off x="5290500" y="689825"/>
              <a:ext cx="520825" cy="362150"/>
            </a:xfrm>
            <a:custGeom>
              <a:avLst/>
              <a:gdLst/>
              <a:ahLst/>
              <a:cxnLst/>
              <a:rect l="l" t="t" r="r" b="b"/>
              <a:pathLst>
                <a:path w="20833" h="14486" extrusionOk="0">
                  <a:moveTo>
                    <a:pt x="10698" y="0"/>
                  </a:moveTo>
                  <a:lnTo>
                    <a:pt x="9879" y="51"/>
                  </a:lnTo>
                  <a:lnTo>
                    <a:pt x="9060" y="154"/>
                  </a:lnTo>
                  <a:lnTo>
                    <a:pt x="8344" y="307"/>
                  </a:lnTo>
                  <a:lnTo>
                    <a:pt x="7627" y="512"/>
                  </a:lnTo>
                  <a:lnTo>
                    <a:pt x="6347" y="922"/>
                  </a:lnTo>
                  <a:lnTo>
                    <a:pt x="5273" y="1331"/>
                  </a:lnTo>
                  <a:lnTo>
                    <a:pt x="4454" y="1740"/>
                  </a:lnTo>
                  <a:lnTo>
                    <a:pt x="3737" y="2099"/>
                  </a:lnTo>
                  <a:lnTo>
                    <a:pt x="3328" y="1792"/>
                  </a:lnTo>
                  <a:lnTo>
                    <a:pt x="2867" y="1485"/>
                  </a:lnTo>
                  <a:lnTo>
                    <a:pt x="2304" y="1229"/>
                  </a:lnTo>
                  <a:lnTo>
                    <a:pt x="1997" y="1075"/>
                  </a:lnTo>
                  <a:lnTo>
                    <a:pt x="1690" y="1024"/>
                  </a:lnTo>
                  <a:lnTo>
                    <a:pt x="1434" y="973"/>
                  </a:lnTo>
                  <a:lnTo>
                    <a:pt x="1127" y="973"/>
                  </a:lnTo>
                  <a:lnTo>
                    <a:pt x="871" y="1024"/>
                  </a:lnTo>
                  <a:lnTo>
                    <a:pt x="615" y="1126"/>
                  </a:lnTo>
                  <a:lnTo>
                    <a:pt x="410" y="1331"/>
                  </a:lnTo>
                  <a:lnTo>
                    <a:pt x="257" y="1638"/>
                  </a:lnTo>
                  <a:lnTo>
                    <a:pt x="103" y="2048"/>
                  </a:lnTo>
                  <a:lnTo>
                    <a:pt x="1" y="2713"/>
                  </a:lnTo>
                  <a:lnTo>
                    <a:pt x="1" y="3583"/>
                  </a:lnTo>
                  <a:lnTo>
                    <a:pt x="52" y="3993"/>
                  </a:lnTo>
                  <a:lnTo>
                    <a:pt x="103" y="4453"/>
                  </a:lnTo>
                  <a:lnTo>
                    <a:pt x="257" y="4914"/>
                  </a:lnTo>
                  <a:lnTo>
                    <a:pt x="410" y="5375"/>
                  </a:lnTo>
                  <a:lnTo>
                    <a:pt x="615" y="5835"/>
                  </a:lnTo>
                  <a:lnTo>
                    <a:pt x="922" y="6245"/>
                  </a:lnTo>
                  <a:lnTo>
                    <a:pt x="1229" y="6654"/>
                  </a:lnTo>
                  <a:lnTo>
                    <a:pt x="1638" y="7012"/>
                  </a:lnTo>
                  <a:lnTo>
                    <a:pt x="2150" y="7320"/>
                  </a:lnTo>
                  <a:lnTo>
                    <a:pt x="2713" y="7524"/>
                  </a:lnTo>
                  <a:lnTo>
                    <a:pt x="3328" y="7729"/>
                  </a:lnTo>
                  <a:lnTo>
                    <a:pt x="3942" y="7780"/>
                  </a:lnTo>
                  <a:lnTo>
                    <a:pt x="4556" y="7831"/>
                  </a:lnTo>
                  <a:lnTo>
                    <a:pt x="5170" y="7780"/>
                  </a:lnTo>
                  <a:lnTo>
                    <a:pt x="5836" y="7678"/>
                  </a:lnTo>
                  <a:lnTo>
                    <a:pt x="6399" y="7576"/>
                  </a:lnTo>
                  <a:lnTo>
                    <a:pt x="7013" y="7371"/>
                  </a:lnTo>
                  <a:lnTo>
                    <a:pt x="7525" y="7217"/>
                  </a:lnTo>
                  <a:lnTo>
                    <a:pt x="8548" y="6808"/>
                  </a:lnTo>
                  <a:lnTo>
                    <a:pt x="9316" y="6398"/>
                  </a:lnTo>
                  <a:lnTo>
                    <a:pt x="9982" y="6040"/>
                  </a:lnTo>
                  <a:lnTo>
                    <a:pt x="10135" y="6603"/>
                  </a:lnTo>
                  <a:lnTo>
                    <a:pt x="10391" y="7115"/>
                  </a:lnTo>
                  <a:lnTo>
                    <a:pt x="10698" y="7576"/>
                  </a:lnTo>
                  <a:lnTo>
                    <a:pt x="11056" y="7985"/>
                  </a:lnTo>
                  <a:lnTo>
                    <a:pt x="11415" y="8394"/>
                  </a:lnTo>
                  <a:lnTo>
                    <a:pt x="11824" y="8702"/>
                  </a:lnTo>
                  <a:lnTo>
                    <a:pt x="12285" y="8958"/>
                  </a:lnTo>
                  <a:lnTo>
                    <a:pt x="12694" y="9213"/>
                  </a:lnTo>
                  <a:lnTo>
                    <a:pt x="13564" y="9572"/>
                  </a:lnTo>
                  <a:lnTo>
                    <a:pt x="14281" y="9776"/>
                  </a:lnTo>
                  <a:lnTo>
                    <a:pt x="14946" y="9930"/>
                  </a:lnTo>
                  <a:lnTo>
                    <a:pt x="15100" y="10647"/>
                  </a:lnTo>
                  <a:lnTo>
                    <a:pt x="15254" y="11363"/>
                  </a:lnTo>
                  <a:lnTo>
                    <a:pt x="15561" y="12182"/>
                  </a:lnTo>
                  <a:lnTo>
                    <a:pt x="15714" y="12643"/>
                  </a:lnTo>
                  <a:lnTo>
                    <a:pt x="15919" y="13052"/>
                  </a:lnTo>
                  <a:lnTo>
                    <a:pt x="16175" y="13411"/>
                  </a:lnTo>
                  <a:lnTo>
                    <a:pt x="16482" y="13769"/>
                  </a:lnTo>
                  <a:lnTo>
                    <a:pt x="16789" y="14025"/>
                  </a:lnTo>
                  <a:lnTo>
                    <a:pt x="17147" y="14281"/>
                  </a:lnTo>
                  <a:lnTo>
                    <a:pt x="17557" y="14434"/>
                  </a:lnTo>
                  <a:lnTo>
                    <a:pt x="18018" y="14485"/>
                  </a:lnTo>
                  <a:lnTo>
                    <a:pt x="18171" y="14434"/>
                  </a:lnTo>
                  <a:lnTo>
                    <a:pt x="18273" y="14383"/>
                  </a:lnTo>
                  <a:lnTo>
                    <a:pt x="18581" y="14127"/>
                  </a:lnTo>
                  <a:lnTo>
                    <a:pt x="18888" y="13769"/>
                  </a:lnTo>
                  <a:lnTo>
                    <a:pt x="19195" y="13257"/>
                  </a:lnTo>
                  <a:lnTo>
                    <a:pt x="19451" y="12694"/>
                  </a:lnTo>
                  <a:lnTo>
                    <a:pt x="19707" y="12029"/>
                  </a:lnTo>
                  <a:lnTo>
                    <a:pt x="19963" y="11312"/>
                  </a:lnTo>
                  <a:lnTo>
                    <a:pt x="20218" y="10595"/>
                  </a:lnTo>
                  <a:lnTo>
                    <a:pt x="20577" y="9060"/>
                  </a:lnTo>
                  <a:lnTo>
                    <a:pt x="20679" y="8343"/>
                  </a:lnTo>
                  <a:lnTo>
                    <a:pt x="20782" y="7627"/>
                  </a:lnTo>
                  <a:lnTo>
                    <a:pt x="20833" y="7012"/>
                  </a:lnTo>
                  <a:lnTo>
                    <a:pt x="20833" y="6449"/>
                  </a:lnTo>
                  <a:lnTo>
                    <a:pt x="20782" y="5989"/>
                  </a:lnTo>
                  <a:lnTo>
                    <a:pt x="20730" y="5682"/>
                  </a:lnTo>
                  <a:lnTo>
                    <a:pt x="20577" y="5426"/>
                  </a:lnTo>
                  <a:lnTo>
                    <a:pt x="20423" y="5170"/>
                  </a:lnTo>
                  <a:lnTo>
                    <a:pt x="20014" y="4812"/>
                  </a:lnTo>
                  <a:lnTo>
                    <a:pt x="19553" y="4504"/>
                  </a:lnTo>
                  <a:lnTo>
                    <a:pt x="19144" y="4249"/>
                  </a:lnTo>
                  <a:lnTo>
                    <a:pt x="18683" y="4044"/>
                  </a:lnTo>
                  <a:lnTo>
                    <a:pt x="18376" y="3941"/>
                  </a:lnTo>
                  <a:lnTo>
                    <a:pt x="18018" y="3839"/>
                  </a:lnTo>
                  <a:lnTo>
                    <a:pt x="17659" y="3327"/>
                  </a:lnTo>
                  <a:lnTo>
                    <a:pt x="17250" y="2713"/>
                  </a:lnTo>
                  <a:lnTo>
                    <a:pt x="16584" y="2048"/>
                  </a:lnTo>
                  <a:lnTo>
                    <a:pt x="16226" y="1740"/>
                  </a:lnTo>
                  <a:lnTo>
                    <a:pt x="15817" y="1382"/>
                  </a:lnTo>
                  <a:lnTo>
                    <a:pt x="15356" y="1075"/>
                  </a:lnTo>
                  <a:lnTo>
                    <a:pt x="14844" y="768"/>
                  </a:lnTo>
                  <a:lnTo>
                    <a:pt x="14281" y="512"/>
                  </a:lnTo>
                  <a:lnTo>
                    <a:pt x="13718" y="307"/>
                  </a:lnTo>
                  <a:lnTo>
                    <a:pt x="13053" y="103"/>
                  </a:lnTo>
                  <a:lnTo>
                    <a:pt x="12387" y="51"/>
                  </a:lnTo>
                  <a:lnTo>
                    <a:pt x="115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107;p54"/>
            <p:cNvSpPr/>
            <p:nvPr/>
          </p:nvSpPr>
          <p:spPr>
            <a:xfrm>
              <a:off x="5536200" y="815225"/>
              <a:ext cx="156125" cy="133100"/>
            </a:xfrm>
            <a:custGeom>
              <a:avLst/>
              <a:gdLst/>
              <a:ahLst/>
              <a:cxnLst/>
              <a:rect l="l" t="t" r="r" b="b"/>
              <a:pathLst>
                <a:path w="6245" h="5324" extrusionOk="0">
                  <a:moveTo>
                    <a:pt x="51" y="0"/>
                  </a:moveTo>
                  <a:lnTo>
                    <a:pt x="0" y="51"/>
                  </a:lnTo>
                  <a:lnTo>
                    <a:pt x="51" y="614"/>
                  </a:lnTo>
                  <a:lnTo>
                    <a:pt x="154" y="1178"/>
                  </a:lnTo>
                  <a:lnTo>
                    <a:pt x="358" y="1689"/>
                  </a:lnTo>
                  <a:lnTo>
                    <a:pt x="563" y="2252"/>
                  </a:lnTo>
                  <a:lnTo>
                    <a:pt x="819" y="2764"/>
                  </a:lnTo>
                  <a:lnTo>
                    <a:pt x="1177" y="3276"/>
                  </a:lnTo>
                  <a:lnTo>
                    <a:pt x="1536" y="3737"/>
                  </a:lnTo>
                  <a:lnTo>
                    <a:pt x="1945" y="4146"/>
                  </a:lnTo>
                  <a:lnTo>
                    <a:pt x="2355" y="4505"/>
                  </a:lnTo>
                  <a:lnTo>
                    <a:pt x="2815" y="4812"/>
                  </a:lnTo>
                  <a:lnTo>
                    <a:pt x="3327" y="5068"/>
                  </a:lnTo>
                  <a:lnTo>
                    <a:pt x="3839" y="5221"/>
                  </a:lnTo>
                  <a:lnTo>
                    <a:pt x="4402" y="5323"/>
                  </a:lnTo>
                  <a:lnTo>
                    <a:pt x="4965" y="5323"/>
                  </a:lnTo>
                  <a:lnTo>
                    <a:pt x="5579" y="5272"/>
                  </a:lnTo>
                  <a:lnTo>
                    <a:pt x="6193" y="5068"/>
                  </a:lnTo>
                  <a:lnTo>
                    <a:pt x="6245" y="5068"/>
                  </a:lnTo>
                  <a:lnTo>
                    <a:pt x="6245" y="4965"/>
                  </a:lnTo>
                  <a:lnTo>
                    <a:pt x="6193" y="4965"/>
                  </a:lnTo>
                  <a:lnTo>
                    <a:pt x="6142" y="4914"/>
                  </a:lnTo>
                  <a:lnTo>
                    <a:pt x="5528" y="5016"/>
                  </a:lnTo>
                  <a:lnTo>
                    <a:pt x="4965" y="4965"/>
                  </a:lnTo>
                  <a:lnTo>
                    <a:pt x="4402" y="4914"/>
                  </a:lnTo>
                  <a:lnTo>
                    <a:pt x="3839" y="4812"/>
                  </a:lnTo>
                  <a:lnTo>
                    <a:pt x="3378" y="4658"/>
                  </a:lnTo>
                  <a:lnTo>
                    <a:pt x="2918" y="4453"/>
                  </a:lnTo>
                  <a:lnTo>
                    <a:pt x="2457" y="4146"/>
                  </a:lnTo>
                  <a:lnTo>
                    <a:pt x="2047" y="3839"/>
                  </a:lnTo>
                  <a:lnTo>
                    <a:pt x="1689" y="3481"/>
                  </a:lnTo>
                  <a:lnTo>
                    <a:pt x="1331" y="3123"/>
                  </a:lnTo>
                  <a:lnTo>
                    <a:pt x="1024" y="2662"/>
                  </a:lnTo>
                  <a:lnTo>
                    <a:pt x="768" y="2201"/>
                  </a:lnTo>
                  <a:lnTo>
                    <a:pt x="512" y="1689"/>
                  </a:lnTo>
                  <a:lnTo>
                    <a:pt x="358" y="1178"/>
                  </a:lnTo>
                  <a:lnTo>
                    <a:pt x="205" y="614"/>
                  </a:lnTo>
                  <a:lnTo>
                    <a:pt x="51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108;p54"/>
            <p:cNvSpPr/>
            <p:nvPr/>
          </p:nvSpPr>
          <p:spPr>
            <a:xfrm>
              <a:off x="5738375" y="785800"/>
              <a:ext cx="88300" cy="264900"/>
            </a:xfrm>
            <a:custGeom>
              <a:avLst/>
              <a:gdLst/>
              <a:ahLst/>
              <a:cxnLst/>
              <a:rect l="l" t="t" r="r" b="b"/>
              <a:pathLst>
                <a:path w="3532" h="10596" extrusionOk="0">
                  <a:moveTo>
                    <a:pt x="0" y="0"/>
                  </a:moveTo>
                  <a:lnTo>
                    <a:pt x="0" y="51"/>
                  </a:lnTo>
                  <a:lnTo>
                    <a:pt x="768" y="358"/>
                  </a:lnTo>
                  <a:lnTo>
                    <a:pt x="1485" y="665"/>
                  </a:lnTo>
                  <a:lnTo>
                    <a:pt x="1792" y="870"/>
                  </a:lnTo>
                  <a:lnTo>
                    <a:pt x="2150" y="1075"/>
                  </a:lnTo>
                  <a:lnTo>
                    <a:pt x="2406" y="1331"/>
                  </a:lnTo>
                  <a:lnTo>
                    <a:pt x="2713" y="1638"/>
                  </a:lnTo>
                  <a:lnTo>
                    <a:pt x="2969" y="2047"/>
                  </a:lnTo>
                  <a:lnTo>
                    <a:pt x="3122" y="2457"/>
                  </a:lnTo>
                  <a:lnTo>
                    <a:pt x="3225" y="2918"/>
                  </a:lnTo>
                  <a:lnTo>
                    <a:pt x="3276" y="3327"/>
                  </a:lnTo>
                  <a:lnTo>
                    <a:pt x="3276" y="3788"/>
                  </a:lnTo>
                  <a:lnTo>
                    <a:pt x="3225" y="4248"/>
                  </a:lnTo>
                  <a:lnTo>
                    <a:pt x="3071" y="5170"/>
                  </a:lnTo>
                  <a:lnTo>
                    <a:pt x="2867" y="5886"/>
                  </a:lnTo>
                  <a:lnTo>
                    <a:pt x="2662" y="6603"/>
                  </a:lnTo>
                  <a:lnTo>
                    <a:pt x="2355" y="7371"/>
                  </a:lnTo>
                  <a:lnTo>
                    <a:pt x="2048" y="8087"/>
                  </a:lnTo>
                  <a:lnTo>
                    <a:pt x="1638" y="8753"/>
                  </a:lnTo>
                  <a:lnTo>
                    <a:pt x="1177" y="9418"/>
                  </a:lnTo>
                  <a:lnTo>
                    <a:pt x="666" y="9981"/>
                  </a:lnTo>
                  <a:lnTo>
                    <a:pt x="410" y="10186"/>
                  </a:lnTo>
                  <a:lnTo>
                    <a:pt x="103" y="10442"/>
                  </a:lnTo>
                  <a:lnTo>
                    <a:pt x="51" y="10493"/>
                  </a:lnTo>
                  <a:lnTo>
                    <a:pt x="103" y="10544"/>
                  </a:lnTo>
                  <a:lnTo>
                    <a:pt x="154" y="10595"/>
                  </a:lnTo>
                  <a:lnTo>
                    <a:pt x="205" y="10544"/>
                  </a:lnTo>
                  <a:lnTo>
                    <a:pt x="563" y="10339"/>
                  </a:lnTo>
                  <a:lnTo>
                    <a:pt x="870" y="10032"/>
                  </a:lnTo>
                  <a:lnTo>
                    <a:pt x="1177" y="9725"/>
                  </a:lnTo>
                  <a:lnTo>
                    <a:pt x="1485" y="9367"/>
                  </a:lnTo>
                  <a:lnTo>
                    <a:pt x="1996" y="8599"/>
                  </a:lnTo>
                  <a:lnTo>
                    <a:pt x="2457" y="7729"/>
                  </a:lnTo>
                  <a:lnTo>
                    <a:pt x="2867" y="6859"/>
                  </a:lnTo>
                  <a:lnTo>
                    <a:pt x="3122" y="5937"/>
                  </a:lnTo>
                  <a:lnTo>
                    <a:pt x="3327" y="5067"/>
                  </a:lnTo>
                  <a:lnTo>
                    <a:pt x="3481" y="4197"/>
                  </a:lnTo>
                  <a:lnTo>
                    <a:pt x="3532" y="3788"/>
                  </a:lnTo>
                  <a:lnTo>
                    <a:pt x="3481" y="3378"/>
                  </a:lnTo>
                  <a:lnTo>
                    <a:pt x="3430" y="2969"/>
                  </a:lnTo>
                  <a:lnTo>
                    <a:pt x="3378" y="2610"/>
                  </a:lnTo>
                  <a:lnTo>
                    <a:pt x="3225" y="2252"/>
                  </a:lnTo>
                  <a:lnTo>
                    <a:pt x="3071" y="1945"/>
                  </a:lnTo>
                  <a:lnTo>
                    <a:pt x="2867" y="1638"/>
                  </a:lnTo>
                  <a:lnTo>
                    <a:pt x="2662" y="1382"/>
                  </a:lnTo>
                  <a:lnTo>
                    <a:pt x="2406" y="1126"/>
                  </a:lnTo>
                  <a:lnTo>
                    <a:pt x="2150" y="870"/>
                  </a:lnTo>
                  <a:lnTo>
                    <a:pt x="1843" y="665"/>
                  </a:lnTo>
                  <a:lnTo>
                    <a:pt x="1536" y="512"/>
                  </a:lnTo>
                  <a:lnTo>
                    <a:pt x="819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109;p54"/>
            <p:cNvSpPr/>
            <p:nvPr/>
          </p:nvSpPr>
          <p:spPr>
            <a:xfrm>
              <a:off x="5282825" y="724375"/>
              <a:ext cx="170225" cy="163800"/>
            </a:xfrm>
            <a:custGeom>
              <a:avLst/>
              <a:gdLst/>
              <a:ahLst/>
              <a:cxnLst/>
              <a:rect l="l" t="t" r="r" b="b"/>
              <a:pathLst>
                <a:path w="6809" h="6552" extrusionOk="0">
                  <a:moveTo>
                    <a:pt x="717" y="0"/>
                  </a:moveTo>
                  <a:lnTo>
                    <a:pt x="359" y="666"/>
                  </a:lnTo>
                  <a:lnTo>
                    <a:pt x="154" y="1331"/>
                  </a:lnTo>
                  <a:lnTo>
                    <a:pt x="0" y="2099"/>
                  </a:lnTo>
                  <a:lnTo>
                    <a:pt x="0" y="2815"/>
                  </a:lnTo>
                  <a:lnTo>
                    <a:pt x="52" y="3532"/>
                  </a:lnTo>
                  <a:lnTo>
                    <a:pt x="154" y="3890"/>
                  </a:lnTo>
                  <a:lnTo>
                    <a:pt x="308" y="4248"/>
                  </a:lnTo>
                  <a:lnTo>
                    <a:pt x="461" y="4607"/>
                  </a:lnTo>
                  <a:lnTo>
                    <a:pt x="615" y="4914"/>
                  </a:lnTo>
                  <a:lnTo>
                    <a:pt x="871" y="5170"/>
                  </a:lnTo>
                  <a:lnTo>
                    <a:pt x="1127" y="5477"/>
                  </a:lnTo>
                  <a:lnTo>
                    <a:pt x="1382" y="5682"/>
                  </a:lnTo>
                  <a:lnTo>
                    <a:pt x="1690" y="5938"/>
                  </a:lnTo>
                  <a:lnTo>
                    <a:pt x="2048" y="6091"/>
                  </a:lnTo>
                  <a:lnTo>
                    <a:pt x="2355" y="6245"/>
                  </a:lnTo>
                  <a:lnTo>
                    <a:pt x="2764" y="6347"/>
                  </a:lnTo>
                  <a:lnTo>
                    <a:pt x="3123" y="6449"/>
                  </a:lnTo>
                  <a:lnTo>
                    <a:pt x="3891" y="6552"/>
                  </a:lnTo>
                  <a:lnTo>
                    <a:pt x="4658" y="6501"/>
                  </a:lnTo>
                  <a:lnTo>
                    <a:pt x="5426" y="6347"/>
                  </a:lnTo>
                  <a:lnTo>
                    <a:pt x="6143" y="6142"/>
                  </a:lnTo>
                  <a:lnTo>
                    <a:pt x="6450" y="5938"/>
                  </a:lnTo>
                  <a:lnTo>
                    <a:pt x="6808" y="5784"/>
                  </a:lnTo>
                  <a:lnTo>
                    <a:pt x="6808" y="5682"/>
                  </a:lnTo>
                  <a:lnTo>
                    <a:pt x="6808" y="5579"/>
                  </a:lnTo>
                  <a:lnTo>
                    <a:pt x="6706" y="5528"/>
                  </a:lnTo>
                  <a:lnTo>
                    <a:pt x="6654" y="5579"/>
                  </a:lnTo>
                  <a:lnTo>
                    <a:pt x="6040" y="5886"/>
                  </a:lnTo>
                  <a:lnTo>
                    <a:pt x="5426" y="6091"/>
                  </a:lnTo>
                  <a:lnTo>
                    <a:pt x="4761" y="6245"/>
                  </a:lnTo>
                  <a:lnTo>
                    <a:pt x="4095" y="6296"/>
                  </a:lnTo>
                  <a:lnTo>
                    <a:pt x="3430" y="6245"/>
                  </a:lnTo>
                  <a:lnTo>
                    <a:pt x="2764" y="6091"/>
                  </a:lnTo>
                  <a:lnTo>
                    <a:pt x="2150" y="5835"/>
                  </a:lnTo>
                  <a:lnTo>
                    <a:pt x="1536" y="5477"/>
                  </a:lnTo>
                  <a:lnTo>
                    <a:pt x="1229" y="5221"/>
                  </a:lnTo>
                  <a:lnTo>
                    <a:pt x="973" y="4965"/>
                  </a:lnTo>
                  <a:lnTo>
                    <a:pt x="768" y="4658"/>
                  </a:lnTo>
                  <a:lnTo>
                    <a:pt x="615" y="4351"/>
                  </a:lnTo>
                  <a:lnTo>
                    <a:pt x="461" y="4044"/>
                  </a:lnTo>
                  <a:lnTo>
                    <a:pt x="359" y="3685"/>
                  </a:lnTo>
                  <a:lnTo>
                    <a:pt x="308" y="3327"/>
                  </a:lnTo>
                  <a:lnTo>
                    <a:pt x="256" y="2969"/>
                  </a:lnTo>
                  <a:lnTo>
                    <a:pt x="308" y="2252"/>
                  </a:lnTo>
                  <a:lnTo>
                    <a:pt x="410" y="1536"/>
                  </a:lnTo>
                  <a:lnTo>
                    <a:pt x="615" y="819"/>
                  </a:lnTo>
                  <a:lnTo>
                    <a:pt x="871" y="103"/>
                  </a:lnTo>
                  <a:lnTo>
                    <a:pt x="871" y="5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110;p54"/>
            <p:cNvSpPr/>
            <p:nvPr/>
          </p:nvSpPr>
          <p:spPr>
            <a:xfrm>
              <a:off x="5450450" y="953425"/>
              <a:ext cx="156150" cy="156125"/>
            </a:xfrm>
            <a:custGeom>
              <a:avLst/>
              <a:gdLst/>
              <a:ahLst/>
              <a:cxnLst/>
              <a:rect l="l" t="t" r="r" b="b"/>
              <a:pathLst>
                <a:path w="6246" h="6245" extrusionOk="0">
                  <a:moveTo>
                    <a:pt x="3276" y="410"/>
                  </a:moveTo>
                  <a:lnTo>
                    <a:pt x="3635" y="461"/>
                  </a:lnTo>
                  <a:lnTo>
                    <a:pt x="4147" y="666"/>
                  </a:lnTo>
                  <a:lnTo>
                    <a:pt x="4607" y="922"/>
                  </a:lnTo>
                  <a:lnTo>
                    <a:pt x="5017" y="1229"/>
                  </a:lnTo>
                  <a:lnTo>
                    <a:pt x="5324" y="1638"/>
                  </a:lnTo>
                  <a:lnTo>
                    <a:pt x="5580" y="2099"/>
                  </a:lnTo>
                  <a:lnTo>
                    <a:pt x="5733" y="2611"/>
                  </a:lnTo>
                  <a:lnTo>
                    <a:pt x="5785" y="3122"/>
                  </a:lnTo>
                  <a:lnTo>
                    <a:pt x="5733" y="3686"/>
                  </a:lnTo>
                  <a:lnTo>
                    <a:pt x="5529" y="4197"/>
                  </a:lnTo>
                  <a:lnTo>
                    <a:pt x="5273" y="4658"/>
                  </a:lnTo>
                  <a:lnTo>
                    <a:pt x="4966" y="5068"/>
                  </a:lnTo>
                  <a:lnTo>
                    <a:pt x="4556" y="5375"/>
                  </a:lnTo>
                  <a:lnTo>
                    <a:pt x="4095" y="5631"/>
                  </a:lnTo>
                  <a:lnTo>
                    <a:pt x="3584" y="5784"/>
                  </a:lnTo>
                  <a:lnTo>
                    <a:pt x="3072" y="5835"/>
                  </a:lnTo>
                  <a:lnTo>
                    <a:pt x="2509" y="5784"/>
                  </a:lnTo>
                  <a:lnTo>
                    <a:pt x="1997" y="5579"/>
                  </a:lnTo>
                  <a:lnTo>
                    <a:pt x="1536" y="5323"/>
                  </a:lnTo>
                  <a:lnTo>
                    <a:pt x="1127" y="5016"/>
                  </a:lnTo>
                  <a:lnTo>
                    <a:pt x="820" y="4607"/>
                  </a:lnTo>
                  <a:lnTo>
                    <a:pt x="564" y="4146"/>
                  </a:lnTo>
                  <a:lnTo>
                    <a:pt x="410" y="3634"/>
                  </a:lnTo>
                  <a:lnTo>
                    <a:pt x="359" y="3122"/>
                  </a:lnTo>
                  <a:lnTo>
                    <a:pt x="410" y="2559"/>
                  </a:lnTo>
                  <a:lnTo>
                    <a:pt x="564" y="2150"/>
                  </a:lnTo>
                  <a:lnTo>
                    <a:pt x="768" y="1741"/>
                  </a:lnTo>
                  <a:lnTo>
                    <a:pt x="1024" y="1382"/>
                  </a:lnTo>
                  <a:lnTo>
                    <a:pt x="1331" y="1075"/>
                  </a:lnTo>
                  <a:lnTo>
                    <a:pt x="1690" y="819"/>
                  </a:lnTo>
                  <a:lnTo>
                    <a:pt x="2099" y="614"/>
                  </a:lnTo>
                  <a:lnTo>
                    <a:pt x="2509" y="461"/>
                  </a:lnTo>
                  <a:lnTo>
                    <a:pt x="2969" y="410"/>
                  </a:lnTo>
                  <a:close/>
                  <a:moveTo>
                    <a:pt x="2816" y="0"/>
                  </a:moveTo>
                  <a:lnTo>
                    <a:pt x="2509" y="51"/>
                  </a:lnTo>
                  <a:lnTo>
                    <a:pt x="1946" y="256"/>
                  </a:lnTo>
                  <a:lnTo>
                    <a:pt x="1383" y="512"/>
                  </a:lnTo>
                  <a:lnTo>
                    <a:pt x="922" y="870"/>
                  </a:lnTo>
                  <a:lnTo>
                    <a:pt x="513" y="1331"/>
                  </a:lnTo>
                  <a:lnTo>
                    <a:pt x="359" y="1587"/>
                  </a:lnTo>
                  <a:lnTo>
                    <a:pt x="257" y="1894"/>
                  </a:lnTo>
                  <a:lnTo>
                    <a:pt x="154" y="2150"/>
                  </a:lnTo>
                  <a:lnTo>
                    <a:pt x="52" y="2457"/>
                  </a:lnTo>
                  <a:lnTo>
                    <a:pt x="1" y="2815"/>
                  </a:lnTo>
                  <a:lnTo>
                    <a:pt x="1" y="3122"/>
                  </a:lnTo>
                  <a:lnTo>
                    <a:pt x="52" y="3737"/>
                  </a:lnTo>
                  <a:lnTo>
                    <a:pt x="205" y="4300"/>
                  </a:lnTo>
                  <a:lnTo>
                    <a:pt x="461" y="4812"/>
                  </a:lnTo>
                  <a:lnTo>
                    <a:pt x="871" y="5272"/>
                  </a:lnTo>
                  <a:lnTo>
                    <a:pt x="1331" y="5682"/>
                  </a:lnTo>
                  <a:lnTo>
                    <a:pt x="1843" y="5989"/>
                  </a:lnTo>
                  <a:lnTo>
                    <a:pt x="2150" y="6091"/>
                  </a:lnTo>
                  <a:lnTo>
                    <a:pt x="2458" y="6194"/>
                  </a:lnTo>
                  <a:lnTo>
                    <a:pt x="2816" y="6245"/>
                  </a:lnTo>
                  <a:lnTo>
                    <a:pt x="3225" y="6245"/>
                  </a:lnTo>
                  <a:lnTo>
                    <a:pt x="3737" y="6194"/>
                  </a:lnTo>
                  <a:lnTo>
                    <a:pt x="4249" y="6040"/>
                  </a:lnTo>
                  <a:lnTo>
                    <a:pt x="4710" y="5784"/>
                  </a:lnTo>
                  <a:lnTo>
                    <a:pt x="5119" y="5477"/>
                  </a:lnTo>
                  <a:lnTo>
                    <a:pt x="5477" y="5119"/>
                  </a:lnTo>
                  <a:lnTo>
                    <a:pt x="5785" y="4709"/>
                  </a:lnTo>
                  <a:lnTo>
                    <a:pt x="5989" y="4249"/>
                  </a:lnTo>
                  <a:lnTo>
                    <a:pt x="6143" y="3737"/>
                  </a:lnTo>
                  <a:lnTo>
                    <a:pt x="6194" y="3430"/>
                  </a:lnTo>
                  <a:lnTo>
                    <a:pt x="6245" y="3122"/>
                  </a:lnTo>
                  <a:lnTo>
                    <a:pt x="6194" y="2815"/>
                  </a:lnTo>
                  <a:lnTo>
                    <a:pt x="6143" y="2508"/>
                  </a:lnTo>
                  <a:lnTo>
                    <a:pt x="5989" y="1945"/>
                  </a:lnTo>
                  <a:lnTo>
                    <a:pt x="5733" y="1433"/>
                  </a:lnTo>
                  <a:lnTo>
                    <a:pt x="5324" y="922"/>
                  </a:lnTo>
                  <a:lnTo>
                    <a:pt x="4863" y="563"/>
                  </a:lnTo>
                  <a:lnTo>
                    <a:pt x="4607" y="410"/>
                  </a:lnTo>
                  <a:lnTo>
                    <a:pt x="4351" y="256"/>
                  </a:lnTo>
                  <a:lnTo>
                    <a:pt x="4044" y="154"/>
                  </a:lnTo>
                  <a:lnTo>
                    <a:pt x="3737" y="51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111;p54"/>
            <p:cNvSpPr/>
            <p:nvPr/>
          </p:nvSpPr>
          <p:spPr>
            <a:xfrm>
              <a:off x="5294350" y="940625"/>
              <a:ext cx="116450" cy="154850"/>
            </a:xfrm>
            <a:custGeom>
              <a:avLst/>
              <a:gdLst/>
              <a:ahLst/>
              <a:cxnLst/>
              <a:rect l="l" t="t" r="r" b="b"/>
              <a:pathLst>
                <a:path w="4658" h="6194" extrusionOk="0">
                  <a:moveTo>
                    <a:pt x="2559" y="410"/>
                  </a:moveTo>
                  <a:lnTo>
                    <a:pt x="2918" y="512"/>
                  </a:lnTo>
                  <a:lnTo>
                    <a:pt x="3276" y="666"/>
                  </a:lnTo>
                  <a:lnTo>
                    <a:pt x="3583" y="922"/>
                  </a:lnTo>
                  <a:lnTo>
                    <a:pt x="3788" y="1229"/>
                  </a:lnTo>
                  <a:lnTo>
                    <a:pt x="4044" y="1689"/>
                  </a:lnTo>
                  <a:lnTo>
                    <a:pt x="4197" y="2201"/>
                  </a:lnTo>
                  <a:lnTo>
                    <a:pt x="4248" y="2713"/>
                  </a:lnTo>
                  <a:lnTo>
                    <a:pt x="4248" y="3225"/>
                  </a:lnTo>
                  <a:lnTo>
                    <a:pt x="4146" y="3737"/>
                  </a:lnTo>
                  <a:lnTo>
                    <a:pt x="3993" y="4249"/>
                  </a:lnTo>
                  <a:lnTo>
                    <a:pt x="3788" y="4709"/>
                  </a:lnTo>
                  <a:lnTo>
                    <a:pt x="3532" y="5068"/>
                  </a:lnTo>
                  <a:lnTo>
                    <a:pt x="3225" y="5375"/>
                  </a:lnTo>
                  <a:lnTo>
                    <a:pt x="2918" y="5631"/>
                  </a:lnTo>
                  <a:lnTo>
                    <a:pt x="2508" y="5733"/>
                  </a:lnTo>
                  <a:lnTo>
                    <a:pt x="2150" y="5784"/>
                  </a:lnTo>
                  <a:lnTo>
                    <a:pt x="1740" y="5682"/>
                  </a:lnTo>
                  <a:lnTo>
                    <a:pt x="1433" y="5528"/>
                  </a:lnTo>
                  <a:lnTo>
                    <a:pt x="1126" y="5221"/>
                  </a:lnTo>
                  <a:lnTo>
                    <a:pt x="870" y="4863"/>
                  </a:lnTo>
                  <a:lnTo>
                    <a:pt x="666" y="4453"/>
                  </a:lnTo>
                  <a:lnTo>
                    <a:pt x="512" y="3993"/>
                  </a:lnTo>
                  <a:lnTo>
                    <a:pt x="461" y="3481"/>
                  </a:lnTo>
                  <a:lnTo>
                    <a:pt x="461" y="2969"/>
                  </a:lnTo>
                  <a:lnTo>
                    <a:pt x="512" y="2457"/>
                  </a:lnTo>
                  <a:lnTo>
                    <a:pt x="666" y="1945"/>
                  </a:lnTo>
                  <a:lnTo>
                    <a:pt x="870" y="1485"/>
                  </a:lnTo>
                  <a:lnTo>
                    <a:pt x="1177" y="1075"/>
                  </a:lnTo>
                  <a:lnTo>
                    <a:pt x="1382" y="819"/>
                  </a:lnTo>
                  <a:lnTo>
                    <a:pt x="1689" y="615"/>
                  </a:lnTo>
                  <a:lnTo>
                    <a:pt x="1996" y="461"/>
                  </a:lnTo>
                  <a:lnTo>
                    <a:pt x="2355" y="410"/>
                  </a:lnTo>
                  <a:close/>
                  <a:moveTo>
                    <a:pt x="2150" y="0"/>
                  </a:moveTo>
                  <a:lnTo>
                    <a:pt x="1792" y="103"/>
                  </a:lnTo>
                  <a:lnTo>
                    <a:pt x="1433" y="256"/>
                  </a:lnTo>
                  <a:lnTo>
                    <a:pt x="1126" y="461"/>
                  </a:lnTo>
                  <a:lnTo>
                    <a:pt x="819" y="768"/>
                  </a:lnTo>
                  <a:lnTo>
                    <a:pt x="512" y="1280"/>
                  </a:lnTo>
                  <a:lnTo>
                    <a:pt x="256" y="1792"/>
                  </a:lnTo>
                  <a:lnTo>
                    <a:pt x="103" y="2355"/>
                  </a:lnTo>
                  <a:lnTo>
                    <a:pt x="0" y="2918"/>
                  </a:lnTo>
                  <a:lnTo>
                    <a:pt x="0" y="3532"/>
                  </a:lnTo>
                  <a:lnTo>
                    <a:pt x="103" y="4146"/>
                  </a:lnTo>
                  <a:lnTo>
                    <a:pt x="307" y="4658"/>
                  </a:lnTo>
                  <a:lnTo>
                    <a:pt x="563" y="5170"/>
                  </a:lnTo>
                  <a:lnTo>
                    <a:pt x="870" y="5580"/>
                  </a:lnTo>
                  <a:lnTo>
                    <a:pt x="1229" y="5887"/>
                  </a:lnTo>
                  <a:lnTo>
                    <a:pt x="1638" y="6091"/>
                  </a:lnTo>
                  <a:lnTo>
                    <a:pt x="1894" y="6143"/>
                  </a:lnTo>
                  <a:lnTo>
                    <a:pt x="2099" y="6194"/>
                  </a:lnTo>
                  <a:lnTo>
                    <a:pt x="2303" y="6194"/>
                  </a:lnTo>
                  <a:lnTo>
                    <a:pt x="2764" y="6091"/>
                  </a:lnTo>
                  <a:lnTo>
                    <a:pt x="3174" y="5938"/>
                  </a:lnTo>
                  <a:lnTo>
                    <a:pt x="3532" y="5682"/>
                  </a:lnTo>
                  <a:lnTo>
                    <a:pt x="3890" y="5324"/>
                  </a:lnTo>
                  <a:lnTo>
                    <a:pt x="4197" y="4863"/>
                  </a:lnTo>
                  <a:lnTo>
                    <a:pt x="4402" y="4402"/>
                  </a:lnTo>
                  <a:lnTo>
                    <a:pt x="4556" y="3839"/>
                  </a:lnTo>
                  <a:lnTo>
                    <a:pt x="4658" y="3225"/>
                  </a:lnTo>
                  <a:lnTo>
                    <a:pt x="4658" y="2662"/>
                  </a:lnTo>
                  <a:lnTo>
                    <a:pt x="4556" y="2099"/>
                  </a:lnTo>
                  <a:lnTo>
                    <a:pt x="4402" y="1536"/>
                  </a:lnTo>
                  <a:lnTo>
                    <a:pt x="4146" y="1024"/>
                  </a:lnTo>
                  <a:lnTo>
                    <a:pt x="3890" y="666"/>
                  </a:lnTo>
                  <a:lnTo>
                    <a:pt x="3583" y="359"/>
                  </a:lnTo>
                  <a:lnTo>
                    <a:pt x="3276" y="154"/>
                  </a:lnTo>
                  <a:lnTo>
                    <a:pt x="2866" y="52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112;p54"/>
            <p:cNvSpPr/>
            <p:nvPr/>
          </p:nvSpPr>
          <p:spPr>
            <a:xfrm>
              <a:off x="5401825" y="1000775"/>
              <a:ext cx="58900" cy="24325"/>
            </a:xfrm>
            <a:custGeom>
              <a:avLst/>
              <a:gdLst/>
              <a:ahLst/>
              <a:cxnLst/>
              <a:rect l="l" t="t" r="r" b="b"/>
              <a:pathLst>
                <a:path w="2356" h="973" extrusionOk="0">
                  <a:moveTo>
                    <a:pt x="973" y="0"/>
                  </a:moveTo>
                  <a:lnTo>
                    <a:pt x="666" y="51"/>
                  </a:lnTo>
                  <a:lnTo>
                    <a:pt x="359" y="154"/>
                  </a:lnTo>
                  <a:lnTo>
                    <a:pt x="1" y="358"/>
                  </a:lnTo>
                  <a:lnTo>
                    <a:pt x="308" y="665"/>
                  </a:lnTo>
                  <a:lnTo>
                    <a:pt x="461" y="563"/>
                  </a:lnTo>
                  <a:lnTo>
                    <a:pt x="564" y="512"/>
                  </a:lnTo>
                  <a:lnTo>
                    <a:pt x="871" y="410"/>
                  </a:lnTo>
                  <a:lnTo>
                    <a:pt x="1178" y="461"/>
                  </a:lnTo>
                  <a:lnTo>
                    <a:pt x="1434" y="563"/>
                  </a:lnTo>
                  <a:lnTo>
                    <a:pt x="1639" y="665"/>
                  </a:lnTo>
                  <a:lnTo>
                    <a:pt x="1843" y="819"/>
                  </a:lnTo>
                  <a:lnTo>
                    <a:pt x="2048" y="973"/>
                  </a:lnTo>
                  <a:lnTo>
                    <a:pt x="2355" y="665"/>
                  </a:lnTo>
                  <a:lnTo>
                    <a:pt x="2150" y="512"/>
                  </a:lnTo>
                  <a:lnTo>
                    <a:pt x="1894" y="307"/>
                  </a:lnTo>
                  <a:lnTo>
                    <a:pt x="1639" y="205"/>
                  </a:lnTo>
                  <a:lnTo>
                    <a:pt x="1331" y="51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113;p54"/>
            <p:cNvSpPr/>
            <p:nvPr/>
          </p:nvSpPr>
          <p:spPr>
            <a:xfrm>
              <a:off x="5597600" y="1013550"/>
              <a:ext cx="209900" cy="56350"/>
            </a:xfrm>
            <a:custGeom>
              <a:avLst/>
              <a:gdLst/>
              <a:ahLst/>
              <a:cxnLst/>
              <a:rect l="l" t="t" r="r" b="b"/>
              <a:pathLst>
                <a:path w="8396" h="2254" extrusionOk="0">
                  <a:moveTo>
                    <a:pt x="3072" y="1"/>
                  </a:moveTo>
                  <a:lnTo>
                    <a:pt x="1" y="52"/>
                  </a:lnTo>
                  <a:lnTo>
                    <a:pt x="1" y="462"/>
                  </a:lnTo>
                  <a:lnTo>
                    <a:pt x="3635" y="410"/>
                  </a:lnTo>
                  <a:lnTo>
                    <a:pt x="5478" y="462"/>
                  </a:lnTo>
                  <a:lnTo>
                    <a:pt x="6194" y="462"/>
                  </a:lnTo>
                  <a:lnTo>
                    <a:pt x="6604" y="513"/>
                  </a:lnTo>
                  <a:lnTo>
                    <a:pt x="6860" y="615"/>
                  </a:lnTo>
                  <a:lnTo>
                    <a:pt x="7064" y="820"/>
                  </a:lnTo>
                  <a:lnTo>
                    <a:pt x="7320" y="1025"/>
                  </a:lnTo>
                  <a:lnTo>
                    <a:pt x="7474" y="1281"/>
                  </a:lnTo>
                  <a:lnTo>
                    <a:pt x="7832" y="1844"/>
                  </a:lnTo>
                  <a:lnTo>
                    <a:pt x="8037" y="2253"/>
                  </a:lnTo>
                  <a:lnTo>
                    <a:pt x="8395" y="2099"/>
                  </a:lnTo>
                  <a:lnTo>
                    <a:pt x="8242" y="1741"/>
                  </a:lnTo>
                  <a:lnTo>
                    <a:pt x="7883" y="1127"/>
                  </a:lnTo>
                  <a:lnTo>
                    <a:pt x="7627" y="820"/>
                  </a:lnTo>
                  <a:lnTo>
                    <a:pt x="7371" y="513"/>
                  </a:lnTo>
                  <a:lnTo>
                    <a:pt x="7013" y="257"/>
                  </a:lnTo>
                  <a:lnTo>
                    <a:pt x="6706" y="103"/>
                  </a:lnTo>
                  <a:lnTo>
                    <a:pt x="6143" y="52"/>
                  </a:lnTo>
                  <a:lnTo>
                    <a:pt x="532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114;p54"/>
            <p:cNvSpPr/>
            <p:nvPr/>
          </p:nvSpPr>
          <p:spPr>
            <a:xfrm>
              <a:off x="5676950" y="993075"/>
              <a:ext cx="117750" cy="161275"/>
            </a:xfrm>
            <a:custGeom>
              <a:avLst/>
              <a:gdLst/>
              <a:ahLst/>
              <a:cxnLst/>
              <a:rect l="l" t="t" r="r" b="b"/>
              <a:pathLst>
                <a:path w="4710" h="6451" extrusionOk="0">
                  <a:moveTo>
                    <a:pt x="3532" y="1"/>
                  </a:moveTo>
                  <a:lnTo>
                    <a:pt x="3225" y="52"/>
                  </a:lnTo>
                  <a:lnTo>
                    <a:pt x="2918" y="206"/>
                  </a:lnTo>
                  <a:lnTo>
                    <a:pt x="2611" y="359"/>
                  </a:lnTo>
                  <a:lnTo>
                    <a:pt x="2304" y="564"/>
                  </a:lnTo>
                  <a:lnTo>
                    <a:pt x="1741" y="1076"/>
                  </a:lnTo>
                  <a:lnTo>
                    <a:pt x="1229" y="1639"/>
                  </a:lnTo>
                  <a:lnTo>
                    <a:pt x="819" y="2151"/>
                  </a:lnTo>
                  <a:lnTo>
                    <a:pt x="461" y="2663"/>
                  </a:lnTo>
                  <a:lnTo>
                    <a:pt x="0" y="5427"/>
                  </a:lnTo>
                  <a:lnTo>
                    <a:pt x="52" y="5478"/>
                  </a:lnTo>
                  <a:lnTo>
                    <a:pt x="256" y="5785"/>
                  </a:lnTo>
                  <a:lnTo>
                    <a:pt x="461" y="6041"/>
                  </a:lnTo>
                  <a:lnTo>
                    <a:pt x="768" y="6245"/>
                  </a:lnTo>
                  <a:lnTo>
                    <a:pt x="1075" y="6348"/>
                  </a:lnTo>
                  <a:lnTo>
                    <a:pt x="1382" y="6450"/>
                  </a:lnTo>
                  <a:lnTo>
                    <a:pt x="1689" y="6450"/>
                  </a:lnTo>
                  <a:lnTo>
                    <a:pt x="2048" y="6399"/>
                  </a:lnTo>
                  <a:lnTo>
                    <a:pt x="2355" y="6245"/>
                  </a:lnTo>
                  <a:lnTo>
                    <a:pt x="2713" y="6092"/>
                  </a:lnTo>
                  <a:lnTo>
                    <a:pt x="3020" y="5836"/>
                  </a:lnTo>
                  <a:lnTo>
                    <a:pt x="3276" y="5478"/>
                  </a:lnTo>
                  <a:lnTo>
                    <a:pt x="3583" y="5119"/>
                  </a:lnTo>
                  <a:lnTo>
                    <a:pt x="3839" y="4659"/>
                  </a:lnTo>
                  <a:lnTo>
                    <a:pt x="4044" y="4198"/>
                  </a:lnTo>
                  <a:lnTo>
                    <a:pt x="4249" y="3686"/>
                  </a:lnTo>
                  <a:lnTo>
                    <a:pt x="4453" y="3174"/>
                  </a:lnTo>
                  <a:lnTo>
                    <a:pt x="4556" y="2663"/>
                  </a:lnTo>
                  <a:lnTo>
                    <a:pt x="4658" y="2202"/>
                  </a:lnTo>
                  <a:lnTo>
                    <a:pt x="4709" y="1690"/>
                  </a:lnTo>
                  <a:lnTo>
                    <a:pt x="4709" y="1281"/>
                  </a:lnTo>
                  <a:lnTo>
                    <a:pt x="4658" y="871"/>
                  </a:lnTo>
                  <a:lnTo>
                    <a:pt x="4505" y="564"/>
                  </a:lnTo>
                  <a:lnTo>
                    <a:pt x="4351" y="257"/>
                  </a:lnTo>
                  <a:lnTo>
                    <a:pt x="4095" y="103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115;p54"/>
            <p:cNvSpPr/>
            <p:nvPr/>
          </p:nvSpPr>
          <p:spPr>
            <a:xfrm>
              <a:off x="5699975" y="1028925"/>
              <a:ext cx="67850" cy="102375"/>
            </a:xfrm>
            <a:custGeom>
              <a:avLst/>
              <a:gdLst/>
              <a:ahLst/>
              <a:cxnLst/>
              <a:rect l="l" t="t" r="r" b="b"/>
              <a:pathLst>
                <a:path w="2714" h="4095" extrusionOk="0">
                  <a:moveTo>
                    <a:pt x="2713" y="0"/>
                  </a:moveTo>
                  <a:lnTo>
                    <a:pt x="2406" y="51"/>
                  </a:lnTo>
                  <a:lnTo>
                    <a:pt x="2099" y="154"/>
                  </a:lnTo>
                  <a:lnTo>
                    <a:pt x="1843" y="307"/>
                  </a:lnTo>
                  <a:lnTo>
                    <a:pt x="1587" y="512"/>
                  </a:lnTo>
                  <a:lnTo>
                    <a:pt x="1331" y="717"/>
                  </a:lnTo>
                  <a:lnTo>
                    <a:pt x="1127" y="921"/>
                  </a:lnTo>
                  <a:lnTo>
                    <a:pt x="717" y="1484"/>
                  </a:lnTo>
                  <a:lnTo>
                    <a:pt x="410" y="2099"/>
                  </a:lnTo>
                  <a:lnTo>
                    <a:pt x="205" y="2713"/>
                  </a:lnTo>
                  <a:lnTo>
                    <a:pt x="52" y="3327"/>
                  </a:lnTo>
                  <a:lnTo>
                    <a:pt x="1" y="3941"/>
                  </a:lnTo>
                  <a:lnTo>
                    <a:pt x="52" y="4044"/>
                  </a:lnTo>
                  <a:lnTo>
                    <a:pt x="103" y="4095"/>
                  </a:lnTo>
                  <a:lnTo>
                    <a:pt x="154" y="4095"/>
                  </a:lnTo>
                  <a:lnTo>
                    <a:pt x="257" y="4044"/>
                  </a:lnTo>
                  <a:lnTo>
                    <a:pt x="461" y="3532"/>
                  </a:lnTo>
                  <a:lnTo>
                    <a:pt x="768" y="3071"/>
                  </a:lnTo>
                  <a:lnTo>
                    <a:pt x="973" y="2815"/>
                  </a:lnTo>
                  <a:lnTo>
                    <a:pt x="1280" y="2662"/>
                  </a:lnTo>
                  <a:lnTo>
                    <a:pt x="1587" y="2611"/>
                  </a:lnTo>
                  <a:lnTo>
                    <a:pt x="1946" y="2611"/>
                  </a:lnTo>
                  <a:lnTo>
                    <a:pt x="1946" y="2559"/>
                  </a:lnTo>
                  <a:lnTo>
                    <a:pt x="1843" y="2508"/>
                  </a:lnTo>
                  <a:lnTo>
                    <a:pt x="1690" y="2406"/>
                  </a:lnTo>
                  <a:lnTo>
                    <a:pt x="1485" y="2355"/>
                  </a:lnTo>
                  <a:lnTo>
                    <a:pt x="1280" y="2355"/>
                  </a:lnTo>
                  <a:lnTo>
                    <a:pt x="1127" y="2406"/>
                  </a:lnTo>
                  <a:lnTo>
                    <a:pt x="922" y="2508"/>
                  </a:lnTo>
                  <a:lnTo>
                    <a:pt x="768" y="2611"/>
                  </a:lnTo>
                  <a:lnTo>
                    <a:pt x="615" y="2713"/>
                  </a:lnTo>
                  <a:lnTo>
                    <a:pt x="512" y="2866"/>
                  </a:lnTo>
                  <a:lnTo>
                    <a:pt x="871" y="1996"/>
                  </a:lnTo>
                  <a:lnTo>
                    <a:pt x="1076" y="1587"/>
                  </a:lnTo>
                  <a:lnTo>
                    <a:pt x="1331" y="1229"/>
                  </a:lnTo>
                  <a:lnTo>
                    <a:pt x="1587" y="870"/>
                  </a:lnTo>
                  <a:lnTo>
                    <a:pt x="1894" y="563"/>
                  </a:lnTo>
                  <a:lnTo>
                    <a:pt x="2304" y="256"/>
                  </a:lnTo>
                  <a:lnTo>
                    <a:pt x="2713" y="51"/>
                  </a:lnTo>
                  <a:lnTo>
                    <a:pt x="27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116;p54"/>
            <p:cNvSpPr/>
            <p:nvPr/>
          </p:nvSpPr>
          <p:spPr>
            <a:xfrm>
              <a:off x="5510600" y="1298925"/>
              <a:ext cx="308400" cy="332725"/>
            </a:xfrm>
            <a:custGeom>
              <a:avLst/>
              <a:gdLst/>
              <a:ahLst/>
              <a:cxnLst/>
              <a:rect l="l" t="t" r="r" b="b"/>
              <a:pathLst>
                <a:path w="12336" h="13309" extrusionOk="0">
                  <a:moveTo>
                    <a:pt x="10237" y="0"/>
                  </a:moveTo>
                  <a:lnTo>
                    <a:pt x="3481" y="7371"/>
                  </a:lnTo>
                  <a:lnTo>
                    <a:pt x="1024" y="1792"/>
                  </a:lnTo>
                  <a:lnTo>
                    <a:pt x="0" y="3429"/>
                  </a:lnTo>
                  <a:lnTo>
                    <a:pt x="0" y="11977"/>
                  </a:lnTo>
                  <a:lnTo>
                    <a:pt x="3276" y="8497"/>
                  </a:lnTo>
                  <a:lnTo>
                    <a:pt x="5733" y="13257"/>
                  </a:lnTo>
                  <a:lnTo>
                    <a:pt x="5784" y="13308"/>
                  </a:lnTo>
                  <a:lnTo>
                    <a:pt x="5835" y="13257"/>
                  </a:lnTo>
                  <a:lnTo>
                    <a:pt x="6040" y="12950"/>
                  </a:lnTo>
                  <a:lnTo>
                    <a:pt x="6808" y="11773"/>
                  </a:lnTo>
                  <a:lnTo>
                    <a:pt x="9060" y="7934"/>
                  </a:lnTo>
                  <a:lnTo>
                    <a:pt x="12336" y="2252"/>
                  </a:lnTo>
                  <a:lnTo>
                    <a:pt x="10237" y="0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117;p54"/>
            <p:cNvSpPr/>
            <p:nvPr/>
          </p:nvSpPr>
          <p:spPr>
            <a:xfrm>
              <a:off x="5504200" y="1356500"/>
              <a:ext cx="318650" cy="287925"/>
            </a:xfrm>
            <a:custGeom>
              <a:avLst/>
              <a:gdLst/>
              <a:ahLst/>
              <a:cxnLst/>
              <a:rect l="l" t="t" r="r" b="b"/>
              <a:pathLst>
                <a:path w="12746" h="11517" extrusionOk="0">
                  <a:moveTo>
                    <a:pt x="12643" y="0"/>
                  </a:moveTo>
                  <a:lnTo>
                    <a:pt x="11210" y="2201"/>
                  </a:lnTo>
                  <a:lnTo>
                    <a:pt x="9265" y="5375"/>
                  </a:lnTo>
                  <a:lnTo>
                    <a:pt x="7320" y="8599"/>
                  </a:lnTo>
                  <a:lnTo>
                    <a:pt x="5989" y="10852"/>
                  </a:lnTo>
                  <a:lnTo>
                    <a:pt x="5631" y="10084"/>
                  </a:lnTo>
                  <a:lnTo>
                    <a:pt x="4914" y="8702"/>
                  </a:lnTo>
                  <a:lnTo>
                    <a:pt x="4095" y="7217"/>
                  </a:lnTo>
                  <a:lnTo>
                    <a:pt x="3532" y="6245"/>
                  </a:lnTo>
                  <a:lnTo>
                    <a:pt x="3071" y="6654"/>
                  </a:lnTo>
                  <a:lnTo>
                    <a:pt x="2048" y="7678"/>
                  </a:lnTo>
                  <a:lnTo>
                    <a:pt x="461" y="9265"/>
                  </a:lnTo>
                  <a:lnTo>
                    <a:pt x="461" y="7678"/>
                  </a:lnTo>
                  <a:lnTo>
                    <a:pt x="512" y="5272"/>
                  </a:lnTo>
                  <a:lnTo>
                    <a:pt x="461" y="2918"/>
                  </a:lnTo>
                  <a:lnTo>
                    <a:pt x="410" y="1945"/>
                  </a:lnTo>
                  <a:lnTo>
                    <a:pt x="308" y="1280"/>
                  </a:lnTo>
                  <a:lnTo>
                    <a:pt x="308" y="1229"/>
                  </a:lnTo>
                  <a:lnTo>
                    <a:pt x="256" y="1229"/>
                  </a:lnTo>
                  <a:lnTo>
                    <a:pt x="205" y="1280"/>
                  </a:lnTo>
                  <a:lnTo>
                    <a:pt x="103" y="3379"/>
                  </a:lnTo>
                  <a:lnTo>
                    <a:pt x="52" y="5477"/>
                  </a:lnTo>
                  <a:lnTo>
                    <a:pt x="0" y="6654"/>
                  </a:lnTo>
                  <a:lnTo>
                    <a:pt x="0" y="7832"/>
                  </a:lnTo>
                  <a:lnTo>
                    <a:pt x="0" y="9009"/>
                  </a:lnTo>
                  <a:lnTo>
                    <a:pt x="52" y="10186"/>
                  </a:lnTo>
                  <a:lnTo>
                    <a:pt x="103" y="10186"/>
                  </a:lnTo>
                  <a:lnTo>
                    <a:pt x="205" y="10135"/>
                  </a:lnTo>
                  <a:lnTo>
                    <a:pt x="512" y="9777"/>
                  </a:lnTo>
                  <a:lnTo>
                    <a:pt x="1587" y="8651"/>
                  </a:lnTo>
                  <a:lnTo>
                    <a:pt x="2713" y="7371"/>
                  </a:lnTo>
                  <a:lnTo>
                    <a:pt x="3481" y="6450"/>
                  </a:lnTo>
                  <a:lnTo>
                    <a:pt x="4044" y="7780"/>
                  </a:lnTo>
                  <a:lnTo>
                    <a:pt x="4709" y="9009"/>
                  </a:lnTo>
                  <a:lnTo>
                    <a:pt x="5375" y="10289"/>
                  </a:lnTo>
                  <a:lnTo>
                    <a:pt x="6091" y="11517"/>
                  </a:lnTo>
                  <a:lnTo>
                    <a:pt x="7013" y="10033"/>
                  </a:lnTo>
                  <a:lnTo>
                    <a:pt x="9111" y="6501"/>
                  </a:lnTo>
                  <a:lnTo>
                    <a:pt x="11312" y="2662"/>
                  </a:lnTo>
                  <a:lnTo>
                    <a:pt x="12182" y="1126"/>
                  </a:lnTo>
                  <a:lnTo>
                    <a:pt x="12745" y="52"/>
                  </a:lnTo>
                  <a:lnTo>
                    <a:pt x="126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118;p54"/>
            <p:cNvSpPr/>
            <p:nvPr/>
          </p:nvSpPr>
          <p:spPr>
            <a:xfrm>
              <a:off x="4805525" y="1801800"/>
              <a:ext cx="703825" cy="895750"/>
            </a:xfrm>
            <a:custGeom>
              <a:avLst/>
              <a:gdLst/>
              <a:ahLst/>
              <a:cxnLst/>
              <a:rect l="l" t="t" r="r" b="b"/>
              <a:pathLst>
                <a:path w="28153" h="35830" extrusionOk="0">
                  <a:moveTo>
                    <a:pt x="26719" y="1"/>
                  </a:moveTo>
                  <a:lnTo>
                    <a:pt x="1" y="1076"/>
                  </a:lnTo>
                  <a:lnTo>
                    <a:pt x="1434" y="35830"/>
                  </a:lnTo>
                  <a:lnTo>
                    <a:pt x="28152" y="34755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119;p54"/>
            <p:cNvSpPr/>
            <p:nvPr/>
          </p:nvSpPr>
          <p:spPr>
            <a:xfrm>
              <a:off x="4982125" y="1763425"/>
              <a:ext cx="321200" cy="108775"/>
            </a:xfrm>
            <a:custGeom>
              <a:avLst/>
              <a:gdLst/>
              <a:ahLst/>
              <a:cxnLst/>
              <a:rect l="l" t="t" r="r" b="b"/>
              <a:pathLst>
                <a:path w="12848" h="4351" extrusionOk="0">
                  <a:moveTo>
                    <a:pt x="12694" y="0"/>
                  </a:moveTo>
                  <a:lnTo>
                    <a:pt x="0" y="512"/>
                  </a:lnTo>
                  <a:lnTo>
                    <a:pt x="154" y="4351"/>
                  </a:lnTo>
                  <a:lnTo>
                    <a:pt x="12847" y="3839"/>
                  </a:lnTo>
                  <a:lnTo>
                    <a:pt x="126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120;p54"/>
            <p:cNvSpPr/>
            <p:nvPr/>
          </p:nvSpPr>
          <p:spPr>
            <a:xfrm>
              <a:off x="5051225" y="1686650"/>
              <a:ext cx="175325" cy="87025"/>
            </a:xfrm>
            <a:custGeom>
              <a:avLst/>
              <a:gdLst/>
              <a:ahLst/>
              <a:cxnLst/>
              <a:rect l="l" t="t" r="r" b="b"/>
              <a:pathLst>
                <a:path w="7013" h="3481" extrusionOk="0">
                  <a:moveTo>
                    <a:pt x="6910" y="0"/>
                  </a:moveTo>
                  <a:lnTo>
                    <a:pt x="0" y="256"/>
                  </a:lnTo>
                  <a:lnTo>
                    <a:pt x="154" y="3481"/>
                  </a:lnTo>
                  <a:lnTo>
                    <a:pt x="1689" y="3429"/>
                  </a:lnTo>
                  <a:lnTo>
                    <a:pt x="1638" y="1638"/>
                  </a:lnTo>
                  <a:lnTo>
                    <a:pt x="5426" y="1484"/>
                  </a:lnTo>
                  <a:lnTo>
                    <a:pt x="5477" y="3276"/>
                  </a:lnTo>
                  <a:lnTo>
                    <a:pt x="7012" y="3225"/>
                  </a:lnTo>
                  <a:lnTo>
                    <a:pt x="69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121;p54"/>
            <p:cNvSpPr/>
            <p:nvPr/>
          </p:nvSpPr>
          <p:spPr>
            <a:xfrm>
              <a:off x="5241875" y="1430725"/>
              <a:ext cx="961025" cy="1210525"/>
            </a:xfrm>
            <a:custGeom>
              <a:avLst/>
              <a:gdLst/>
              <a:ahLst/>
              <a:cxnLst/>
              <a:rect l="l" t="t" r="r" b="b"/>
              <a:pathLst>
                <a:path w="38441" h="48421" extrusionOk="0">
                  <a:moveTo>
                    <a:pt x="23545" y="0"/>
                  </a:moveTo>
                  <a:lnTo>
                    <a:pt x="23290" y="102"/>
                  </a:lnTo>
                  <a:lnTo>
                    <a:pt x="23034" y="205"/>
                  </a:lnTo>
                  <a:lnTo>
                    <a:pt x="22778" y="410"/>
                  </a:lnTo>
                  <a:lnTo>
                    <a:pt x="22573" y="666"/>
                  </a:lnTo>
                  <a:lnTo>
                    <a:pt x="22368" y="921"/>
                  </a:lnTo>
                  <a:lnTo>
                    <a:pt x="22215" y="1280"/>
                  </a:lnTo>
                  <a:lnTo>
                    <a:pt x="22061" y="1740"/>
                  </a:lnTo>
                  <a:lnTo>
                    <a:pt x="21908" y="2201"/>
                  </a:lnTo>
                  <a:lnTo>
                    <a:pt x="21805" y="2764"/>
                  </a:lnTo>
                  <a:lnTo>
                    <a:pt x="21703" y="3378"/>
                  </a:lnTo>
                  <a:lnTo>
                    <a:pt x="21652" y="4044"/>
                  </a:lnTo>
                  <a:lnTo>
                    <a:pt x="21549" y="5630"/>
                  </a:lnTo>
                  <a:lnTo>
                    <a:pt x="21600" y="7473"/>
                  </a:lnTo>
                  <a:lnTo>
                    <a:pt x="21805" y="10851"/>
                  </a:lnTo>
                  <a:lnTo>
                    <a:pt x="22112" y="14434"/>
                  </a:lnTo>
                  <a:lnTo>
                    <a:pt x="22727" y="21395"/>
                  </a:lnTo>
                  <a:lnTo>
                    <a:pt x="23034" y="24415"/>
                  </a:lnTo>
                  <a:lnTo>
                    <a:pt x="23187" y="26821"/>
                  </a:lnTo>
                  <a:lnTo>
                    <a:pt x="23238" y="27742"/>
                  </a:lnTo>
                  <a:lnTo>
                    <a:pt x="23187" y="28408"/>
                  </a:lnTo>
                  <a:lnTo>
                    <a:pt x="23187" y="28817"/>
                  </a:lnTo>
                  <a:lnTo>
                    <a:pt x="23136" y="28971"/>
                  </a:lnTo>
                  <a:lnTo>
                    <a:pt x="23085" y="28971"/>
                  </a:lnTo>
                  <a:lnTo>
                    <a:pt x="20577" y="29124"/>
                  </a:lnTo>
                  <a:lnTo>
                    <a:pt x="15049" y="29431"/>
                  </a:lnTo>
                  <a:lnTo>
                    <a:pt x="11824" y="29585"/>
                  </a:lnTo>
                  <a:lnTo>
                    <a:pt x="8753" y="29687"/>
                  </a:lnTo>
                  <a:lnTo>
                    <a:pt x="5989" y="29687"/>
                  </a:lnTo>
                  <a:lnTo>
                    <a:pt x="4863" y="29636"/>
                  </a:lnTo>
                  <a:lnTo>
                    <a:pt x="3942" y="29585"/>
                  </a:lnTo>
                  <a:lnTo>
                    <a:pt x="3737" y="29636"/>
                  </a:lnTo>
                  <a:lnTo>
                    <a:pt x="3481" y="29738"/>
                  </a:lnTo>
                  <a:lnTo>
                    <a:pt x="3225" y="29994"/>
                  </a:lnTo>
                  <a:lnTo>
                    <a:pt x="3020" y="30301"/>
                  </a:lnTo>
                  <a:lnTo>
                    <a:pt x="2765" y="30711"/>
                  </a:lnTo>
                  <a:lnTo>
                    <a:pt x="2560" y="31223"/>
                  </a:lnTo>
                  <a:lnTo>
                    <a:pt x="2099" y="32400"/>
                  </a:lnTo>
                  <a:lnTo>
                    <a:pt x="1638" y="33782"/>
                  </a:lnTo>
                  <a:lnTo>
                    <a:pt x="1280" y="35369"/>
                  </a:lnTo>
                  <a:lnTo>
                    <a:pt x="922" y="37058"/>
                  </a:lnTo>
                  <a:lnTo>
                    <a:pt x="564" y="38798"/>
                  </a:lnTo>
                  <a:lnTo>
                    <a:pt x="308" y="40538"/>
                  </a:lnTo>
                  <a:lnTo>
                    <a:pt x="154" y="42227"/>
                  </a:lnTo>
                  <a:lnTo>
                    <a:pt x="1" y="43814"/>
                  </a:lnTo>
                  <a:lnTo>
                    <a:pt x="1" y="45247"/>
                  </a:lnTo>
                  <a:lnTo>
                    <a:pt x="52" y="46476"/>
                  </a:lnTo>
                  <a:lnTo>
                    <a:pt x="103" y="46988"/>
                  </a:lnTo>
                  <a:lnTo>
                    <a:pt x="205" y="47397"/>
                  </a:lnTo>
                  <a:lnTo>
                    <a:pt x="308" y="47755"/>
                  </a:lnTo>
                  <a:lnTo>
                    <a:pt x="461" y="48011"/>
                  </a:lnTo>
                  <a:lnTo>
                    <a:pt x="615" y="48165"/>
                  </a:lnTo>
                  <a:lnTo>
                    <a:pt x="820" y="48216"/>
                  </a:lnTo>
                  <a:lnTo>
                    <a:pt x="5836" y="48370"/>
                  </a:lnTo>
                  <a:lnTo>
                    <a:pt x="11415" y="48421"/>
                  </a:lnTo>
                  <a:lnTo>
                    <a:pt x="14281" y="48421"/>
                  </a:lnTo>
                  <a:lnTo>
                    <a:pt x="17147" y="48370"/>
                  </a:lnTo>
                  <a:lnTo>
                    <a:pt x="19963" y="48267"/>
                  </a:lnTo>
                  <a:lnTo>
                    <a:pt x="22727" y="48165"/>
                  </a:lnTo>
                  <a:lnTo>
                    <a:pt x="25337" y="48011"/>
                  </a:lnTo>
                  <a:lnTo>
                    <a:pt x="27845" y="47755"/>
                  </a:lnTo>
                  <a:lnTo>
                    <a:pt x="30148" y="47499"/>
                  </a:lnTo>
                  <a:lnTo>
                    <a:pt x="32196" y="47141"/>
                  </a:lnTo>
                  <a:lnTo>
                    <a:pt x="33117" y="46936"/>
                  </a:lnTo>
                  <a:lnTo>
                    <a:pt x="33936" y="46732"/>
                  </a:lnTo>
                  <a:lnTo>
                    <a:pt x="34704" y="46527"/>
                  </a:lnTo>
                  <a:lnTo>
                    <a:pt x="35369" y="46271"/>
                  </a:lnTo>
                  <a:lnTo>
                    <a:pt x="35983" y="45964"/>
                  </a:lnTo>
                  <a:lnTo>
                    <a:pt x="36444" y="45708"/>
                  </a:lnTo>
                  <a:lnTo>
                    <a:pt x="36853" y="45401"/>
                  </a:lnTo>
                  <a:lnTo>
                    <a:pt x="37109" y="45043"/>
                  </a:lnTo>
                  <a:lnTo>
                    <a:pt x="37417" y="44531"/>
                  </a:lnTo>
                  <a:lnTo>
                    <a:pt x="37672" y="43917"/>
                  </a:lnTo>
                  <a:lnTo>
                    <a:pt x="37928" y="43251"/>
                  </a:lnTo>
                  <a:lnTo>
                    <a:pt x="38082" y="42483"/>
                  </a:lnTo>
                  <a:lnTo>
                    <a:pt x="38235" y="41613"/>
                  </a:lnTo>
                  <a:lnTo>
                    <a:pt x="38338" y="40692"/>
                  </a:lnTo>
                  <a:lnTo>
                    <a:pt x="38389" y="39719"/>
                  </a:lnTo>
                  <a:lnTo>
                    <a:pt x="38440" y="38696"/>
                  </a:lnTo>
                  <a:lnTo>
                    <a:pt x="38440" y="37570"/>
                  </a:lnTo>
                  <a:lnTo>
                    <a:pt x="38389" y="36444"/>
                  </a:lnTo>
                  <a:lnTo>
                    <a:pt x="38287" y="35215"/>
                  </a:lnTo>
                  <a:lnTo>
                    <a:pt x="38184" y="33987"/>
                  </a:lnTo>
                  <a:lnTo>
                    <a:pt x="37826" y="31376"/>
                  </a:lnTo>
                  <a:lnTo>
                    <a:pt x="37365" y="28612"/>
                  </a:lnTo>
                  <a:lnTo>
                    <a:pt x="36751" y="25746"/>
                  </a:lnTo>
                  <a:lnTo>
                    <a:pt x="36035" y="22777"/>
                  </a:lnTo>
                  <a:lnTo>
                    <a:pt x="35164" y="19809"/>
                  </a:lnTo>
                  <a:lnTo>
                    <a:pt x="34192" y="16789"/>
                  </a:lnTo>
                  <a:lnTo>
                    <a:pt x="33066" y="13820"/>
                  </a:lnTo>
                  <a:lnTo>
                    <a:pt x="32452" y="12336"/>
                  </a:lnTo>
                  <a:lnTo>
                    <a:pt x="31837" y="10902"/>
                  </a:lnTo>
                  <a:lnTo>
                    <a:pt x="31172" y="9469"/>
                  </a:lnTo>
                  <a:lnTo>
                    <a:pt x="30507" y="8036"/>
                  </a:lnTo>
                  <a:lnTo>
                    <a:pt x="29790" y="6705"/>
                  </a:lnTo>
                  <a:lnTo>
                    <a:pt x="29073" y="5323"/>
                  </a:lnTo>
                  <a:lnTo>
                    <a:pt x="28408" y="4197"/>
                  </a:lnTo>
                  <a:lnTo>
                    <a:pt x="27743" y="3174"/>
                  </a:lnTo>
                  <a:lnTo>
                    <a:pt x="27026" y="2252"/>
                  </a:lnTo>
                  <a:lnTo>
                    <a:pt x="26361" y="1484"/>
                  </a:lnTo>
                  <a:lnTo>
                    <a:pt x="25644" y="870"/>
                  </a:lnTo>
                  <a:lnTo>
                    <a:pt x="25030" y="410"/>
                  </a:lnTo>
                  <a:lnTo>
                    <a:pt x="24723" y="205"/>
                  </a:lnTo>
                  <a:lnTo>
                    <a:pt x="24416" y="102"/>
                  </a:lnTo>
                  <a:lnTo>
                    <a:pt x="24109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122;p54"/>
            <p:cNvSpPr/>
            <p:nvPr/>
          </p:nvSpPr>
          <p:spPr>
            <a:xfrm>
              <a:off x="4737700" y="2067975"/>
              <a:ext cx="655200" cy="619350"/>
            </a:xfrm>
            <a:custGeom>
              <a:avLst/>
              <a:gdLst/>
              <a:ahLst/>
              <a:cxnLst/>
              <a:rect l="l" t="t" r="r" b="b"/>
              <a:pathLst>
                <a:path w="26208" h="24774" extrusionOk="0">
                  <a:moveTo>
                    <a:pt x="10289" y="0"/>
                  </a:moveTo>
                  <a:lnTo>
                    <a:pt x="9112" y="154"/>
                  </a:lnTo>
                  <a:lnTo>
                    <a:pt x="7730" y="410"/>
                  </a:lnTo>
                  <a:lnTo>
                    <a:pt x="6297" y="717"/>
                  </a:lnTo>
                  <a:lnTo>
                    <a:pt x="4863" y="1177"/>
                  </a:lnTo>
                  <a:lnTo>
                    <a:pt x="4198" y="1433"/>
                  </a:lnTo>
                  <a:lnTo>
                    <a:pt x="3533" y="1689"/>
                  </a:lnTo>
                  <a:lnTo>
                    <a:pt x="2918" y="1996"/>
                  </a:lnTo>
                  <a:lnTo>
                    <a:pt x="2407" y="2303"/>
                  </a:lnTo>
                  <a:lnTo>
                    <a:pt x="1895" y="2662"/>
                  </a:lnTo>
                  <a:lnTo>
                    <a:pt x="1485" y="2969"/>
                  </a:lnTo>
                  <a:lnTo>
                    <a:pt x="1178" y="3327"/>
                  </a:lnTo>
                  <a:lnTo>
                    <a:pt x="973" y="3737"/>
                  </a:lnTo>
                  <a:lnTo>
                    <a:pt x="820" y="4146"/>
                  </a:lnTo>
                  <a:lnTo>
                    <a:pt x="769" y="4556"/>
                  </a:lnTo>
                  <a:lnTo>
                    <a:pt x="769" y="5016"/>
                  </a:lnTo>
                  <a:lnTo>
                    <a:pt x="871" y="5426"/>
                  </a:lnTo>
                  <a:lnTo>
                    <a:pt x="973" y="5835"/>
                  </a:lnTo>
                  <a:lnTo>
                    <a:pt x="1178" y="6193"/>
                  </a:lnTo>
                  <a:lnTo>
                    <a:pt x="1434" y="6552"/>
                  </a:lnTo>
                  <a:lnTo>
                    <a:pt x="1741" y="6910"/>
                  </a:lnTo>
                  <a:lnTo>
                    <a:pt x="1434" y="7115"/>
                  </a:lnTo>
                  <a:lnTo>
                    <a:pt x="1127" y="7371"/>
                  </a:lnTo>
                  <a:lnTo>
                    <a:pt x="871" y="7627"/>
                  </a:lnTo>
                  <a:lnTo>
                    <a:pt x="666" y="7934"/>
                  </a:lnTo>
                  <a:lnTo>
                    <a:pt x="461" y="8241"/>
                  </a:lnTo>
                  <a:lnTo>
                    <a:pt x="308" y="8548"/>
                  </a:lnTo>
                  <a:lnTo>
                    <a:pt x="154" y="8906"/>
                  </a:lnTo>
                  <a:lnTo>
                    <a:pt x="52" y="9213"/>
                  </a:lnTo>
                  <a:lnTo>
                    <a:pt x="1" y="9572"/>
                  </a:lnTo>
                  <a:lnTo>
                    <a:pt x="1" y="9879"/>
                  </a:lnTo>
                  <a:lnTo>
                    <a:pt x="52" y="10135"/>
                  </a:lnTo>
                  <a:lnTo>
                    <a:pt x="206" y="10442"/>
                  </a:lnTo>
                  <a:lnTo>
                    <a:pt x="359" y="10698"/>
                  </a:lnTo>
                  <a:lnTo>
                    <a:pt x="513" y="10954"/>
                  </a:lnTo>
                  <a:lnTo>
                    <a:pt x="922" y="11414"/>
                  </a:lnTo>
                  <a:lnTo>
                    <a:pt x="1383" y="11773"/>
                  </a:lnTo>
                  <a:lnTo>
                    <a:pt x="1741" y="12080"/>
                  </a:lnTo>
                  <a:lnTo>
                    <a:pt x="2151" y="12284"/>
                  </a:lnTo>
                  <a:lnTo>
                    <a:pt x="1639" y="12899"/>
                  </a:lnTo>
                  <a:lnTo>
                    <a:pt x="1229" y="13564"/>
                  </a:lnTo>
                  <a:lnTo>
                    <a:pt x="922" y="14281"/>
                  </a:lnTo>
                  <a:lnTo>
                    <a:pt x="717" y="15048"/>
                  </a:lnTo>
                  <a:lnTo>
                    <a:pt x="717" y="15355"/>
                  </a:lnTo>
                  <a:lnTo>
                    <a:pt x="769" y="15663"/>
                  </a:lnTo>
                  <a:lnTo>
                    <a:pt x="871" y="15970"/>
                  </a:lnTo>
                  <a:lnTo>
                    <a:pt x="973" y="16277"/>
                  </a:lnTo>
                  <a:lnTo>
                    <a:pt x="1280" y="16891"/>
                  </a:lnTo>
                  <a:lnTo>
                    <a:pt x="1690" y="17403"/>
                  </a:lnTo>
                  <a:lnTo>
                    <a:pt x="2099" y="17812"/>
                  </a:lnTo>
                  <a:lnTo>
                    <a:pt x="2458" y="18171"/>
                  </a:lnTo>
                  <a:lnTo>
                    <a:pt x="2816" y="18478"/>
                  </a:lnTo>
                  <a:lnTo>
                    <a:pt x="2765" y="18887"/>
                  </a:lnTo>
                  <a:lnTo>
                    <a:pt x="2714" y="19297"/>
                  </a:lnTo>
                  <a:lnTo>
                    <a:pt x="2662" y="19706"/>
                  </a:lnTo>
                  <a:lnTo>
                    <a:pt x="2714" y="20064"/>
                  </a:lnTo>
                  <a:lnTo>
                    <a:pt x="2765" y="20474"/>
                  </a:lnTo>
                  <a:lnTo>
                    <a:pt x="2867" y="20883"/>
                  </a:lnTo>
                  <a:lnTo>
                    <a:pt x="2970" y="21293"/>
                  </a:lnTo>
                  <a:lnTo>
                    <a:pt x="3123" y="21651"/>
                  </a:lnTo>
                  <a:lnTo>
                    <a:pt x="3430" y="22112"/>
                  </a:lnTo>
                  <a:lnTo>
                    <a:pt x="3788" y="22521"/>
                  </a:lnTo>
                  <a:lnTo>
                    <a:pt x="4198" y="22880"/>
                  </a:lnTo>
                  <a:lnTo>
                    <a:pt x="4710" y="23238"/>
                  </a:lnTo>
                  <a:lnTo>
                    <a:pt x="5222" y="23494"/>
                  </a:lnTo>
                  <a:lnTo>
                    <a:pt x="5734" y="23750"/>
                  </a:lnTo>
                  <a:lnTo>
                    <a:pt x="6348" y="23954"/>
                  </a:lnTo>
                  <a:lnTo>
                    <a:pt x="6962" y="24108"/>
                  </a:lnTo>
                  <a:lnTo>
                    <a:pt x="8242" y="24364"/>
                  </a:lnTo>
                  <a:lnTo>
                    <a:pt x="9470" y="24569"/>
                  </a:lnTo>
                  <a:lnTo>
                    <a:pt x="10750" y="24671"/>
                  </a:lnTo>
                  <a:lnTo>
                    <a:pt x="11876" y="24773"/>
                  </a:lnTo>
                  <a:lnTo>
                    <a:pt x="13155" y="24773"/>
                  </a:lnTo>
                  <a:lnTo>
                    <a:pt x="14844" y="24569"/>
                  </a:lnTo>
                  <a:lnTo>
                    <a:pt x="16738" y="24262"/>
                  </a:lnTo>
                  <a:lnTo>
                    <a:pt x="18734" y="23903"/>
                  </a:lnTo>
                  <a:lnTo>
                    <a:pt x="22369" y="23187"/>
                  </a:lnTo>
                  <a:lnTo>
                    <a:pt x="23750" y="22880"/>
                  </a:lnTo>
                  <a:lnTo>
                    <a:pt x="24621" y="22726"/>
                  </a:lnTo>
                  <a:lnTo>
                    <a:pt x="26207" y="4453"/>
                  </a:lnTo>
                  <a:lnTo>
                    <a:pt x="24211" y="3737"/>
                  </a:lnTo>
                  <a:lnTo>
                    <a:pt x="22061" y="2969"/>
                  </a:lnTo>
                  <a:lnTo>
                    <a:pt x="19553" y="2150"/>
                  </a:lnTo>
                  <a:lnTo>
                    <a:pt x="16841" y="1331"/>
                  </a:lnTo>
                  <a:lnTo>
                    <a:pt x="14230" y="614"/>
                  </a:lnTo>
                  <a:lnTo>
                    <a:pt x="13053" y="358"/>
                  </a:lnTo>
                  <a:lnTo>
                    <a:pt x="11978" y="154"/>
                  </a:lnTo>
                  <a:lnTo>
                    <a:pt x="11057" y="51"/>
                  </a:lnTo>
                  <a:lnTo>
                    <a:pt x="10289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123;p54"/>
            <p:cNvSpPr/>
            <p:nvPr/>
          </p:nvSpPr>
          <p:spPr>
            <a:xfrm>
              <a:off x="4779925" y="2211275"/>
              <a:ext cx="231650" cy="30750"/>
            </a:xfrm>
            <a:custGeom>
              <a:avLst/>
              <a:gdLst/>
              <a:ahLst/>
              <a:cxnLst/>
              <a:rect l="l" t="t" r="r" b="b"/>
              <a:pathLst>
                <a:path w="9266" h="1230" extrusionOk="0">
                  <a:moveTo>
                    <a:pt x="9214" y="1"/>
                  </a:moveTo>
                  <a:lnTo>
                    <a:pt x="6911" y="103"/>
                  </a:lnTo>
                  <a:lnTo>
                    <a:pt x="4608" y="257"/>
                  </a:lnTo>
                  <a:lnTo>
                    <a:pt x="3430" y="410"/>
                  </a:lnTo>
                  <a:lnTo>
                    <a:pt x="2304" y="564"/>
                  </a:lnTo>
                  <a:lnTo>
                    <a:pt x="1178" y="769"/>
                  </a:lnTo>
                  <a:lnTo>
                    <a:pt x="52" y="1076"/>
                  </a:lnTo>
                  <a:lnTo>
                    <a:pt x="1" y="1178"/>
                  </a:lnTo>
                  <a:lnTo>
                    <a:pt x="1" y="1229"/>
                  </a:lnTo>
                  <a:lnTo>
                    <a:pt x="52" y="1229"/>
                  </a:lnTo>
                  <a:lnTo>
                    <a:pt x="1229" y="1127"/>
                  </a:lnTo>
                  <a:lnTo>
                    <a:pt x="2355" y="973"/>
                  </a:lnTo>
                  <a:lnTo>
                    <a:pt x="4659" y="615"/>
                  </a:lnTo>
                  <a:lnTo>
                    <a:pt x="6911" y="308"/>
                  </a:lnTo>
                  <a:lnTo>
                    <a:pt x="8088" y="205"/>
                  </a:lnTo>
                  <a:lnTo>
                    <a:pt x="9214" y="103"/>
                  </a:lnTo>
                  <a:lnTo>
                    <a:pt x="9265" y="103"/>
                  </a:lnTo>
                  <a:lnTo>
                    <a:pt x="9265" y="52"/>
                  </a:lnTo>
                  <a:lnTo>
                    <a:pt x="92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124;p54"/>
            <p:cNvSpPr/>
            <p:nvPr/>
          </p:nvSpPr>
          <p:spPr>
            <a:xfrm>
              <a:off x="4787625" y="2369950"/>
              <a:ext cx="226500" cy="11550"/>
            </a:xfrm>
            <a:custGeom>
              <a:avLst/>
              <a:gdLst/>
              <a:ahLst/>
              <a:cxnLst/>
              <a:rect l="l" t="t" r="r" b="b"/>
              <a:pathLst>
                <a:path w="9060" h="462" extrusionOk="0">
                  <a:moveTo>
                    <a:pt x="1126" y="1"/>
                  </a:moveTo>
                  <a:lnTo>
                    <a:pt x="614" y="52"/>
                  </a:lnTo>
                  <a:lnTo>
                    <a:pt x="102" y="154"/>
                  </a:lnTo>
                  <a:lnTo>
                    <a:pt x="0" y="257"/>
                  </a:lnTo>
                  <a:lnTo>
                    <a:pt x="0" y="308"/>
                  </a:lnTo>
                  <a:lnTo>
                    <a:pt x="102" y="359"/>
                  </a:lnTo>
                  <a:lnTo>
                    <a:pt x="1126" y="461"/>
                  </a:lnTo>
                  <a:lnTo>
                    <a:pt x="2201" y="410"/>
                  </a:lnTo>
                  <a:lnTo>
                    <a:pt x="3327" y="359"/>
                  </a:lnTo>
                  <a:lnTo>
                    <a:pt x="6756" y="359"/>
                  </a:lnTo>
                  <a:lnTo>
                    <a:pt x="9009" y="410"/>
                  </a:lnTo>
                  <a:lnTo>
                    <a:pt x="9060" y="359"/>
                  </a:lnTo>
                  <a:lnTo>
                    <a:pt x="9060" y="308"/>
                  </a:lnTo>
                  <a:lnTo>
                    <a:pt x="9009" y="308"/>
                  </a:lnTo>
                  <a:lnTo>
                    <a:pt x="6756" y="154"/>
                  </a:lnTo>
                  <a:lnTo>
                    <a:pt x="4453" y="52"/>
                  </a:lnTo>
                  <a:lnTo>
                    <a:pt x="33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125;p54"/>
            <p:cNvSpPr/>
            <p:nvPr/>
          </p:nvSpPr>
          <p:spPr>
            <a:xfrm>
              <a:off x="4808075" y="2527350"/>
              <a:ext cx="206050" cy="10250"/>
            </a:xfrm>
            <a:custGeom>
              <a:avLst/>
              <a:gdLst/>
              <a:ahLst/>
              <a:cxnLst/>
              <a:rect l="l" t="t" r="r" b="b"/>
              <a:pathLst>
                <a:path w="8242" h="410" extrusionOk="0">
                  <a:moveTo>
                    <a:pt x="513" y="0"/>
                  </a:moveTo>
                  <a:lnTo>
                    <a:pt x="52" y="103"/>
                  </a:lnTo>
                  <a:lnTo>
                    <a:pt x="1" y="154"/>
                  </a:lnTo>
                  <a:lnTo>
                    <a:pt x="52" y="205"/>
                  </a:lnTo>
                  <a:lnTo>
                    <a:pt x="513" y="307"/>
                  </a:lnTo>
                  <a:lnTo>
                    <a:pt x="973" y="359"/>
                  </a:lnTo>
                  <a:lnTo>
                    <a:pt x="1434" y="410"/>
                  </a:lnTo>
                  <a:lnTo>
                    <a:pt x="1895" y="359"/>
                  </a:lnTo>
                  <a:lnTo>
                    <a:pt x="8191" y="359"/>
                  </a:lnTo>
                  <a:lnTo>
                    <a:pt x="8242" y="307"/>
                  </a:lnTo>
                  <a:lnTo>
                    <a:pt x="8191" y="256"/>
                  </a:lnTo>
                  <a:lnTo>
                    <a:pt x="6092" y="205"/>
                  </a:lnTo>
                  <a:lnTo>
                    <a:pt x="4045" y="154"/>
                  </a:lnTo>
                  <a:lnTo>
                    <a:pt x="1946" y="5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126;p54"/>
            <p:cNvSpPr/>
            <p:nvPr/>
          </p:nvSpPr>
          <p:spPr>
            <a:xfrm>
              <a:off x="5386475" y="1421750"/>
              <a:ext cx="825375" cy="1232300"/>
            </a:xfrm>
            <a:custGeom>
              <a:avLst/>
              <a:gdLst/>
              <a:ahLst/>
              <a:cxnLst/>
              <a:rect l="l" t="t" r="r" b="b"/>
              <a:pathLst>
                <a:path w="33015" h="49292" extrusionOk="0">
                  <a:moveTo>
                    <a:pt x="17813" y="1"/>
                  </a:moveTo>
                  <a:lnTo>
                    <a:pt x="17454" y="103"/>
                  </a:lnTo>
                  <a:lnTo>
                    <a:pt x="17198" y="257"/>
                  </a:lnTo>
                  <a:lnTo>
                    <a:pt x="16891" y="513"/>
                  </a:lnTo>
                  <a:lnTo>
                    <a:pt x="16635" y="820"/>
                  </a:lnTo>
                  <a:lnTo>
                    <a:pt x="16431" y="1229"/>
                  </a:lnTo>
                  <a:lnTo>
                    <a:pt x="16175" y="1741"/>
                  </a:lnTo>
                  <a:lnTo>
                    <a:pt x="16021" y="2304"/>
                  </a:lnTo>
                  <a:lnTo>
                    <a:pt x="15868" y="2970"/>
                  </a:lnTo>
                  <a:lnTo>
                    <a:pt x="15714" y="3737"/>
                  </a:lnTo>
                  <a:lnTo>
                    <a:pt x="15612" y="4607"/>
                  </a:lnTo>
                  <a:lnTo>
                    <a:pt x="15561" y="5580"/>
                  </a:lnTo>
                  <a:lnTo>
                    <a:pt x="15509" y="6655"/>
                  </a:lnTo>
                  <a:lnTo>
                    <a:pt x="15509" y="7832"/>
                  </a:lnTo>
                  <a:lnTo>
                    <a:pt x="15509" y="9112"/>
                  </a:lnTo>
                  <a:lnTo>
                    <a:pt x="15714" y="14025"/>
                  </a:lnTo>
                  <a:lnTo>
                    <a:pt x="15970" y="18171"/>
                  </a:lnTo>
                  <a:lnTo>
                    <a:pt x="16175" y="21550"/>
                  </a:lnTo>
                  <a:lnTo>
                    <a:pt x="16431" y="24211"/>
                  </a:lnTo>
                  <a:lnTo>
                    <a:pt x="16789" y="27589"/>
                  </a:lnTo>
                  <a:lnTo>
                    <a:pt x="16891" y="28408"/>
                  </a:lnTo>
                  <a:lnTo>
                    <a:pt x="16891" y="28715"/>
                  </a:lnTo>
                  <a:lnTo>
                    <a:pt x="16124" y="28818"/>
                  </a:lnTo>
                  <a:lnTo>
                    <a:pt x="14230" y="28920"/>
                  </a:lnTo>
                  <a:lnTo>
                    <a:pt x="8395" y="29227"/>
                  </a:lnTo>
                  <a:lnTo>
                    <a:pt x="0" y="29637"/>
                  </a:lnTo>
                  <a:lnTo>
                    <a:pt x="256" y="49292"/>
                  </a:lnTo>
                  <a:lnTo>
                    <a:pt x="9111" y="49292"/>
                  </a:lnTo>
                  <a:lnTo>
                    <a:pt x="11671" y="49189"/>
                  </a:lnTo>
                  <a:lnTo>
                    <a:pt x="14383" y="49138"/>
                  </a:lnTo>
                  <a:lnTo>
                    <a:pt x="17147" y="48985"/>
                  </a:lnTo>
                  <a:lnTo>
                    <a:pt x="19860" y="48780"/>
                  </a:lnTo>
                  <a:lnTo>
                    <a:pt x="22470" y="48575"/>
                  </a:lnTo>
                  <a:lnTo>
                    <a:pt x="24927" y="48268"/>
                  </a:lnTo>
                  <a:lnTo>
                    <a:pt x="27077" y="47910"/>
                  </a:lnTo>
                  <a:lnTo>
                    <a:pt x="28050" y="47705"/>
                  </a:lnTo>
                  <a:lnTo>
                    <a:pt x="28920" y="47500"/>
                  </a:lnTo>
                  <a:lnTo>
                    <a:pt x="29739" y="47244"/>
                  </a:lnTo>
                  <a:lnTo>
                    <a:pt x="30404" y="46937"/>
                  </a:lnTo>
                  <a:lnTo>
                    <a:pt x="30967" y="46681"/>
                  </a:lnTo>
                  <a:lnTo>
                    <a:pt x="31377" y="46374"/>
                  </a:lnTo>
                  <a:lnTo>
                    <a:pt x="31735" y="45965"/>
                  </a:lnTo>
                  <a:lnTo>
                    <a:pt x="31991" y="45504"/>
                  </a:lnTo>
                  <a:lnTo>
                    <a:pt x="32247" y="44941"/>
                  </a:lnTo>
                  <a:lnTo>
                    <a:pt x="32503" y="44276"/>
                  </a:lnTo>
                  <a:lnTo>
                    <a:pt x="32656" y="43559"/>
                  </a:lnTo>
                  <a:lnTo>
                    <a:pt x="32810" y="42740"/>
                  </a:lnTo>
                  <a:lnTo>
                    <a:pt x="32912" y="41870"/>
                  </a:lnTo>
                  <a:lnTo>
                    <a:pt x="33014" y="40897"/>
                  </a:lnTo>
                  <a:lnTo>
                    <a:pt x="33014" y="39874"/>
                  </a:lnTo>
                  <a:lnTo>
                    <a:pt x="33014" y="38748"/>
                  </a:lnTo>
                  <a:lnTo>
                    <a:pt x="33014" y="37622"/>
                  </a:lnTo>
                  <a:lnTo>
                    <a:pt x="32912" y="36393"/>
                  </a:lnTo>
                  <a:lnTo>
                    <a:pt x="32656" y="33834"/>
                  </a:lnTo>
                  <a:lnTo>
                    <a:pt x="32298" y="31121"/>
                  </a:lnTo>
                  <a:lnTo>
                    <a:pt x="31786" y="28255"/>
                  </a:lnTo>
                  <a:lnTo>
                    <a:pt x="31121" y="25337"/>
                  </a:lnTo>
                  <a:lnTo>
                    <a:pt x="30353" y="22317"/>
                  </a:lnTo>
                  <a:lnTo>
                    <a:pt x="29483" y="19297"/>
                  </a:lnTo>
                  <a:lnTo>
                    <a:pt x="28459" y="16278"/>
                  </a:lnTo>
                  <a:lnTo>
                    <a:pt x="27947" y="14793"/>
                  </a:lnTo>
                  <a:lnTo>
                    <a:pt x="27384" y="13309"/>
                  </a:lnTo>
                  <a:lnTo>
                    <a:pt x="26770" y="11824"/>
                  </a:lnTo>
                  <a:lnTo>
                    <a:pt x="26156" y="10391"/>
                  </a:lnTo>
                  <a:lnTo>
                    <a:pt x="25490" y="9009"/>
                  </a:lnTo>
                  <a:lnTo>
                    <a:pt x="24825" y="7627"/>
                  </a:lnTo>
                  <a:lnTo>
                    <a:pt x="24057" y="6143"/>
                  </a:lnTo>
                  <a:lnTo>
                    <a:pt x="23238" y="4812"/>
                  </a:lnTo>
                  <a:lnTo>
                    <a:pt x="22419" y="3584"/>
                  </a:lnTo>
                  <a:lnTo>
                    <a:pt x="21600" y="2509"/>
                  </a:lnTo>
                  <a:lnTo>
                    <a:pt x="20781" y="1588"/>
                  </a:lnTo>
                  <a:lnTo>
                    <a:pt x="20372" y="1178"/>
                  </a:lnTo>
                  <a:lnTo>
                    <a:pt x="19962" y="820"/>
                  </a:lnTo>
                  <a:lnTo>
                    <a:pt x="19553" y="564"/>
                  </a:lnTo>
                  <a:lnTo>
                    <a:pt x="19195" y="308"/>
                  </a:lnTo>
                  <a:lnTo>
                    <a:pt x="18836" y="154"/>
                  </a:lnTo>
                  <a:lnTo>
                    <a:pt x="18478" y="52"/>
                  </a:lnTo>
                  <a:lnTo>
                    <a:pt x="18120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127;p54"/>
            <p:cNvSpPr/>
            <p:nvPr/>
          </p:nvSpPr>
          <p:spPr>
            <a:xfrm>
              <a:off x="5386475" y="1432000"/>
              <a:ext cx="778025" cy="1175975"/>
            </a:xfrm>
            <a:custGeom>
              <a:avLst/>
              <a:gdLst/>
              <a:ahLst/>
              <a:cxnLst/>
              <a:rect l="l" t="t" r="r" b="b"/>
              <a:pathLst>
                <a:path w="31121" h="47039" extrusionOk="0">
                  <a:moveTo>
                    <a:pt x="17659" y="0"/>
                  </a:moveTo>
                  <a:lnTo>
                    <a:pt x="17352" y="205"/>
                  </a:lnTo>
                  <a:lnTo>
                    <a:pt x="17147" y="359"/>
                  </a:lnTo>
                  <a:lnTo>
                    <a:pt x="16943" y="359"/>
                  </a:lnTo>
                  <a:lnTo>
                    <a:pt x="16789" y="307"/>
                  </a:lnTo>
                  <a:lnTo>
                    <a:pt x="16635" y="512"/>
                  </a:lnTo>
                  <a:lnTo>
                    <a:pt x="16738" y="563"/>
                  </a:lnTo>
                  <a:lnTo>
                    <a:pt x="17045" y="563"/>
                  </a:lnTo>
                  <a:lnTo>
                    <a:pt x="17198" y="512"/>
                  </a:lnTo>
                  <a:lnTo>
                    <a:pt x="17352" y="410"/>
                  </a:lnTo>
                  <a:lnTo>
                    <a:pt x="17454" y="256"/>
                  </a:lnTo>
                  <a:lnTo>
                    <a:pt x="17659" y="0"/>
                  </a:lnTo>
                  <a:close/>
                  <a:moveTo>
                    <a:pt x="22061" y="4453"/>
                  </a:moveTo>
                  <a:lnTo>
                    <a:pt x="21754" y="4556"/>
                  </a:lnTo>
                  <a:lnTo>
                    <a:pt x="22061" y="4556"/>
                  </a:lnTo>
                  <a:lnTo>
                    <a:pt x="22215" y="4607"/>
                  </a:lnTo>
                  <a:lnTo>
                    <a:pt x="22368" y="4658"/>
                  </a:lnTo>
                  <a:lnTo>
                    <a:pt x="22470" y="4760"/>
                  </a:lnTo>
                  <a:lnTo>
                    <a:pt x="22522" y="4863"/>
                  </a:lnTo>
                  <a:lnTo>
                    <a:pt x="22573" y="4965"/>
                  </a:lnTo>
                  <a:lnTo>
                    <a:pt x="22624" y="5068"/>
                  </a:lnTo>
                  <a:lnTo>
                    <a:pt x="22624" y="5272"/>
                  </a:lnTo>
                  <a:lnTo>
                    <a:pt x="22726" y="5477"/>
                  </a:lnTo>
                  <a:lnTo>
                    <a:pt x="22829" y="5579"/>
                  </a:lnTo>
                  <a:lnTo>
                    <a:pt x="22982" y="5682"/>
                  </a:lnTo>
                  <a:lnTo>
                    <a:pt x="23187" y="5733"/>
                  </a:lnTo>
                  <a:lnTo>
                    <a:pt x="23341" y="5733"/>
                  </a:lnTo>
                  <a:lnTo>
                    <a:pt x="23699" y="5682"/>
                  </a:lnTo>
                  <a:lnTo>
                    <a:pt x="23341" y="5631"/>
                  </a:lnTo>
                  <a:lnTo>
                    <a:pt x="23238" y="5579"/>
                  </a:lnTo>
                  <a:lnTo>
                    <a:pt x="23085" y="5528"/>
                  </a:lnTo>
                  <a:lnTo>
                    <a:pt x="22982" y="5426"/>
                  </a:lnTo>
                  <a:lnTo>
                    <a:pt x="22931" y="5323"/>
                  </a:lnTo>
                  <a:lnTo>
                    <a:pt x="22880" y="5221"/>
                  </a:lnTo>
                  <a:lnTo>
                    <a:pt x="22880" y="5068"/>
                  </a:lnTo>
                  <a:lnTo>
                    <a:pt x="22829" y="4863"/>
                  </a:lnTo>
                  <a:lnTo>
                    <a:pt x="22726" y="4709"/>
                  </a:lnTo>
                  <a:lnTo>
                    <a:pt x="22624" y="4556"/>
                  </a:lnTo>
                  <a:lnTo>
                    <a:pt x="22470" y="4453"/>
                  </a:lnTo>
                  <a:close/>
                  <a:moveTo>
                    <a:pt x="17250" y="6757"/>
                  </a:moveTo>
                  <a:lnTo>
                    <a:pt x="17147" y="7115"/>
                  </a:lnTo>
                  <a:lnTo>
                    <a:pt x="17147" y="7269"/>
                  </a:lnTo>
                  <a:lnTo>
                    <a:pt x="17096" y="7371"/>
                  </a:lnTo>
                  <a:lnTo>
                    <a:pt x="16994" y="7473"/>
                  </a:lnTo>
                  <a:lnTo>
                    <a:pt x="16891" y="7576"/>
                  </a:lnTo>
                  <a:lnTo>
                    <a:pt x="16789" y="7627"/>
                  </a:lnTo>
                  <a:lnTo>
                    <a:pt x="16482" y="7627"/>
                  </a:lnTo>
                  <a:lnTo>
                    <a:pt x="16277" y="7729"/>
                  </a:lnTo>
                  <a:lnTo>
                    <a:pt x="16124" y="7883"/>
                  </a:lnTo>
                  <a:lnTo>
                    <a:pt x="16021" y="8036"/>
                  </a:lnTo>
                  <a:lnTo>
                    <a:pt x="16021" y="8190"/>
                  </a:lnTo>
                  <a:lnTo>
                    <a:pt x="16021" y="8395"/>
                  </a:lnTo>
                  <a:lnTo>
                    <a:pt x="16021" y="8548"/>
                  </a:lnTo>
                  <a:lnTo>
                    <a:pt x="16072" y="8702"/>
                  </a:lnTo>
                  <a:lnTo>
                    <a:pt x="16124" y="8395"/>
                  </a:lnTo>
                  <a:lnTo>
                    <a:pt x="16175" y="8241"/>
                  </a:lnTo>
                  <a:lnTo>
                    <a:pt x="16226" y="8139"/>
                  </a:lnTo>
                  <a:lnTo>
                    <a:pt x="16328" y="8036"/>
                  </a:lnTo>
                  <a:lnTo>
                    <a:pt x="16431" y="7934"/>
                  </a:lnTo>
                  <a:lnTo>
                    <a:pt x="16533" y="7883"/>
                  </a:lnTo>
                  <a:lnTo>
                    <a:pt x="16635" y="7883"/>
                  </a:lnTo>
                  <a:lnTo>
                    <a:pt x="16943" y="7832"/>
                  </a:lnTo>
                  <a:lnTo>
                    <a:pt x="17147" y="7729"/>
                  </a:lnTo>
                  <a:lnTo>
                    <a:pt x="17250" y="7524"/>
                  </a:lnTo>
                  <a:lnTo>
                    <a:pt x="17352" y="7269"/>
                  </a:lnTo>
                  <a:lnTo>
                    <a:pt x="17301" y="7115"/>
                  </a:lnTo>
                  <a:lnTo>
                    <a:pt x="17250" y="6757"/>
                  </a:lnTo>
                  <a:close/>
                  <a:moveTo>
                    <a:pt x="22368" y="11722"/>
                  </a:moveTo>
                  <a:lnTo>
                    <a:pt x="22163" y="11773"/>
                  </a:lnTo>
                  <a:lnTo>
                    <a:pt x="22010" y="11875"/>
                  </a:lnTo>
                  <a:lnTo>
                    <a:pt x="21907" y="12029"/>
                  </a:lnTo>
                  <a:lnTo>
                    <a:pt x="21703" y="12285"/>
                  </a:lnTo>
                  <a:lnTo>
                    <a:pt x="21959" y="12131"/>
                  </a:lnTo>
                  <a:lnTo>
                    <a:pt x="22010" y="12131"/>
                  </a:lnTo>
                  <a:lnTo>
                    <a:pt x="22112" y="12029"/>
                  </a:lnTo>
                  <a:lnTo>
                    <a:pt x="22266" y="11978"/>
                  </a:lnTo>
                  <a:lnTo>
                    <a:pt x="22470" y="11978"/>
                  </a:lnTo>
                  <a:lnTo>
                    <a:pt x="22624" y="12029"/>
                  </a:lnTo>
                  <a:lnTo>
                    <a:pt x="22726" y="12131"/>
                  </a:lnTo>
                  <a:lnTo>
                    <a:pt x="22880" y="12233"/>
                  </a:lnTo>
                  <a:lnTo>
                    <a:pt x="23033" y="12285"/>
                  </a:lnTo>
                  <a:lnTo>
                    <a:pt x="23443" y="12285"/>
                  </a:lnTo>
                  <a:lnTo>
                    <a:pt x="23597" y="12182"/>
                  </a:lnTo>
                  <a:lnTo>
                    <a:pt x="23699" y="12029"/>
                  </a:lnTo>
                  <a:lnTo>
                    <a:pt x="23904" y="11773"/>
                  </a:lnTo>
                  <a:lnTo>
                    <a:pt x="23597" y="11926"/>
                  </a:lnTo>
                  <a:lnTo>
                    <a:pt x="23494" y="12029"/>
                  </a:lnTo>
                  <a:lnTo>
                    <a:pt x="23341" y="12080"/>
                  </a:lnTo>
                  <a:lnTo>
                    <a:pt x="23136" y="12080"/>
                  </a:lnTo>
                  <a:lnTo>
                    <a:pt x="22982" y="11978"/>
                  </a:lnTo>
                  <a:lnTo>
                    <a:pt x="22880" y="11926"/>
                  </a:lnTo>
                  <a:lnTo>
                    <a:pt x="22726" y="11824"/>
                  </a:lnTo>
                  <a:lnTo>
                    <a:pt x="22573" y="11773"/>
                  </a:lnTo>
                  <a:lnTo>
                    <a:pt x="22368" y="11722"/>
                  </a:lnTo>
                  <a:close/>
                  <a:moveTo>
                    <a:pt x="16021" y="14383"/>
                  </a:moveTo>
                  <a:lnTo>
                    <a:pt x="15765" y="14434"/>
                  </a:lnTo>
                  <a:lnTo>
                    <a:pt x="16021" y="14486"/>
                  </a:lnTo>
                  <a:lnTo>
                    <a:pt x="16124" y="14537"/>
                  </a:lnTo>
                  <a:lnTo>
                    <a:pt x="16277" y="14588"/>
                  </a:lnTo>
                  <a:lnTo>
                    <a:pt x="16379" y="14690"/>
                  </a:lnTo>
                  <a:lnTo>
                    <a:pt x="16482" y="14793"/>
                  </a:lnTo>
                  <a:lnTo>
                    <a:pt x="16533" y="14895"/>
                  </a:lnTo>
                  <a:lnTo>
                    <a:pt x="16533" y="14997"/>
                  </a:lnTo>
                  <a:lnTo>
                    <a:pt x="16533" y="15202"/>
                  </a:lnTo>
                  <a:lnTo>
                    <a:pt x="16635" y="15356"/>
                  </a:lnTo>
                  <a:lnTo>
                    <a:pt x="16738" y="15509"/>
                  </a:lnTo>
                  <a:lnTo>
                    <a:pt x="16943" y="15612"/>
                  </a:lnTo>
                  <a:lnTo>
                    <a:pt x="17096" y="15663"/>
                  </a:lnTo>
                  <a:lnTo>
                    <a:pt x="17301" y="15663"/>
                  </a:lnTo>
                  <a:lnTo>
                    <a:pt x="17608" y="15612"/>
                  </a:lnTo>
                  <a:lnTo>
                    <a:pt x="17301" y="15560"/>
                  </a:lnTo>
                  <a:lnTo>
                    <a:pt x="17147" y="15509"/>
                  </a:lnTo>
                  <a:lnTo>
                    <a:pt x="16994" y="15458"/>
                  </a:lnTo>
                  <a:lnTo>
                    <a:pt x="16840" y="15253"/>
                  </a:lnTo>
                  <a:lnTo>
                    <a:pt x="16789" y="15049"/>
                  </a:lnTo>
                  <a:lnTo>
                    <a:pt x="16789" y="14895"/>
                  </a:lnTo>
                  <a:lnTo>
                    <a:pt x="16687" y="14639"/>
                  </a:lnTo>
                  <a:lnTo>
                    <a:pt x="16482" y="14486"/>
                  </a:lnTo>
                  <a:lnTo>
                    <a:pt x="16277" y="14383"/>
                  </a:lnTo>
                  <a:close/>
                  <a:moveTo>
                    <a:pt x="24262" y="17710"/>
                  </a:moveTo>
                  <a:lnTo>
                    <a:pt x="24211" y="18068"/>
                  </a:lnTo>
                  <a:lnTo>
                    <a:pt x="24160" y="18171"/>
                  </a:lnTo>
                  <a:lnTo>
                    <a:pt x="24108" y="18324"/>
                  </a:lnTo>
                  <a:lnTo>
                    <a:pt x="24057" y="18427"/>
                  </a:lnTo>
                  <a:lnTo>
                    <a:pt x="23955" y="18478"/>
                  </a:lnTo>
                  <a:lnTo>
                    <a:pt x="23801" y="18529"/>
                  </a:lnTo>
                  <a:lnTo>
                    <a:pt x="23699" y="18580"/>
                  </a:lnTo>
                  <a:lnTo>
                    <a:pt x="23494" y="18580"/>
                  </a:lnTo>
                  <a:lnTo>
                    <a:pt x="23341" y="18683"/>
                  </a:lnTo>
                  <a:lnTo>
                    <a:pt x="23187" y="18785"/>
                  </a:lnTo>
                  <a:lnTo>
                    <a:pt x="23085" y="18939"/>
                  </a:lnTo>
                  <a:lnTo>
                    <a:pt x="23033" y="19143"/>
                  </a:lnTo>
                  <a:lnTo>
                    <a:pt x="23033" y="19348"/>
                  </a:lnTo>
                  <a:lnTo>
                    <a:pt x="23085" y="19655"/>
                  </a:lnTo>
                  <a:lnTo>
                    <a:pt x="23187" y="19348"/>
                  </a:lnTo>
                  <a:lnTo>
                    <a:pt x="23187" y="19195"/>
                  </a:lnTo>
                  <a:lnTo>
                    <a:pt x="23289" y="19041"/>
                  </a:lnTo>
                  <a:lnTo>
                    <a:pt x="23341" y="18939"/>
                  </a:lnTo>
                  <a:lnTo>
                    <a:pt x="23443" y="18887"/>
                  </a:lnTo>
                  <a:lnTo>
                    <a:pt x="23597" y="18836"/>
                  </a:lnTo>
                  <a:lnTo>
                    <a:pt x="23699" y="18836"/>
                  </a:lnTo>
                  <a:lnTo>
                    <a:pt x="23904" y="18785"/>
                  </a:lnTo>
                  <a:lnTo>
                    <a:pt x="24057" y="18683"/>
                  </a:lnTo>
                  <a:lnTo>
                    <a:pt x="24211" y="18580"/>
                  </a:lnTo>
                  <a:lnTo>
                    <a:pt x="24313" y="18427"/>
                  </a:lnTo>
                  <a:lnTo>
                    <a:pt x="24313" y="18222"/>
                  </a:lnTo>
                  <a:lnTo>
                    <a:pt x="24313" y="18068"/>
                  </a:lnTo>
                  <a:lnTo>
                    <a:pt x="24262" y="17864"/>
                  </a:lnTo>
                  <a:lnTo>
                    <a:pt x="24262" y="17710"/>
                  </a:lnTo>
                  <a:close/>
                  <a:moveTo>
                    <a:pt x="26975" y="23340"/>
                  </a:moveTo>
                  <a:lnTo>
                    <a:pt x="26770" y="23392"/>
                  </a:lnTo>
                  <a:lnTo>
                    <a:pt x="26616" y="23494"/>
                  </a:lnTo>
                  <a:lnTo>
                    <a:pt x="26514" y="23596"/>
                  </a:lnTo>
                  <a:lnTo>
                    <a:pt x="26309" y="23852"/>
                  </a:lnTo>
                  <a:lnTo>
                    <a:pt x="26616" y="23699"/>
                  </a:lnTo>
                  <a:lnTo>
                    <a:pt x="26719" y="23596"/>
                  </a:lnTo>
                  <a:lnTo>
                    <a:pt x="26872" y="23596"/>
                  </a:lnTo>
                  <a:lnTo>
                    <a:pt x="26975" y="23545"/>
                  </a:lnTo>
                  <a:lnTo>
                    <a:pt x="27128" y="23596"/>
                  </a:lnTo>
                  <a:lnTo>
                    <a:pt x="27231" y="23648"/>
                  </a:lnTo>
                  <a:lnTo>
                    <a:pt x="27333" y="23699"/>
                  </a:lnTo>
                  <a:lnTo>
                    <a:pt x="27487" y="23852"/>
                  </a:lnTo>
                  <a:lnTo>
                    <a:pt x="27691" y="23904"/>
                  </a:lnTo>
                  <a:lnTo>
                    <a:pt x="27845" y="23904"/>
                  </a:lnTo>
                  <a:lnTo>
                    <a:pt x="28050" y="23852"/>
                  </a:lnTo>
                  <a:lnTo>
                    <a:pt x="28203" y="23750"/>
                  </a:lnTo>
                  <a:lnTo>
                    <a:pt x="28306" y="23596"/>
                  </a:lnTo>
                  <a:lnTo>
                    <a:pt x="28510" y="23340"/>
                  </a:lnTo>
                  <a:lnTo>
                    <a:pt x="28510" y="23340"/>
                  </a:lnTo>
                  <a:lnTo>
                    <a:pt x="28203" y="23494"/>
                  </a:lnTo>
                  <a:lnTo>
                    <a:pt x="28254" y="23494"/>
                  </a:lnTo>
                  <a:lnTo>
                    <a:pt x="28101" y="23596"/>
                  </a:lnTo>
                  <a:lnTo>
                    <a:pt x="27998" y="23648"/>
                  </a:lnTo>
                  <a:lnTo>
                    <a:pt x="27742" y="23648"/>
                  </a:lnTo>
                  <a:lnTo>
                    <a:pt x="27589" y="23596"/>
                  </a:lnTo>
                  <a:lnTo>
                    <a:pt x="27487" y="23545"/>
                  </a:lnTo>
                  <a:lnTo>
                    <a:pt x="27333" y="23392"/>
                  </a:lnTo>
                  <a:lnTo>
                    <a:pt x="27179" y="23340"/>
                  </a:lnTo>
                  <a:close/>
                  <a:moveTo>
                    <a:pt x="19553" y="23494"/>
                  </a:moveTo>
                  <a:lnTo>
                    <a:pt x="19348" y="23545"/>
                  </a:lnTo>
                  <a:lnTo>
                    <a:pt x="19041" y="23596"/>
                  </a:lnTo>
                  <a:lnTo>
                    <a:pt x="19348" y="23648"/>
                  </a:lnTo>
                  <a:lnTo>
                    <a:pt x="19604" y="23750"/>
                  </a:lnTo>
                  <a:lnTo>
                    <a:pt x="19706" y="23852"/>
                  </a:lnTo>
                  <a:lnTo>
                    <a:pt x="19809" y="23904"/>
                  </a:lnTo>
                  <a:lnTo>
                    <a:pt x="19860" y="24057"/>
                  </a:lnTo>
                  <a:lnTo>
                    <a:pt x="19860" y="24159"/>
                  </a:lnTo>
                  <a:lnTo>
                    <a:pt x="19911" y="24364"/>
                  </a:lnTo>
                  <a:lnTo>
                    <a:pt x="19962" y="24518"/>
                  </a:lnTo>
                  <a:lnTo>
                    <a:pt x="20116" y="24671"/>
                  </a:lnTo>
                  <a:lnTo>
                    <a:pt x="20270" y="24774"/>
                  </a:lnTo>
                  <a:lnTo>
                    <a:pt x="20474" y="24825"/>
                  </a:lnTo>
                  <a:lnTo>
                    <a:pt x="20628" y="24774"/>
                  </a:lnTo>
                  <a:lnTo>
                    <a:pt x="20935" y="24722"/>
                  </a:lnTo>
                  <a:lnTo>
                    <a:pt x="20628" y="24671"/>
                  </a:lnTo>
                  <a:lnTo>
                    <a:pt x="20474" y="24620"/>
                  </a:lnTo>
                  <a:lnTo>
                    <a:pt x="20372" y="24569"/>
                  </a:lnTo>
                  <a:lnTo>
                    <a:pt x="20270" y="24467"/>
                  </a:lnTo>
                  <a:lnTo>
                    <a:pt x="20167" y="24364"/>
                  </a:lnTo>
                  <a:lnTo>
                    <a:pt x="20167" y="24262"/>
                  </a:lnTo>
                  <a:lnTo>
                    <a:pt x="20116" y="24108"/>
                  </a:lnTo>
                  <a:lnTo>
                    <a:pt x="20116" y="23955"/>
                  </a:lnTo>
                  <a:lnTo>
                    <a:pt x="20014" y="23750"/>
                  </a:lnTo>
                  <a:lnTo>
                    <a:pt x="19860" y="23648"/>
                  </a:lnTo>
                  <a:lnTo>
                    <a:pt x="19706" y="23545"/>
                  </a:lnTo>
                  <a:lnTo>
                    <a:pt x="19553" y="23494"/>
                  </a:lnTo>
                  <a:close/>
                  <a:moveTo>
                    <a:pt x="28459" y="29124"/>
                  </a:moveTo>
                  <a:lnTo>
                    <a:pt x="28254" y="29176"/>
                  </a:lnTo>
                  <a:lnTo>
                    <a:pt x="27947" y="29227"/>
                  </a:lnTo>
                  <a:lnTo>
                    <a:pt x="28254" y="29278"/>
                  </a:lnTo>
                  <a:lnTo>
                    <a:pt x="28408" y="29278"/>
                  </a:lnTo>
                  <a:lnTo>
                    <a:pt x="28561" y="29329"/>
                  </a:lnTo>
                  <a:lnTo>
                    <a:pt x="28664" y="29431"/>
                  </a:lnTo>
                  <a:lnTo>
                    <a:pt x="28715" y="29534"/>
                  </a:lnTo>
                  <a:lnTo>
                    <a:pt x="28766" y="29636"/>
                  </a:lnTo>
                  <a:lnTo>
                    <a:pt x="28817" y="29739"/>
                  </a:lnTo>
                  <a:lnTo>
                    <a:pt x="28817" y="29943"/>
                  </a:lnTo>
                  <a:lnTo>
                    <a:pt x="28920" y="30148"/>
                  </a:lnTo>
                  <a:lnTo>
                    <a:pt x="29022" y="30250"/>
                  </a:lnTo>
                  <a:lnTo>
                    <a:pt x="29227" y="30353"/>
                  </a:lnTo>
                  <a:lnTo>
                    <a:pt x="29380" y="30404"/>
                  </a:lnTo>
                  <a:lnTo>
                    <a:pt x="29534" y="30404"/>
                  </a:lnTo>
                  <a:lnTo>
                    <a:pt x="29892" y="30353"/>
                  </a:lnTo>
                  <a:lnTo>
                    <a:pt x="29534" y="30302"/>
                  </a:lnTo>
                  <a:lnTo>
                    <a:pt x="29432" y="30250"/>
                  </a:lnTo>
                  <a:lnTo>
                    <a:pt x="29278" y="30199"/>
                  </a:lnTo>
                  <a:lnTo>
                    <a:pt x="29176" y="30097"/>
                  </a:lnTo>
                  <a:lnTo>
                    <a:pt x="29124" y="29995"/>
                  </a:lnTo>
                  <a:lnTo>
                    <a:pt x="29073" y="29892"/>
                  </a:lnTo>
                  <a:lnTo>
                    <a:pt x="29073" y="29739"/>
                  </a:lnTo>
                  <a:lnTo>
                    <a:pt x="29022" y="29585"/>
                  </a:lnTo>
                  <a:lnTo>
                    <a:pt x="28920" y="29380"/>
                  </a:lnTo>
                  <a:lnTo>
                    <a:pt x="28817" y="29227"/>
                  </a:lnTo>
                  <a:lnTo>
                    <a:pt x="28664" y="29176"/>
                  </a:lnTo>
                  <a:lnTo>
                    <a:pt x="28459" y="29124"/>
                  </a:lnTo>
                  <a:close/>
                  <a:moveTo>
                    <a:pt x="21703" y="30046"/>
                  </a:moveTo>
                  <a:lnTo>
                    <a:pt x="21549" y="30097"/>
                  </a:lnTo>
                  <a:lnTo>
                    <a:pt x="21396" y="30199"/>
                  </a:lnTo>
                  <a:lnTo>
                    <a:pt x="21242" y="30353"/>
                  </a:lnTo>
                  <a:lnTo>
                    <a:pt x="21088" y="30609"/>
                  </a:lnTo>
                  <a:lnTo>
                    <a:pt x="21344" y="30455"/>
                  </a:lnTo>
                  <a:lnTo>
                    <a:pt x="21447" y="30353"/>
                  </a:lnTo>
                  <a:lnTo>
                    <a:pt x="21600" y="30302"/>
                  </a:lnTo>
                  <a:lnTo>
                    <a:pt x="21856" y="30302"/>
                  </a:lnTo>
                  <a:lnTo>
                    <a:pt x="21959" y="30353"/>
                  </a:lnTo>
                  <a:lnTo>
                    <a:pt x="22061" y="30404"/>
                  </a:lnTo>
                  <a:lnTo>
                    <a:pt x="22215" y="30558"/>
                  </a:lnTo>
                  <a:lnTo>
                    <a:pt x="22419" y="30609"/>
                  </a:lnTo>
                  <a:lnTo>
                    <a:pt x="22573" y="30609"/>
                  </a:lnTo>
                  <a:lnTo>
                    <a:pt x="22778" y="30558"/>
                  </a:lnTo>
                  <a:lnTo>
                    <a:pt x="22931" y="30506"/>
                  </a:lnTo>
                  <a:lnTo>
                    <a:pt x="23085" y="30353"/>
                  </a:lnTo>
                  <a:lnTo>
                    <a:pt x="23238" y="30097"/>
                  </a:lnTo>
                  <a:lnTo>
                    <a:pt x="23238" y="30097"/>
                  </a:lnTo>
                  <a:lnTo>
                    <a:pt x="22982" y="30250"/>
                  </a:lnTo>
                  <a:lnTo>
                    <a:pt x="22880" y="30353"/>
                  </a:lnTo>
                  <a:lnTo>
                    <a:pt x="22726" y="30353"/>
                  </a:lnTo>
                  <a:lnTo>
                    <a:pt x="22573" y="30404"/>
                  </a:lnTo>
                  <a:lnTo>
                    <a:pt x="22470" y="30353"/>
                  </a:lnTo>
                  <a:lnTo>
                    <a:pt x="22368" y="30302"/>
                  </a:lnTo>
                  <a:lnTo>
                    <a:pt x="22266" y="30250"/>
                  </a:lnTo>
                  <a:lnTo>
                    <a:pt x="22112" y="30097"/>
                  </a:lnTo>
                  <a:lnTo>
                    <a:pt x="21907" y="30046"/>
                  </a:lnTo>
                  <a:close/>
                  <a:moveTo>
                    <a:pt x="0" y="31428"/>
                  </a:moveTo>
                  <a:lnTo>
                    <a:pt x="0" y="31530"/>
                  </a:lnTo>
                  <a:lnTo>
                    <a:pt x="256" y="31479"/>
                  </a:lnTo>
                  <a:lnTo>
                    <a:pt x="0" y="31428"/>
                  </a:lnTo>
                  <a:close/>
                  <a:moveTo>
                    <a:pt x="7729" y="31274"/>
                  </a:moveTo>
                  <a:lnTo>
                    <a:pt x="7576" y="31325"/>
                  </a:lnTo>
                  <a:lnTo>
                    <a:pt x="7422" y="31376"/>
                  </a:lnTo>
                  <a:lnTo>
                    <a:pt x="7320" y="31530"/>
                  </a:lnTo>
                  <a:lnTo>
                    <a:pt x="7115" y="31837"/>
                  </a:lnTo>
                  <a:lnTo>
                    <a:pt x="7371" y="31632"/>
                  </a:lnTo>
                  <a:lnTo>
                    <a:pt x="7525" y="31530"/>
                  </a:lnTo>
                  <a:lnTo>
                    <a:pt x="7627" y="31479"/>
                  </a:lnTo>
                  <a:lnTo>
                    <a:pt x="7883" y="31479"/>
                  </a:lnTo>
                  <a:lnTo>
                    <a:pt x="7985" y="31530"/>
                  </a:lnTo>
                  <a:lnTo>
                    <a:pt x="8088" y="31632"/>
                  </a:lnTo>
                  <a:lnTo>
                    <a:pt x="8241" y="31735"/>
                  </a:lnTo>
                  <a:lnTo>
                    <a:pt x="8446" y="31786"/>
                  </a:lnTo>
                  <a:lnTo>
                    <a:pt x="8651" y="31837"/>
                  </a:lnTo>
                  <a:lnTo>
                    <a:pt x="8804" y="31786"/>
                  </a:lnTo>
                  <a:lnTo>
                    <a:pt x="8958" y="31684"/>
                  </a:lnTo>
                  <a:lnTo>
                    <a:pt x="9111" y="31530"/>
                  </a:lnTo>
                  <a:lnTo>
                    <a:pt x="9265" y="31274"/>
                  </a:lnTo>
                  <a:lnTo>
                    <a:pt x="9265" y="31274"/>
                  </a:lnTo>
                  <a:lnTo>
                    <a:pt x="9009" y="31428"/>
                  </a:lnTo>
                  <a:lnTo>
                    <a:pt x="8907" y="31530"/>
                  </a:lnTo>
                  <a:lnTo>
                    <a:pt x="8753" y="31581"/>
                  </a:lnTo>
                  <a:lnTo>
                    <a:pt x="8497" y="31581"/>
                  </a:lnTo>
                  <a:lnTo>
                    <a:pt x="8395" y="31530"/>
                  </a:lnTo>
                  <a:lnTo>
                    <a:pt x="8292" y="31428"/>
                  </a:lnTo>
                  <a:lnTo>
                    <a:pt x="8139" y="31325"/>
                  </a:lnTo>
                  <a:lnTo>
                    <a:pt x="7934" y="31274"/>
                  </a:lnTo>
                  <a:close/>
                  <a:moveTo>
                    <a:pt x="14025" y="32298"/>
                  </a:moveTo>
                  <a:lnTo>
                    <a:pt x="13718" y="32349"/>
                  </a:lnTo>
                  <a:lnTo>
                    <a:pt x="14025" y="32451"/>
                  </a:lnTo>
                  <a:lnTo>
                    <a:pt x="14281" y="32503"/>
                  </a:lnTo>
                  <a:lnTo>
                    <a:pt x="14383" y="32605"/>
                  </a:lnTo>
                  <a:lnTo>
                    <a:pt x="14486" y="32707"/>
                  </a:lnTo>
                  <a:lnTo>
                    <a:pt x="14537" y="32810"/>
                  </a:lnTo>
                  <a:lnTo>
                    <a:pt x="14537" y="32912"/>
                  </a:lnTo>
                  <a:lnTo>
                    <a:pt x="14588" y="33117"/>
                  </a:lnTo>
                  <a:lnTo>
                    <a:pt x="14639" y="33322"/>
                  </a:lnTo>
                  <a:lnTo>
                    <a:pt x="14793" y="33475"/>
                  </a:lnTo>
                  <a:lnTo>
                    <a:pt x="14946" y="33577"/>
                  </a:lnTo>
                  <a:lnTo>
                    <a:pt x="15305" y="33577"/>
                  </a:lnTo>
                  <a:lnTo>
                    <a:pt x="15612" y="33475"/>
                  </a:lnTo>
                  <a:lnTo>
                    <a:pt x="15305" y="33424"/>
                  </a:lnTo>
                  <a:lnTo>
                    <a:pt x="15151" y="33373"/>
                  </a:lnTo>
                  <a:lnTo>
                    <a:pt x="15049" y="33322"/>
                  </a:lnTo>
                  <a:lnTo>
                    <a:pt x="14946" y="33270"/>
                  </a:lnTo>
                  <a:lnTo>
                    <a:pt x="14844" y="33168"/>
                  </a:lnTo>
                  <a:lnTo>
                    <a:pt x="14793" y="33014"/>
                  </a:lnTo>
                  <a:lnTo>
                    <a:pt x="14793" y="32912"/>
                  </a:lnTo>
                  <a:lnTo>
                    <a:pt x="14793" y="32707"/>
                  </a:lnTo>
                  <a:lnTo>
                    <a:pt x="14690" y="32554"/>
                  </a:lnTo>
                  <a:lnTo>
                    <a:pt x="14537" y="32400"/>
                  </a:lnTo>
                  <a:lnTo>
                    <a:pt x="14383" y="32298"/>
                  </a:lnTo>
                  <a:close/>
                  <a:moveTo>
                    <a:pt x="29585" y="34857"/>
                  </a:moveTo>
                  <a:lnTo>
                    <a:pt x="29432" y="34908"/>
                  </a:lnTo>
                  <a:lnTo>
                    <a:pt x="29278" y="35011"/>
                  </a:lnTo>
                  <a:lnTo>
                    <a:pt x="29124" y="35164"/>
                  </a:lnTo>
                  <a:lnTo>
                    <a:pt x="28971" y="35420"/>
                  </a:lnTo>
                  <a:lnTo>
                    <a:pt x="29176" y="35267"/>
                  </a:lnTo>
                  <a:lnTo>
                    <a:pt x="29227" y="35267"/>
                  </a:lnTo>
                  <a:lnTo>
                    <a:pt x="29329" y="35164"/>
                  </a:lnTo>
                  <a:lnTo>
                    <a:pt x="29483" y="35113"/>
                  </a:lnTo>
                  <a:lnTo>
                    <a:pt x="29739" y="35113"/>
                  </a:lnTo>
                  <a:lnTo>
                    <a:pt x="29841" y="35164"/>
                  </a:lnTo>
                  <a:lnTo>
                    <a:pt x="29943" y="35215"/>
                  </a:lnTo>
                  <a:lnTo>
                    <a:pt x="30097" y="35369"/>
                  </a:lnTo>
                  <a:lnTo>
                    <a:pt x="30302" y="35420"/>
                  </a:lnTo>
                  <a:lnTo>
                    <a:pt x="30455" y="35420"/>
                  </a:lnTo>
                  <a:lnTo>
                    <a:pt x="30660" y="35369"/>
                  </a:lnTo>
                  <a:lnTo>
                    <a:pt x="30814" y="35267"/>
                  </a:lnTo>
                  <a:lnTo>
                    <a:pt x="30967" y="35164"/>
                  </a:lnTo>
                  <a:lnTo>
                    <a:pt x="31121" y="34857"/>
                  </a:lnTo>
                  <a:lnTo>
                    <a:pt x="30865" y="35062"/>
                  </a:lnTo>
                  <a:lnTo>
                    <a:pt x="30711" y="35164"/>
                  </a:lnTo>
                  <a:lnTo>
                    <a:pt x="30609" y="35215"/>
                  </a:lnTo>
                  <a:lnTo>
                    <a:pt x="30455" y="35215"/>
                  </a:lnTo>
                  <a:lnTo>
                    <a:pt x="30353" y="35164"/>
                  </a:lnTo>
                  <a:lnTo>
                    <a:pt x="30251" y="35113"/>
                  </a:lnTo>
                  <a:lnTo>
                    <a:pt x="30148" y="35062"/>
                  </a:lnTo>
                  <a:lnTo>
                    <a:pt x="29995" y="34908"/>
                  </a:lnTo>
                  <a:lnTo>
                    <a:pt x="29790" y="34857"/>
                  </a:lnTo>
                  <a:close/>
                  <a:moveTo>
                    <a:pt x="3225" y="35369"/>
                  </a:moveTo>
                  <a:lnTo>
                    <a:pt x="3072" y="35420"/>
                  </a:lnTo>
                  <a:lnTo>
                    <a:pt x="2918" y="35522"/>
                  </a:lnTo>
                  <a:lnTo>
                    <a:pt x="2764" y="35676"/>
                  </a:lnTo>
                  <a:lnTo>
                    <a:pt x="2611" y="35932"/>
                  </a:lnTo>
                  <a:lnTo>
                    <a:pt x="2867" y="35727"/>
                  </a:lnTo>
                  <a:lnTo>
                    <a:pt x="2969" y="35676"/>
                  </a:lnTo>
                  <a:lnTo>
                    <a:pt x="3123" y="35625"/>
                  </a:lnTo>
                  <a:lnTo>
                    <a:pt x="3276" y="35574"/>
                  </a:lnTo>
                  <a:lnTo>
                    <a:pt x="3379" y="35625"/>
                  </a:lnTo>
                  <a:lnTo>
                    <a:pt x="3481" y="35676"/>
                  </a:lnTo>
                  <a:lnTo>
                    <a:pt x="3583" y="35727"/>
                  </a:lnTo>
                  <a:lnTo>
                    <a:pt x="3737" y="35830"/>
                  </a:lnTo>
                  <a:lnTo>
                    <a:pt x="3942" y="35932"/>
                  </a:lnTo>
                  <a:lnTo>
                    <a:pt x="4146" y="35932"/>
                  </a:lnTo>
                  <a:lnTo>
                    <a:pt x="4300" y="35881"/>
                  </a:lnTo>
                  <a:lnTo>
                    <a:pt x="4453" y="35778"/>
                  </a:lnTo>
                  <a:lnTo>
                    <a:pt x="4607" y="35676"/>
                  </a:lnTo>
                  <a:lnTo>
                    <a:pt x="4761" y="35369"/>
                  </a:lnTo>
                  <a:lnTo>
                    <a:pt x="4505" y="35574"/>
                  </a:lnTo>
                  <a:lnTo>
                    <a:pt x="4402" y="35625"/>
                  </a:lnTo>
                  <a:lnTo>
                    <a:pt x="4249" y="35676"/>
                  </a:lnTo>
                  <a:lnTo>
                    <a:pt x="3993" y="35676"/>
                  </a:lnTo>
                  <a:lnTo>
                    <a:pt x="3890" y="35625"/>
                  </a:lnTo>
                  <a:lnTo>
                    <a:pt x="3788" y="35522"/>
                  </a:lnTo>
                  <a:lnTo>
                    <a:pt x="3635" y="35420"/>
                  </a:lnTo>
                  <a:lnTo>
                    <a:pt x="3430" y="35369"/>
                  </a:lnTo>
                  <a:close/>
                  <a:moveTo>
                    <a:pt x="21959" y="35676"/>
                  </a:moveTo>
                  <a:lnTo>
                    <a:pt x="21652" y="35778"/>
                  </a:lnTo>
                  <a:lnTo>
                    <a:pt x="21959" y="35778"/>
                  </a:lnTo>
                  <a:lnTo>
                    <a:pt x="22112" y="35830"/>
                  </a:lnTo>
                  <a:lnTo>
                    <a:pt x="22215" y="35881"/>
                  </a:lnTo>
                  <a:lnTo>
                    <a:pt x="22317" y="35932"/>
                  </a:lnTo>
                  <a:lnTo>
                    <a:pt x="22419" y="36034"/>
                  </a:lnTo>
                  <a:lnTo>
                    <a:pt x="22470" y="36188"/>
                  </a:lnTo>
                  <a:lnTo>
                    <a:pt x="22470" y="36290"/>
                  </a:lnTo>
                  <a:lnTo>
                    <a:pt x="22522" y="36495"/>
                  </a:lnTo>
                  <a:lnTo>
                    <a:pt x="22573" y="36649"/>
                  </a:lnTo>
                  <a:lnTo>
                    <a:pt x="22726" y="36802"/>
                  </a:lnTo>
                  <a:lnTo>
                    <a:pt x="22880" y="36904"/>
                  </a:lnTo>
                  <a:lnTo>
                    <a:pt x="23033" y="36956"/>
                  </a:lnTo>
                  <a:lnTo>
                    <a:pt x="23238" y="36956"/>
                  </a:lnTo>
                  <a:lnTo>
                    <a:pt x="23545" y="36853"/>
                  </a:lnTo>
                  <a:lnTo>
                    <a:pt x="23238" y="36802"/>
                  </a:lnTo>
                  <a:lnTo>
                    <a:pt x="23085" y="36802"/>
                  </a:lnTo>
                  <a:lnTo>
                    <a:pt x="22982" y="36751"/>
                  </a:lnTo>
                  <a:lnTo>
                    <a:pt x="22880" y="36649"/>
                  </a:lnTo>
                  <a:lnTo>
                    <a:pt x="22778" y="36546"/>
                  </a:lnTo>
                  <a:lnTo>
                    <a:pt x="22778" y="36444"/>
                  </a:lnTo>
                  <a:lnTo>
                    <a:pt x="22726" y="36290"/>
                  </a:lnTo>
                  <a:lnTo>
                    <a:pt x="22726" y="36085"/>
                  </a:lnTo>
                  <a:lnTo>
                    <a:pt x="22624" y="35932"/>
                  </a:lnTo>
                  <a:lnTo>
                    <a:pt x="22470" y="35778"/>
                  </a:lnTo>
                  <a:lnTo>
                    <a:pt x="22317" y="35676"/>
                  </a:lnTo>
                  <a:close/>
                  <a:moveTo>
                    <a:pt x="10442" y="36853"/>
                  </a:moveTo>
                  <a:lnTo>
                    <a:pt x="10391" y="37212"/>
                  </a:lnTo>
                  <a:lnTo>
                    <a:pt x="10391" y="37365"/>
                  </a:lnTo>
                  <a:lnTo>
                    <a:pt x="10340" y="37467"/>
                  </a:lnTo>
                  <a:lnTo>
                    <a:pt x="10237" y="37570"/>
                  </a:lnTo>
                  <a:lnTo>
                    <a:pt x="10135" y="37672"/>
                  </a:lnTo>
                  <a:lnTo>
                    <a:pt x="10033" y="37723"/>
                  </a:lnTo>
                  <a:lnTo>
                    <a:pt x="9725" y="37723"/>
                  </a:lnTo>
                  <a:lnTo>
                    <a:pt x="9521" y="37826"/>
                  </a:lnTo>
                  <a:lnTo>
                    <a:pt x="9418" y="37979"/>
                  </a:lnTo>
                  <a:lnTo>
                    <a:pt x="9316" y="38133"/>
                  </a:lnTo>
                  <a:lnTo>
                    <a:pt x="9265" y="38286"/>
                  </a:lnTo>
                  <a:lnTo>
                    <a:pt x="9265" y="38491"/>
                  </a:lnTo>
                  <a:lnTo>
                    <a:pt x="9316" y="38798"/>
                  </a:lnTo>
                  <a:lnTo>
                    <a:pt x="9367" y="38645"/>
                  </a:lnTo>
                  <a:lnTo>
                    <a:pt x="9367" y="38491"/>
                  </a:lnTo>
                  <a:lnTo>
                    <a:pt x="9418" y="38338"/>
                  </a:lnTo>
                  <a:lnTo>
                    <a:pt x="9470" y="38235"/>
                  </a:lnTo>
                  <a:lnTo>
                    <a:pt x="9572" y="38133"/>
                  </a:lnTo>
                  <a:lnTo>
                    <a:pt x="9674" y="38030"/>
                  </a:lnTo>
                  <a:lnTo>
                    <a:pt x="9777" y="37979"/>
                  </a:lnTo>
                  <a:lnTo>
                    <a:pt x="10084" y="37979"/>
                  </a:lnTo>
                  <a:lnTo>
                    <a:pt x="10289" y="37877"/>
                  </a:lnTo>
                  <a:lnTo>
                    <a:pt x="10442" y="37723"/>
                  </a:lnTo>
                  <a:lnTo>
                    <a:pt x="10493" y="37570"/>
                  </a:lnTo>
                  <a:lnTo>
                    <a:pt x="10544" y="37365"/>
                  </a:lnTo>
                  <a:lnTo>
                    <a:pt x="10493" y="37212"/>
                  </a:lnTo>
                  <a:lnTo>
                    <a:pt x="10493" y="37058"/>
                  </a:lnTo>
                  <a:lnTo>
                    <a:pt x="10442" y="36853"/>
                  </a:lnTo>
                  <a:close/>
                  <a:moveTo>
                    <a:pt x="16379" y="38542"/>
                  </a:moveTo>
                  <a:lnTo>
                    <a:pt x="16175" y="38594"/>
                  </a:lnTo>
                  <a:lnTo>
                    <a:pt x="16021" y="38696"/>
                  </a:lnTo>
                  <a:lnTo>
                    <a:pt x="15919" y="38798"/>
                  </a:lnTo>
                  <a:lnTo>
                    <a:pt x="15714" y="39105"/>
                  </a:lnTo>
                  <a:lnTo>
                    <a:pt x="15970" y="38901"/>
                  </a:lnTo>
                  <a:lnTo>
                    <a:pt x="16021" y="38901"/>
                  </a:lnTo>
                  <a:lnTo>
                    <a:pt x="16124" y="38798"/>
                  </a:lnTo>
                  <a:lnTo>
                    <a:pt x="16277" y="38747"/>
                  </a:lnTo>
                  <a:lnTo>
                    <a:pt x="16533" y="38747"/>
                  </a:lnTo>
                  <a:lnTo>
                    <a:pt x="16635" y="38798"/>
                  </a:lnTo>
                  <a:lnTo>
                    <a:pt x="16738" y="38901"/>
                  </a:lnTo>
                  <a:lnTo>
                    <a:pt x="16943" y="39054"/>
                  </a:lnTo>
                  <a:lnTo>
                    <a:pt x="17198" y="39105"/>
                  </a:lnTo>
                  <a:lnTo>
                    <a:pt x="17454" y="39054"/>
                  </a:lnTo>
                  <a:lnTo>
                    <a:pt x="17659" y="38901"/>
                  </a:lnTo>
                  <a:lnTo>
                    <a:pt x="17710" y="38798"/>
                  </a:lnTo>
                  <a:lnTo>
                    <a:pt x="17915" y="38542"/>
                  </a:lnTo>
                  <a:lnTo>
                    <a:pt x="17915" y="38542"/>
                  </a:lnTo>
                  <a:lnTo>
                    <a:pt x="17659" y="38696"/>
                  </a:lnTo>
                  <a:lnTo>
                    <a:pt x="17454" y="38798"/>
                  </a:lnTo>
                  <a:lnTo>
                    <a:pt x="17301" y="38849"/>
                  </a:lnTo>
                  <a:lnTo>
                    <a:pt x="17096" y="38798"/>
                  </a:lnTo>
                  <a:lnTo>
                    <a:pt x="16891" y="38696"/>
                  </a:lnTo>
                  <a:lnTo>
                    <a:pt x="16738" y="38594"/>
                  </a:lnTo>
                  <a:lnTo>
                    <a:pt x="16584" y="38542"/>
                  </a:lnTo>
                  <a:close/>
                  <a:moveTo>
                    <a:pt x="410" y="40180"/>
                  </a:moveTo>
                  <a:lnTo>
                    <a:pt x="154" y="40334"/>
                  </a:lnTo>
                  <a:lnTo>
                    <a:pt x="154" y="40539"/>
                  </a:lnTo>
                  <a:lnTo>
                    <a:pt x="205" y="40436"/>
                  </a:lnTo>
                  <a:lnTo>
                    <a:pt x="410" y="40180"/>
                  </a:lnTo>
                  <a:close/>
                  <a:moveTo>
                    <a:pt x="27998" y="39771"/>
                  </a:moveTo>
                  <a:lnTo>
                    <a:pt x="27947" y="40078"/>
                  </a:lnTo>
                  <a:lnTo>
                    <a:pt x="27845" y="40385"/>
                  </a:lnTo>
                  <a:lnTo>
                    <a:pt x="27742" y="40487"/>
                  </a:lnTo>
                  <a:lnTo>
                    <a:pt x="27691" y="40539"/>
                  </a:lnTo>
                  <a:lnTo>
                    <a:pt x="27538" y="40590"/>
                  </a:lnTo>
                  <a:lnTo>
                    <a:pt x="27435" y="40641"/>
                  </a:lnTo>
                  <a:lnTo>
                    <a:pt x="27231" y="40641"/>
                  </a:lnTo>
                  <a:lnTo>
                    <a:pt x="27077" y="40743"/>
                  </a:lnTo>
                  <a:lnTo>
                    <a:pt x="26924" y="40846"/>
                  </a:lnTo>
                  <a:lnTo>
                    <a:pt x="26821" y="40999"/>
                  </a:lnTo>
                  <a:lnTo>
                    <a:pt x="26770" y="41204"/>
                  </a:lnTo>
                  <a:lnTo>
                    <a:pt x="26770" y="41357"/>
                  </a:lnTo>
                  <a:lnTo>
                    <a:pt x="26821" y="41562"/>
                  </a:lnTo>
                  <a:lnTo>
                    <a:pt x="26821" y="41716"/>
                  </a:lnTo>
                  <a:lnTo>
                    <a:pt x="26924" y="41357"/>
                  </a:lnTo>
                  <a:lnTo>
                    <a:pt x="26924" y="41255"/>
                  </a:lnTo>
                  <a:lnTo>
                    <a:pt x="26975" y="41102"/>
                  </a:lnTo>
                  <a:lnTo>
                    <a:pt x="27077" y="40999"/>
                  </a:lnTo>
                  <a:lnTo>
                    <a:pt x="27179" y="40948"/>
                  </a:lnTo>
                  <a:lnTo>
                    <a:pt x="27282" y="40897"/>
                  </a:lnTo>
                  <a:lnTo>
                    <a:pt x="27435" y="40897"/>
                  </a:lnTo>
                  <a:lnTo>
                    <a:pt x="27691" y="40846"/>
                  </a:lnTo>
                  <a:lnTo>
                    <a:pt x="27896" y="40692"/>
                  </a:lnTo>
                  <a:lnTo>
                    <a:pt x="27998" y="40487"/>
                  </a:lnTo>
                  <a:lnTo>
                    <a:pt x="28050" y="40231"/>
                  </a:lnTo>
                  <a:lnTo>
                    <a:pt x="28050" y="40078"/>
                  </a:lnTo>
                  <a:lnTo>
                    <a:pt x="27998" y="39771"/>
                  </a:lnTo>
                  <a:close/>
                  <a:moveTo>
                    <a:pt x="4095" y="40487"/>
                  </a:moveTo>
                  <a:lnTo>
                    <a:pt x="3788" y="40539"/>
                  </a:lnTo>
                  <a:lnTo>
                    <a:pt x="4095" y="40590"/>
                  </a:lnTo>
                  <a:lnTo>
                    <a:pt x="4249" y="40641"/>
                  </a:lnTo>
                  <a:lnTo>
                    <a:pt x="4351" y="40692"/>
                  </a:lnTo>
                  <a:lnTo>
                    <a:pt x="4453" y="40743"/>
                  </a:lnTo>
                  <a:lnTo>
                    <a:pt x="4556" y="40846"/>
                  </a:lnTo>
                  <a:lnTo>
                    <a:pt x="4556" y="40948"/>
                  </a:lnTo>
                  <a:lnTo>
                    <a:pt x="4607" y="41102"/>
                  </a:lnTo>
                  <a:lnTo>
                    <a:pt x="4607" y="41306"/>
                  </a:lnTo>
                  <a:lnTo>
                    <a:pt x="4709" y="41460"/>
                  </a:lnTo>
                  <a:lnTo>
                    <a:pt x="4812" y="41613"/>
                  </a:lnTo>
                  <a:lnTo>
                    <a:pt x="5017" y="41716"/>
                  </a:lnTo>
                  <a:lnTo>
                    <a:pt x="5170" y="41767"/>
                  </a:lnTo>
                  <a:lnTo>
                    <a:pt x="5375" y="41767"/>
                  </a:lnTo>
                  <a:lnTo>
                    <a:pt x="5682" y="41665"/>
                  </a:lnTo>
                  <a:lnTo>
                    <a:pt x="5375" y="41613"/>
                  </a:lnTo>
                  <a:lnTo>
                    <a:pt x="5221" y="41613"/>
                  </a:lnTo>
                  <a:lnTo>
                    <a:pt x="5119" y="41511"/>
                  </a:lnTo>
                  <a:lnTo>
                    <a:pt x="5017" y="41460"/>
                  </a:lnTo>
                  <a:lnTo>
                    <a:pt x="4914" y="41357"/>
                  </a:lnTo>
                  <a:lnTo>
                    <a:pt x="4863" y="41204"/>
                  </a:lnTo>
                  <a:lnTo>
                    <a:pt x="4863" y="41102"/>
                  </a:lnTo>
                  <a:lnTo>
                    <a:pt x="4812" y="40897"/>
                  </a:lnTo>
                  <a:lnTo>
                    <a:pt x="4761" y="40743"/>
                  </a:lnTo>
                  <a:lnTo>
                    <a:pt x="4607" y="40590"/>
                  </a:lnTo>
                  <a:lnTo>
                    <a:pt x="4453" y="40487"/>
                  </a:lnTo>
                  <a:close/>
                  <a:moveTo>
                    <a:pt x="10289" y="43303"/>
                  </a:moveTo>
                  <a:lnTo>
                    <a:pt x="10135" y="43354"/>
                  </a:lnTo>
                  <a:lnTo>
                    <a:pt x="9981" y="43456"/>
                  </a:lnTo>
                  <a:lnTo>
                    <a:pt x="9828" y="43610"/>
                  </a:lnTo>
                  <a:lnTo>
                    <a:pt x="9674" y="43866"/>
                  </a:lnTo>
                  <a:lnTo>
                    <a:pt x="9930" y="43712"/>
                  </a:lnTo>
                  <a:lnTo>
                    <a:pt x="10033" y="43610"/>
                  </a:lnTo>
                  <a:lnTo>
                    <a:pt x="10186" y="43558"/>
                  </a:lnTo>
                  <a:lnTo>
                    <a:pt x="10442" y="43558"/>
                  </a:lnTo>
                  <a:lnTo>
                    <a:pt x="10544" y="43610"/>
                  </a:lnTo>
                  <a:lnTo>
                    <a:pt x="10647" y="43712"/>
                  </a:lnTo>
                  <a:lnTo>
                    <a:pt x="10800" y="43814"/>
                  </a:lnTo>
                  <a:lnTo>
                    <a:pt x="11005" y="43866"/>
                  </a:lnTo>
                  <a:lnTo>
                    <a:pt x="11363" y="43866"/>
                  </a:lnTo>
                  <a:lnTo>
                    <a:pt x="11517" y="43763"/>
                  </a:lnTo>
                  <a:lnTo>
                    <a:pt x="11671" y="43610"/>
                  </a:lnTo>
                  <a:lnTo>
                    <a:pt x="11824" y="43354"/>
                  </a:lnTo>
                  <a:lnTo>
                    <a:pt x="11568" y="43507"/>
                  </a:lnTo>
                  <a:lnTo>
                    <a:pt x="11466" y="43610"/>
                  </a:lnTo>
                  <a:lnTo>
                    <a:pt x="11312" y="43661"/>
                  </a:lnTo>
                  <a:lnTo>
                    <a:pt x="11159" y="43661"/>
                  </a:lnTo>
                  <a:lnTo>
                    <a:pt x="11056" y="43610"/>
                  </a:lnTo>
                  <a:lnTo>
                    <a:pt x="10954" y="43558"/>
                  </a:lnTo>
                  <a:lnTo>
                    <a:pt x="10852" y="43507"/>
                  </a:lnTo>
                  <a:lnTo>
                    <a:pt x="10698" y="43405"/>
                  </a:lnTo>
                  <a:lnTo>
                    <a:pt x="10493" y="43354"/>
                  </a:lnTo>
                  <a:lnTo>
                    <a:pt x="10289" y="43303"/>
                  </a:lnTo>
                  <a:close/>
                  <a:moveTo>
                    <a:pt x="20781" y="42688"/>
                  </a:moveTo>
                  <a:lnTo>
                    <a:pt x="20474" y="42791"/>
                  </a:lnTo>
                  <a:lnTo>
                    <a:pt x="20781" y="42791"/>
                  </a:lnTo>
                  <a:lnTo>
                    <a:pt x="20935" y="42842"/>
                  </a:lnTo>
                  <a:lnTo>
                    <a:pt x="21088" y="42893"/>
                  </a:lnTo>
                  <a:lnTo>
                    <a:pt x="21191" y="42995"/>
                  </a:lnTo>
                  <a:lnTo>
                    <a:pt x="21242" y="43047"/>
                  </a:lnTo>
                  <a:lnTo>
                    <a:pt x="21293" y="43200"/>
                  </a:lnTo>
                  <a:lnTo>
                    <a:pt x="21293" y="43303"/>
                  </a:lnTo>
                  <a:lnTo>
                    <a:pt x="21344" y="43507"/>
                  </a:lnTo>
                  <a:lnTo>
                    <a:pt x="21447" y="43661"/>
                  </a:lnTo>
                  <a:lnTo>
                    <a:pt x="21549" y="43814"/>
                  </a:lnTo>
                  <a:lnTo>
                    <a:pt x="21703" y="43917"/>
                  </a:lnTo>
                  <a:lnTo>
                    <a:pt x="21907" y="43968"/>
                  </a:lnTo>
                  <a:lnTo>
                    <a:pt x="22061" y="43968"/>
                  </a:lnTo>
                  <a:lnTo>
                    <a:pt x="22419" y="43917"/>
                  </a:lnTo>
                  <a:lnTo>
                    <a:pt x="22061" y="43814"/>
                  </a:lnTo>
                  <a:lnTo>
                    <a:pt x="21959" y="43814"/>
                  </a:lnTo>
                  <a:lnTo>
                    <a:pt x="21805" y="43763"/>
                  </a:lnTo>
                  <a:lnTo>
                    <a:pt x="21703" y="43661"/>
                  </a:lnTo>
                  <a:lnTo>
                    <a:pt x="21652" y="43558"/>
                  </a:lnTo>
                  <a:lnTo>
                    <a:pt x="21600" y="43456"/>
                  </a:lnTo>
                  <a:lnTo>
                    <a:pt x="21600" y="43303"/>
                  </a:lnTo>
                  <a:lnTo>
                    <a:pt x="21549" y="43098"/>
                  </a:lnTo>
                  <a:lnTo>
                    <a:pt x="21447" y="42944"/>
                  </a:lnTo>
                  <a:lnTo>
                    <a:pt x="21344" y="42791"/>
                  </a:lnTo>
                  <a:lnTo>
                    <a:pt x="21140" y="42688"/>
                  </a:lnTo>
                  <a:close/>
                  <a:moveTo>
                    <a:pt x="16584" y="44685"/>
                  </a:moveTo>
                  <a:lnTo>
                    <a:pt x="16482" y="45043"/>
                  </a:lnTo>
                  <a:lnTo>
                    <a:pt x="16533" y="45043"/>
                  </a:lnTo>
                  <a:lnTo>
                    <a:pt x="16482" y="45145"/>
                  </a:lnTo>
                  <a:lnTo>
                    <a:pt x="16431" y="45299"/>
                  </a:lnTo>
                  <a:lnTo>
                    <a:pt x="16379" y="45401"/>
                  </a:lnTo>
                  <a:lnTo>
                    <a:pt x="16277" y="45452"/>
                  </a:lnTo>
                  <a:lnTo>
                    <a:pt x="16124" y="45503"/>
                  </a:lnTo>
                  <a:lnTo>
                    <a:pt x="16021" y="45555"/>
                  </a:lnTo>
                  <a:lnTo>
                    <a:pt x="15816" y="45555"/>
                  </a:lnTo>
                  <a:lnTo>
                    <a:pt x="15663" y="45657"/>
                  </a:lnTo>
                  <a:lnTo>
                    <a:pt x="15509" y="45759"/>
                  </a:lnTo>
                  <a:lnTo>
                    <a:pt x="15407" y="45964"/>
                  </a:lnTo>
                  <a:lnTo>
                    <a:pt x="15356" y="46118"/>
                  </a:lnTo>
                  <a:lnTo>
                    <a:pt x="15407" y="46322"/>
                  </a:lnTo>
                  <a:lnTo>
                    <a:pt x="15458" y="46630"/>
                  </a:lnTo>
                  <a:lnTo>
                    <a:pt x="15509" y="46322"/>
                  </a:lnTo>
                  <a:lnTo>
                    <a:pt x="15561" y="46169"/>
                  </a:lnTo>
                  <a:lnTo>
                    <a:pt x="15612" y="46015"/>
                  </a:lnTo>
                  <a:lnTo>
                    <a:pt x="15714" y="45964"/>
                  </a:lnTo>
                  <a:lnTo>
                    <a:pt x="15816" y="45862"/>
                  </a:lnTo>
                  <a:lnTo>
                    <a:pt x="15919" y="45811"/>
                  </a:lnTo>
                  <a:lnTo>
                    <a:pt x="16072" y="45811"/>
                  </a:lnTo>
                  <a:lnTo>
                    <a:pt x="16226" y="45759"/>
                  </a:lnTo>
                  <a:lnTo>
                    <a:pt x="16431" y="45708"/>
                  </a:lnTo>
                  <a:lnTo>
                    <a:pt x="16584" y="45555"/>
                  </a:lnTo>
                  <a:lnTo>
                    <a:pt x="16635" y="45401"/>
                  </a:lnTo>
                  <a:lnTo>
                    <a:pt x="16687" y="45196"/>
                  </a:lnTo>
                  <a:lnTo>
                    <a:pt x="16635" y="45043"/>
                  </a:lnTo>
                  <a:lnTo>
                    <a:pt x="16584" y="44685"/>
                  </a:lnTo>
                  <a:close/>
                  <a:moveTo>
                    <a:pt x="205" y="45708"/>
                  </a:moveTo>
                  <a:lnTo>
                    <a:pt x="205" y="45913"/>
                  </a:lnTo>
                  <a:lnTo>
                    <a:pt x="359" y="46118"/>
                  </a:lnTo>
                  <a:lnTo>
                    <a:pt x="410" y="46322"/>
                  </a:lnTo>
                  <a:lnTo>
                    <a:pt x="461" y="46578"/>
                  </a:lnTo>
                  <a:lnTo>
                    <a:pt x="615" y="46783"/>
                  </a:lnTo>
                  <a:lnTo>
                    <a:pt x="819" y="46937"/>
                  </a:lnTo>
                  <a:lnTo>
                    <a:pt x="1075" y="46988"/>
                  </a:lnTo>
                  <a:lnTo>
                    <a:pt x="1178" y="46988"/>
                  </a:lnTo>
                  <a:lnTo>
                    <a:pt x="1536" y="46937"/>
                  </a:lnTo>
                  <a:lnTo>
                    <a:pt x="1178" y="46834"/>
                  </a:lnTo>
                  <a:lnTo>
                    <a:pt x="1075" y="46783"/>
                  </a:lnTo>
                  <a:lnTo>
                    <a:pt x="922" y="46732"/>
                  </a:lnTo>
                  <a:lnTo>
                    <a:pt x="819" y="46630"/>
                  </a:lnTo>
                  <a:lnTo>
                    <a:pt x="768" y="46527"/>
                  </a:lnTo>
                  <a:lnTo>
                    <a:pt x="717" y="46425"/>
                  </a:lnTo>
                  <a:lnTo>
                    <a:pt x="717" y="46322"/>
                  </a:lnTo>
                  <a:lnTo>
                    <a:pt x="666" y="46118"/>
                  </a:lnTo>
                  <a:lnTo>
                    <a:pt x="563" y="45913"/>
                  </a:lnTo>
                  <a:lnTo>
                    <a:pt x="461" y="45811"/>
                  </a:lnTo>
                  <a:lnTo>
                    <a:pt x="308" y="45708"/>
                  </a:lnTo>
                  <a:close/>
                  <a:moveTo>
                    <a:pt x="26821" y="45657"/>
                  </a:moveTo>
                  <a:lnTo>
                    <a:pt x="26616" y="45708"/>
                  </a:lnTo>
                  <a:lnTo>
                    <a:pt x="26309" y="45759"/>
                  </a:lnTo>
                  <a:lnTo>
                    <a:pt x="26616" y="45811"/>
                  </a:lnTo>
                  <a:lnTo>
                    <a:pt x="26872" y="45913"/>
                  </a:lnTo>
                  <a:lnTo>
                    <a:pt x="26975" y="45964"/>
                  </a:lnTo>
                  <a:lnTo>
                    <a:pt x="27077" y="46066"/>
                  </a:lnTo>
                  <a:lnTo>
                    <a:pt x="27128" y="46169"/>
                  </a:lnTo>
                  <a:lnTo>
                    <a:pt x="27128" y="46322"/>
                  </a:lnTo>
                  <a:lnTo>
                    <a:pt x="27179" y="46527"/>
                  </a:lnTo>
                  <a:lnTo>
                    <a:pt x="27231" y="46681"/>
                  </a:lnTo>
                  <a:lnTo>
                    <a:pt x="27384" y="46834"/>
                  </a:lnTo>
                  <a:lnTo>
                    <a:pt x="27538" y="46937"/>
                  </a:lnTo>
                  <a:lnTo>
                    <a:pt x="27742" y="46988"/>
                  </a:lnTo>
                  <a:lnTo>
                    <a:pt x="27896" y="46937"/>
                  </a:lnTo>
                  <a:lnTo>
                    <a:pt x="28203" y="46885"/>
                  </a:lnTo>
                  <a:lnTo>
                    <a:pt x="27896" y="46834"/>
                  </a:lnTo>
                  <a:lnTo>
                    <a:pt x="27742" y="46783"/>
                  </a:lnTo>
                  <a:lnTo>
                    <a:pt x="27640" y="46732"/>
                  </a:lnTo>
                  <a:lnTo>
                    <a:pt x="27487" y="46527"/>
                  </a:lnTo>
                  <a:lnTo>
                    <a:pt x="27384" y="46322"/>
                  </a:lnTo>
                  <a:lnTo>
                    <a:pt x="27384" y="46118"/>
                  </a:lnTo>
                  <a:lnTo>
                    <a:pt x="27282" y="45964"/>
                  </a:lnTo>
                  <a:lnTo>
                    <a:pt x="27179" y="45811"/>
                  </a:lnTo>
                  <a:lnTo>
                    <a:pt x="26975" y="45708"/>
                  </a:lnTo>
                  <a:lnTo>
                    <a:pt x="26821" y="45657"/>
                  </a:lnTo>
                  <a:close/>
                  <a:moveTo>
                    <a:pt x="6603" y="45094"/>
                  </a:moveTo>
                  <a:lnTo>
                    <a:pt x="6552" y="45299"/>
                  </a:lnTo>
                  <a:lnTo>
                    <a:pt x="6552" y="45452"/>
                  </a:lnTo>
                  <a:lnTo>
                    <a:pt x="6501" y="45555"/>
                  </a:lnTo>
                  <a:lnTo>
                    <a:pt x="6450" y="45708"/>
                  </a:lnTo>
                  <a:lnTo>
                    <a:pt x="6399" y="45811"/>
                  </a:lnTo>
                  <a:lnTo>
                    <a:pt x="6296" y="45862"/>
                  </a:lnTo>
                  <a:lnTo>
                    <a:pt x="6194" y="45913"/>
                  </a:lnTo>
                  <a:lnTo>
                    <a:pt x="6040" y="45964"/>
                  </a:lnTo>
                  <a:lnTo>
                    <a:pt x="5835" y="45964"/>
                  </a:lnTo>
                  <a:lnTo>
                    <a:pt x="5682" y="46066"/>
                  </a:lnTo>
                  <a:lnTo>
                    <a:pt x="5528" y="46169"/>
                  </a:lnTo>
                  <a:lnTo>
                    <a:pt x="5426" y="46374"/>
                  </a:lnTo>
                  <a:lnTo>
                    <a:pt x="5375" y="46527"/>
                  </a:lnTo>
                  <a:lnTo>
                    <a:pt x="5375" y="46732"/>
                  </a:lnTo>
                  <a:lnTo>
                    <a:pt x="5426" y="46885"/>
                  </a:lnTo>
                  <a:lnTo>
                    <a:pt x="5477" y="47039"/>
                  </a:lnTo>
                  <a:lnTo>
                    <a:pt x="5528" y="46732"/>
                  </a:lnTo>
                  <a:lnTo>
                    <a:pt x="5528" y="46578"/>
                  </a:lnTo>
                  <a:lnTo>
                    <a:pt x="5631" y="46425"/>
                  </a:lnTo>
                  <a:lnTo>
                    <a:pt x="5682" y="46374"/>
                  </a:lnTo>
                  <a:lnTo>
                    <a:pt x="5784" y="46271"/>
                  </a:lnTo>
                  <a:lnTo>
                    <a:pt x="5938" y="46220"/>
                  </a:lnTo>
                  <a:lnTo>
                    <a:pt x="6040" y="46220"/>
                  </a:lnTo>
                  <a:lnTo>
                    <a:pt x="6296" y="46169"/>
                  </a:lnTo>
                  <a:lnTo>
                    <a:pt x="6501" y="46015"/>
                  </a:lnTo>
                  <a:lnTo>
                    <a:pt x="6654" y="45811"/>
                  </a:lnTo>
                  <a:lnTo>
                    <a:pt x="6706" y="45555"/>
                  </a:lnTo>
                  <a:lnTo>
                    <a:pt x="6654" y="45452"/>
                  </a:lnTo>
                  <a:lnTo>
                    <a:pt x="6603" y="450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128;p54"/>
            <p:cNvSpPr/>
            <p:nvPr/>
          </p:nvSpPr>
          <p:spPr>
            <a:xfrm>
              <a:off x="5327600" y="2129375"/>
              <a:ext cx="134400" cy="545150"/>
            </a:xfrm>
            <a:custGeom>
              <a:avLst/>
              <a:gdLst/>
              <a:ahLst/>
              <a:cxnLst/>
              <a:rect l="l" t="t" r="r" b="b"/>
              <a:pathLst>
                <a:path w="5376" h="21806" extrusionOk="0">
                  <a:moveTo>
                    <a:pt x="1" y="1"/>
                  </a:moveTo>
                  <a:lnTo>
                    <a:pt x="615" y="21806"/>
                  </a:lnTo>
                  <a:lnTo>
                    <a:pt x="5375" y="21601"/>
                  </a:lnTo>
                  <a:lnTo>
                    <a:pt x="4608" y="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2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129;p54"/>
            <p:cNvSpPr/>
            <p:nvPr/>
          </p:nvSpPr>
          <p:spPr>
            <a:xfrm>
              <a:off x="5438925" y="2176725"/>
              <a:ext cx="25625" cy="449175"/>
            </a:xfrm>
            <a:custGeom>
              <a:avLst/>
              <a:gdLst/>
              <a:ahLst/>
              <a:cxnLst/>
              <a:rect l="l" t="t" r="r" b="b"/>
              <a:pathLst>
                <a:path w="1025" h="17967" extrusionOk="0">
                  <a:moveTo>
                    <a:pt x="52" y="1"/>
                  </a:moveTo>
                  <a:lnTo>
                    <a:pt x="1" y="52"/>
                  </a:lnTo>
                  <a:lnTo>
                    <a:pt x="1" y="1127"/>
                  </a:lnTo>
                  <a:lnTo>
                    <a:pt x="1" y="2202"/>
                  </a:lnTo>
                  <a:lnTo>
                    <a:pt x="103" y="4351"/>
                  </a:lnTo>
                  <a:lnTo>
                    <a:pt x="308" y="8907"/>
                  </a:lnTo>
                  <a:lnTo>
                    <a:pt x="410" y="11159"/>
                  </a:lnTo>
                  <a:lnTo>
                    <a:pt x="564" y="13411"/>
                  </a:lnTo>
                  <a:lnTo>
                    <a:pt x="922" y="17915"/>
                  </a:lnTo>
                  <a:lnTo>
                    <a:pt x="974" y="17967"/>
                  </a:lnTo>
                  <a:lnTo>
                    <a:pt x="1025" y="17915"/>
                  </a:lnTo>
                  <a:lnTo>
                    <a:pt x="974" y="13411"/>
                  </a:lnTo>
                  <a:lnTo>
                    <a:pt x="871" y="11210"/>
                  </a:lnTo>
                  <a:lnTo>
                    <a:pt x="769" y="8958"/>
                  </a:lnTo>
                  <a:lnTo>
                    <a:pt x="462" y="4505"/>
                  </a:lnTo>
                  <a:lnTo>
                    <a:pt x="359" y="2304"/>
                  </a:lnTo>
                  <a:lnTo>
                    <a:pt x="257" y="1178"/>
                  </a:lnTo>
                  <a:lnTo>
                    <a:pt x="103" y="52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130;p54"/>
            <p:cNvSpPr/>
            <p:nvPr/>
          </p:nvSpPr>
          <p:spPr>
            <a:xfrm>
              <a:off x="6045475" y="1689200"/>
              <a:ext cx="170225" cy="880400"/>
            </a:xfrm>
            <a:custGeom>
              <a:avLst/>
              <a:gdLst/>
              <a:ahLst/>
              <a:cxnLst/>
              <a:rect l="l" t="t" r="r" b="b"/>
              <a:pathLst>
                <a:path w="6809" h="35216" extrusionOk="0">
                  <a:moveTo>
                    <a:pt x="0" y="0"/>
                  </a:moveTo>
                  <a:lnTo>
                    <a:pt x="0" y="52"/>
                  </a:lnTo>
                  <a:lnTo>
                    <a:pt x="1178" y="3379"/>
                  </a:lnTo>
                  <a:lnTo>
                    <a:pt x="2253" y="6757"/>
                  </a:lnTo>
                  <a:lnTo>
                    <a:pt x="3327" y="10186"/>
                  </a:lnTo>
                  <a:lnTo>
                    <a:pt x="3788" y="11875"/>
                  </a:lnTo>
                  <a:lnTo>
                    <a:pt x="4249" y="13616"/>
                  </a:lnTo>
                  <a:lnTo>
                    <a:pt x="4658" y="15356"/>
                  </a:lnTo>
                  <a:lnTo>
                    <a:pt x="4965" y="17045"/>
                  </a:lnTo>
                  <a:lnTo>
                    <a:pt x="5324" y="18785"/>
                  </a:lnTo>
                  <a:lnTo>
                    <a:pt x="5580" y="20525"/>
                  </a:lnTo>
                  <a:lnTo>
                    <a:pt x="5784" y="22266"/>
                  </a:lnTo>
                  <a:lnTo>
                    <a:pt x="5989" y="24006"/>
                  </a:lnTo>
                  <a:lnTo>
                    <a:pt x="6091" y="25746"/>
                  </a:lnTo>
                  <a:lnTo>
                    <a:pt x="6194" y="27538"/>
                  </a:lnTo>
                  <a:lnTo>
                    <a:pt x="6245" y="29483"/>
                  </a:lnTo>
                  <a:lnTo>
                    <a:pt x="6245" y="30455"/>
                  </a:lnTo>
                  <a:lnTo>
                    <a:pt x="6194" y="31428"/>
                  </a:lnTo>
                  <a:lnTo>
                    <a:pt x="6194" y="32349"/>
                  </a:lnTo>
                  <a:lnTo>
                    <a:pt x="6040" y="33322"/>
                  </a:lnTo>
                  <a:lnTo>
                    <a:pt x="5784" y="34243"/>
                  </a:lnTo>
                  <a:lnTo>
                    <a:pt x="5426" y="35113"/>
                  </a:lnTo>
                  <a:lnTo>
                    <a:pt x="5426" y="35164"/>
                  </a:lnTo>
                  <a:lnTo>
                    <a:pt x="5426" y="35215"/>
                  </a:lnTo>
                  <a:lnTo>
                    <a:pt x="5477" y="35215"/>
                  </a:lnTo>
                  <a:lnTo>
                    <a:pt x="5528" y="35164"/>
                  </a:lnTo>
                  <a:lnTo>
                    <a:pt x="5887" y="34499"/>
                  </a:lnTo>
                  <a:lnTo>
                    <a:pt x="6194" y="33731"/>
                  </a:lnTo>
                  <a:lnTo>
                    <a:pt x="6399" y="33015"/>
                  </a:lnTo>
                  <a:lnTo>
                    <a:pt x="6552" y="32196"/>
                  </a:lnTo>
                  <a:lnTo>
                    <a:pt x="6654" y="31377"/>
                  </a:lnTo>
                  <a:lnTo>
                    <a:pt x="6757" y="30506"/>
                  </a:lnTo>
                  <a:lnTo>
                    <a:pt x="6808" y="29688"/>
                  </a:lnTo>
                  <a:lnTo>
                    <a:pt x="6808" y="28817"/>
                  </a:lnTo>
                  <a:lnTo>
                    <a:pt x="6808" y="27077"/>
                  </a:lnTo>
                  <a:lnTo>
                    <a:pt x="6757" y="25286"/>
                  </a:lnTo>
                  <a:lnTo>
                    <a:pt x="6654" y="23494"/>
                  </a:lnTo>
                  <a:lnTo>
                    <a:pt x="6450" y="21754"/>
                  </a:lnTo>
                  <a:lnTo>
                    <a:pt x="6194" y="19962"/>
                  </a:lnTo>
                  <a:lnTo>
                    <a:pt x="5887" y="18171"/>
                  </a:lnTo>
                  <a:lnTo>
                    <a:pt x="5528" y="16380"/>
                  </a:lnTo>
                  <a:lnTo>
                    <a:pt x="5119" y="14639"/>
                  </a:lnTo>
                  <a:lnTo>
                    <a:pt x="4658" y="12899"/>
                  </a:lnTo>
                  <a:lnTo>
                    <a:pt x="4146" y="11159"/>
                  </a:lnTo>
                  <a:lnTo>
                    <a:pt x="3635" y="9418"/>
                  </a:lnTo>
                  <a:lnTo>
                    <a:pt x="3072" y="7729"/>
                  </a:lnTo>
                  <a:lnTo>
                    <a:pt x="2969" y="7473"/>
                  </a:lnTo>
                  <a:lnTo>
                    <a:pt x="2713" y="5784"/>
                  </a:lnTo>
                  <a:lnTo>
                    <a:pt x="2406" y="4402"/>
                  </a:lnTo>
                  <a:lnTo>
                    <a:pt x="2048" y="3020"/>
                  </a:lnTo>
                  <a:lnTo>
                    <a:pt x="1946" y="3020"/>
                  </a:lnTo>
                  <a:lnTo>
                    <a:pt x="2150" y="4402"/>
                  </a:lnTo>
                  <a:lnTo>
                    <a:pt x="2406" y="5784"/>
                  </a:lnTo>
                  <a:lnTo>
                    <a:pt x="2509" y="6194"/>
                  </a:lnTo>
                  <a:lnTo>
                    <a:pt x="1331" y="3071"/>
                  </a:lnTo>
                  <a:lnTo>
                    <a:pt x="717" y="1536"/>
                  </a:lnTo>
                  <a:lnTo>
                    <a:pt x="5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131;p54"/>
            <p:cNvSpPr/>
            <p:nvPr/>
          </p:nvSpPr>
          <p:spPr>
            <a:xfrm>
              <a:off x="5322500" y="1767250"/>
              <a:ext cx="524650" cy="398000"/>
            </a:xfrm>
            <a:custGeom>
              <a:avLst/>
              <a:gdLst/>
              <a:ahLst/>
              <a:cxnLst/>
              <a:rect l="l" t="t" r="r" b="b"/>
              <a:pathLst>
                <a:path w="20986" h="15920" extrusionOk="0">
                  <a:moveTo>
                    <a:pt x="18273" y="1"/>
                  </a:moveTo>
                  <a:lnTo>
                    <a:pt x="18478" y="4761"/>
                  </a:lnTo>
                  <a:lnTo>
                    <a:pt x="18068" y="2406"/>
                  </a:lnTo>
                  <a:lnTo>
                    <a:pt x="17966" y="2406"/>
                  </a:lnTo>
                  <a:lnTo>
                    <a:pt x="18068" y="3481"/>
                  </a:lnTo>
                  <a:lnTo>
                    <a:pt x="18324" y="4556"/>
                  </a:lnTo>
                  <a:lnTo>
                    <a:pt x="18529" y="5426"/>
                  </a:lnTo>
                  <a:lnTo>
                    <a:pt x="18683" y="7576"/>
                  </a:lnTo>
                  <a:lnTo>
                    <a:pt x="18785" y="9367"/>
                  </a:lnTo>
                  <a:lnTo>
                    <a:pt x="18938" y="11210"/>
                  </a:lnTo>
                  <a:lnTo>
                    <a:pt x="19194" y="13002"/>
                  </a:lnTo>
                  <a:lnTo>
                    <a:pt x="19450" y="14793"/>
                  </a:lnTo>
                  <a:lnTo>
                    <a:pt x="16175" y="14793"/>
                  </a:lnTo>
                  <a:lnTo>
                    <a:pt x="14537" y="14844"/>
                  </a:lnTo>
                  <a:lnTo>
                    <a:pt x="12899" y="14947"/>
                  </a:lnTo>
                  <a:lnTo>
                    <a:pt x="10903" y="15049"/>
                  </a:lnTo>
                  <a:lnTo>
                    <a:pt x="8906" y="15203"/>
                  </a:lnTo>
                  <a:lnTo>
                    <a:pt x="6910" y="15407"/>
                  </a:lnTo>
                  <a:lnTo>
                    <a:pt x="4914" y="15663"/>
                  </a:lnTo>
                  <a:lnTo>
                    <a:pt x="5016" y="14998"/>
                  </a:lnTo>
                  <a:lnTo>
                    <a:pt x="4965" y="14332"/>
                  </a:lnTo>
                  <a:lnTo>
                    <a:pt x="4760" y="14281"/>
                  </a:lnTo>
                  <a:lnTo>
                    <a:pt x="4300" y="14230"/>
                  </a:lnTo>
                  <a:lnTo>
                    <a:pt x="1229" y="14230"/>
                  </a:lnTo>
                  <a:lnTo>
                    <a:pt x="0" y="14281"/>
                  </a:lnTo>
                  <a:lnTo>
                    <a:pt x="103" y="15100"/>
                  </a:lnTo>
                  <a:lnTo>
                    <a:pt x="205" y="15919"/>
                  </a:lnTo>
                  <a:lnTo>
                    <a:pt x="307" y="15919"/>
                  </a:lnTo>
                  <a:lnTo>
                    <a:pt x="256" y="14588"/>
                  </a:lnTo>
                  <a:lnTo>
                    <a:pt x="4658" y="14588"/>
                  </a:lnTo>
                  <a:lnTo>
                    <a:pt x="4709" y="15203"/>
                  </a:lnTo>
                  <a:lnTo>
                    <a:pt x="4812" y="15766"/>
                  </a:lnTo>
                  <a:lnTo>
                    <a:pt x="12899" y="15407"/>
                  </a:lnTo>
                  <a:lnTo>
                    <a:pt x="16840" y="15254"/>
                  </a:lnTo>
                  <a:lnTo>
                    <a:pt x="18836" y="15203"/>
                  </a:lnTo>
                  <a:lnTo>
                    <a:pt x="19860" y="15151"/>
                  </a:lnTo>
                  <a:lnTo>
                    <a:pt x="20884" y="15100"/>
                  </a:lnTo>
                  <a:lnTo>
                    <a:pt x="20935" y="15100"/>
                  </a:lnTo>
                  <a:lnTo>
                    <a:pt x="20986" y="15049"/>
                  </a:lnTo>
                  <a:lnTo>
                    <a:pt x="20935" y="14998"/>
                  </a:lnTo>
                  <a:lnTo>
                    <a:pt x="20884" y="14947"/>
                  </a:lnTo>
                  <a:lnTo>
                    <a:pt x="19553" y="14844"/>
                  </a:lnTo>
                  <a:lnTo>
                    <a:pt x="19553" y="13002"/>
                  </a:lnTo>
                  <a:lnTo>
                    <a:pt x="19450" y="11159"/>
                  </a:lnTo>
                  <a:lnTo>
                    <a:pt x="19297" y="9316"/>
                  </a:lnTo>
                  <a:lnTo>
                    <a:pt x="19143" y="7474"/>
                  </a:lnTo>
                  <a:lnTo>
                    <a:pt x="18734" y="3737"/>
                  </a:lnTo>
                  <a:lnTo>
                    <a:pt x="182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3224476" y="1087621"/>
            <a:ext cx="5882773" cy="3874004"/>
            <a:chOff x="3224476" y="1087621"/>
            <a:chExt cx="5882773" cy="3874004"/>
          </a:xfrm>
        </p:grpSpPr>
        <p:sp>
          <p:nvSpPr>
            <p:cNvPr id="359" name="Subtitle 292"/>
            <p:cNvSpPr txBox="1">
              <a:spLocks/>
            </p:cNvSpPr>
            <p:nvPr/>
          </p:nvSpPr>
          <p:spPr>
            <a:xfrm>
              <a:off x="5150506" y="1087621"/>
              <a:ext cx="2044746" cy="10011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ublic Sans"/>
                <a:buChar char="✭"/>
                <a:defRPr sz="16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9pPr>
            </a:lstStyle>
            <a:p>
              <a:pPr marL="114300" indent="0" algn="ctr">
                <a:buNone/>
              </a:pPr>
              <a:r>
                <a:rPr lang="en-US" dirty="0" smtClean="0"/>
                <a:t>Pull Public Tweets that match specified search query</a:t>
              </a:r>
              <a:endParaRPr lang="en-US" sz="1400" dirty="0"/>
            </a:p>
          </p:txBody>
        </p:sp>
        <p:sp>
          <p:nvSpPr>
            <p:cNvPr id="360" name="Subtitle 292"/>
            <p:cNvSpPr txBox="1">
              <a:spLocks/>
            </p:cNvSpPr>
            <p:nvPr/>
          </p:nvSpPr>
          <p:spPr>
            <a:xfrm>
              <a:off x="7062503" y="2490628"/>
              <a:ext cx="2044746" cy="10011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ublic Sans"/>
                <a:buChar char="✭"/>
                <a:defRPr sz="16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9pPr>
            </a:lstStyle>
            <a:p>
              <a:pPr marL="114300" indent="0" algn="ctr">
                <a:buNone/>
              </a:pPr>
              <a:r>
                <a:rPr lang="en-US" dirty="0" smtClean="0"/>
                <a:t>Determine prominent topics of discussion</a:t>
              </a:r>
              <a:endParaRPr lang="en-US" sz="1400" dirty="0"/>
            </a:p>
          </p:txBody>
        </p:sp>
        <p:sp>
          <p:nvSpPr>
            <p:cNvPr id="361" name="Subtitle 292"/>
            <p:cNvSpPr txBox="1">
              <a:spLocks/>
            </p:cNvSpPr>
            <p:nvPr/>
          </p:nvSpPr>
          <p:spPr>
            <a:xfrm>
              <a:off x="5150506" y="3960459"/>
              <a:ext cx="2044746" cy="10011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ublic Sans"/>
                <a:buChar char="✭"/>
                <a:defRPr sz="16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9pPr>
            </a:lstStyle>
            <a:p>
              <a:pPr marL="114300" indent="0" algn="ctr">
                <a:buNone/>
              </a:pPr>
              <a:r>
                <a:rPr lang="en-US" dirty="0" smtClean="0"/>
                <a:t>Adjust candidate messaging strategy based </a:t>
              </a:r>
              <a:r>
                <a:rPr lang="en-US" smtClean="0"/>
                <a:t>on topics</a:t>
              </a:r>
              <a:endParaRPr lang="en-US" sz="1400" dirty="0"/>
            </a:p>
          </p:txBody>
        </p:sp>
        <p:sp>
          <p:nvSpPr>
            <p:cNvPr id="362" name="Subtitle 292"/>
            <p:cNvSpPr txBox="1">
              <a:spLocks/>
            </p:cNvSpPr>
            <p:nvPr/>
          </p:nvSpPr>
          <p:spPr>
            <a:xfrm>
              <a:off x="3224476" y="2490628"/>
              <a:ext cx="2044746" cy="10011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ublic Sans"/>
                <a:buChar char="✭"/>
                <a:defRPr sz="16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●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○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ublic Sans"/>
                <a:buChar char="■"/>
                <a:defRPr sz="2800" b="0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defRPr>
              </a:lvl9pPr>
            </a:lstStyle>
            <a:p>
              <a:pPr marL="114300" indent="0" algn="ctr">
                <a:buNone/>
              </a:pPr>
              <a:r>
                <a:rPr lang="en-US" dirty="0" smtClean="0"/>
                <a:t>Check if modeled engagement matches real engagement</a:t>
              </a:r>
              <a:endParaRPr lang="en-US" sz="1400" dirty="0"/>
            </a:p>
          </p:txBody>
        </p:sp>
        <p:sp>
          <p:nvSpPr>
            <p:cNvPr id="353" name="Arc 352"/>
            <p:cNvSpPr/>
            <p:nvPr/>
          </p:nvSpPr>
          <p:spPr>
            <a:xfrm>
              <a:off x="6205610" y="1463292"/>
              <a:ext cx="2081713" cy="1891293"/>
            </a:xfrm>
            <a:prstGeom prst="arc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4047882" y="2695327"/>
              <a:ext cx="2081713" cy="1891293"/>
            </a:xfrm>
            <a:prstGeom prst="arc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/>
            <p:nvPr/>
          </p:nvSpPr>
          <p:spPr>
            <a:xfrm rot="5400000">
              <a:off x="6285692" y="2606254"/>
              <a:ext cx="1912555" cy="2090706"/>
            </a:xfrm>
            <a:prstGeom prst="arc">
              <a:avLst/>
            </a:prstGeom>
            <a:ln w="762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Arc 365"/>
            <p:cNvSpPr/>
            <p:nvPr/>
          </p:nvSpPr>
          <p:spPr>
            <a:xfrm rot="16200000">
              <a:off x="4164212" y="1346963"/>
              <a:ext cx="1858046" cy="2090706"/>
            </a:xfrm>
            <a:prstGeom prst="arc">
              <a:avLst/>
            </a:prstGeom>
            <a:ln w="762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0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p65"/>
          <p:cNvSpPr txBox="1">
            <a:spLocks noGrp="1"/>
          </p:cNvSpPr>
          <p:nvPr>
            <p:ph type="title"/>
          </p:nvPr>
        </p:nvSpPr>
        <p:spPr>
          <a:xfrm>
            <a:off x="723900" y="55281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254712" y="527075"/>
            <a:ext cx="3179310" cy="3081814"/>
            <a:chOff x="5254712" y="527075"/>
            <a:chExt cx="3179310" cy="3081814"/>
          </a:xfrm>
        </p:grpSpPr>
        <p:sp>
          <p:nvSpPr>
            <p:cNvPr id="4538" name="Google Shape;4538;p65"/>
            <p:cNvSpPr/>
            <p:nvPr/>
          </p:nvSpPr>
          <p:spPr>
            <a:xfrm>
              <a:off x="5254712" y="527075"/>
              <a:ext cx="3179310" cy="1283499"/>
            </a:xfrm>
            <a:custGeom>
              <a:avLst/>
              <a:gdLst/>
              <a:ahLst/>
              <a:cxnLst/>
              <a:rect l="l" t="t" r="r" b="b"/>
              <a:pathLst>
                <a:path w="53324" h="21528" extrusionOk="0">
                  <a:moveTo>
                    <a:pt x="26662" y="1"/>
                  </a:moveTo>
                  <a:lnTo>
                    <a:pt x="0" y="10764"/>
                  </a:lnTo>
                  <a:lnTo>
                    <a:pt x="26662" y="21527"/>
                  </a:lnTo>
                  <a:lnTo>
                    <a:pt x="53324" y="10764"/>
                  </a:lnTo>
                  <a:lnTo>
                    <a:pt x="26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5"/>
            <p:cNvSpPr/>
            <p:nvPr/>
          </p:nvSpPr>
          <p:spPr>
            <a:xfrm>
              <a:off x="6434640" y="1004688"/>
              <a:ext cx="819332" cy="328268"/>
            </a:xfrm>
            <a:custGeom>
              <a:avLst/>
              <a:gdLst/>
              <a:ahLst/>
              <a:cxnLst/>
              <a:rect l="l" t="t" r="r" b="b"/>
              <a:pathLst>
                <a:path w="13742" h="5506" extrusionOk="0">
                  <a:moveTo>
                    <a:pt x="1130" y="1"/>
                  </a:moveTo>
                  <a:lnTo>
                    <a:pt x="0" y="412"/>
                  </a:lnTo>
                  <a:lnTo>
                    <a:pt x="12612" y="5506"/>
                  </a:lnTo>
                  <a:lnTo>
                    <a:pt x="13742" y="5095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5"/>
            <p:cNvSpPr/>
            <p:nvPr/>
          </p:nvSpPr>
          <p:spPr>
            <a:xfrm>
              <a:off x="6552210" y="552831"/>
              <a:ext cx="584181" cy="740361"/>
            </a:xfrm>
            <a:custGeom>
              <a:avLst/>
              <a:gdLst/>
              <a:ahLst/>
              <a:cxnLst/>
              <a:rect l="l" t="t" r="r" b="b"/>
              <a:pathLst>
                <a:path w="9798" h="12418" extrusionOk="0">
                  <a:moveTo>
                    <a:pt x="0" y="0"/>
                  </a:moveTo>
                  <a:lnTo>
                    <a:pt x="0" y="8463"/>
                  </a:lnTo>
                  <a:lnTo>
                    <a:pt x="9798" y="12417"/>
                  </a:lnTo>
                  <a:lnTo>
                    <a:pt x="9798" y="3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5"/>
            <p:cNvSpPr/>
            <p:nvPr/>
          </p:nvSpPr>
          <p:spPr>
            <a:xfrm>
              <a:off x="5254712" y="1168821"/>
              <a:ext cx="1589715" cy="2440068"/>
            </a:xfrm>
            <a:custGeom>
              <a:avLst/>
              <a:gdLst/>
              <a:ahLst/>
              <a:cxnLst/>
              <a:rect l="l" t="t" r="r" b="b"/>
              <a:pathLst>
                <a:path w="26663" h="40927" extrusionOk="0">
                  <a:moveTo>
                    <a:pt x="0" y="0"/>
                  </a:moveTo>
                  <a:lnTo>
                    <a:pt x="0" y="28747"/>
                  </a:lnTo>
                  <a:lnTo>
                    <a:pt x="26662" y="40927"/>
                  </a:lnTo>
                  <a:lnTo>
                    <a:pt x="26662" y="10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5"/>
            <p:cNvSpPr/>
            <p:nvPr/>
          </p:nvSpPr>
          <p:spPr>
            <a:xfrm>
              <a:off x="6844285" y="1168821"/>
              <a:ext cx="1589655" cy="2428442"/>
            </a:xfrm>
            <a:custGeom>
              <a:avLst/>
              <a:gdLst/>
              <a:ahLst/>
              <a:cxnLst/>
              <a:rect l="l" t="t" r="r" b="b"/>
              <a:pathLst>
                <a:path w="26662" h="40732" extrusionOk="0">
                  <a:moveTo>
                    <a:pt x="26662" y="0"/>
                  </a:moveTo>
                  <a:lnTo>
                    <a:pt x="0" y="10763"/>
                  </a:lnTo>
                  <a:lnTo>
                    <a:pt x="0" y="40732"/>
                  </a:lnTo>
                  <a:lnTo>
                    <a:pt x="26662" y="28747"/>
                  </a:lnTo>
                  <a:lnTo>
                    <a:pt x="26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7" name="Google Shape;4547;p66"/>
          <p:cNvGrpSpPr/>
          <p:nvPr/>
        </p:nvGrpSpPr>
        <p:grpSpPr>
          <a:xfrm rot="-1590501">
            <a:off x="2934637" y="1864327"/>
            <a:ext cx="1107478" cy="1414853"/>
            <a:chOff x="238125" y="1497675"/>
            <a:chExt cx="1750350" cy="2236150"/>
          </a:xfrm>
        </p:grpSpPr>
        <p:sp>
          <p:nvSpPr>
            <p:cNvPr id="4548" name="Google Shape;4548;p66"/>
            <p:cNvSpPr/>
            <p:nvPr/>
          </p:nvSpPr>
          <p:spPr>
            <a:xfrm>
              <a:off x="238125" y="2162150"/>
              <a:ext cx="1750350" cy="1571675"/>
            </a:xfrm>
            <a:custGeom>
              <a:avLst/>
              <a:gdLst/>
              <a:ahLst/>
              <a:cxnLst/>
              <a:rect l="l" t="t" r="r" b="b"/>
              <a:pathLst>
                <a:path w="70014" h="62867" extrusionOk="0">
                  <a:moveTo>
                    <a:pt x="66124" y="19711"/>
                  </a:moveTo>
                  <a:lnTo>
                    <a:pt x="66124" y="58977"/>
                  </a:lnTo>
                  <a:lnTo>
                    <a:pt x="3890" y="58977"/>
                  </a:lnTo>
                  <a:lnTo>
                    <a:pt x="3890" y="19711"/>
                  </a:lnTo>
                  <a:close/>
                  <a:moveTo>
                    <a:pt x="8628" y="0"/>
                  </a:moveTo>
                  <a:lnTo>
                    <a:pt x="0" y="17303"/>
                  </a:lnTo>
                  <a:lnTo>
                    <a:pt x="0" y="62867"/>
                  </a:lnTo>
                  <a:lnTo>
                    <a:pt x="70014" y="62867"/>
                  </a:lnTo>
                  <a:lnTo>
                    <a:pt x="70014" y="17303"/>
                  </a:lnTo>
                  <a:lnTo>
                    <a:pt x="61385" y="0"/>
                  </a:lnTo>
                  <a:lnTo>
                    <a:pt x="44793" y="0"/>
                  </a:lnTo>
                  <a:lnTo>
                    <a:pt x="40918" y="3890"/>
                  </a:lnTo>
                  <a:lnTo>
                    <a:pt x="58978" y="3890"/>
                  </a:lnTo>
                  <a:lnTo>
                    <a:pt x="64935" y="15821"/>
                  </a:lnTo>
                  <a:lnTo>
                    <a:pt x="5078" y="15821"/>
                  </a:lnTo>
                  <a:lnTo>
                    <a:pt x="11036" y="3890"/>
                  </a:lnTo>
                  <a:lnTo>
                    <a:pt x="27197" y="3890"/>
                  </a:lnTo>
                  <a:lnTo>
                    <a:pt x="23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6"/>
            <p:cNvSpPr/>
            <p:nvPr/>
          </p:nvSpPr>
          <p:spPr>
            <a:xfrm>
              <a:off x="756350" y="1497675"/>
              <a:ext cx="875975" cy="920700"/>
            </a:xfrm>
            <a:custGeom>
              <a:avLst/>
              <a:gdLst/>
              <a:ahLst/>
              <a:cxnLst/>
              <a:rect l="l" t="t" r="r" b="b"/>
              <a:pathLst>
                <a:path w="35039" h="36828" extrusionOk="0">
                  <a:moveTo>
                    <a:pt x="19788" y="4847"/>
                  </a:moveTo>
                  <a:lnTo>
                    <a:pt x="16778" y="16840"/>
                  </a:lnTo>
                  <a:lnTo>
                    <a:pt x="4847" y="19788"/>
                  </a:lnTo>
                  <a:lnTo>
                    <a:pt x="19788" y="4847"/>
                  </a:lnTo>
                  <a:close/>
                  <a:moveTo>
                    <a:pt x="22597" y="4121"/>
                  </a:moveTo>
                  <a:lnTo>
                    <a:pt x="31951" y="13475"/>
                  </a:lnTo>
                  <a:lnTo>
                    <a:pt x="13491" y="31935"/>
                  </a:lnTo>
                  <a:lnTo>
                    <a:pt x="4152" y="22597"/>
                  </a:lnTo>
                  <a:lnTo>
                    <a:pt x="18137" y="19139"/>
                  </a:lnTo>
                  <a:lnTo>
                    <a:pt x="18306" y="19078"/>
                  </a:lnTo>
                  <a:lnTo>
                    <a:pt x="18476" y="19016"/>
                  </a:lnTo>
                  <a:lnTo>
                    <a:pt x="18615" y="18908"/>
                  </a:lnTo>
                  <a:lnTo>
                    <a:pt x="18739" y="18800"/>
                  </a:lnTo>
                  <a:lnTo>
                    <a:pt x="18847" y="18676"/>
                  </a:lnTo>
                  <a:lnTo>
                    <a:pt x="18955" y="18537"/>
                  </a:lnTo>
                  <a:lnTo>
                    <a:pt x="19016" y="18368"/>
                  </a:lnTo>
                  <a:lnTo>
                    <a:pt x="19078" y="18213"/>
                  </a:lnTo>
                  <a:lnTo>
                    <a:pt x="22597" y="4121"/>
                  </a:lnTo>
                  <a:close/>
                  <a:moveTo>
                    <a:pt x="21424" y="0"/>
                  </a:moveTo>
                  <a:lnTo>
                    <a:pt x="21301" y="15"/>
                  </a:lnTo>
                  <a:lnTo>
                    <a:pt x="21193" y="46"/>
                  </a:lnTo>
                  <a:lnTo>
                    <a:pt x="21069" y="93"/>
                  </a:lnTo>
                  <a:lnTo>
                    <a:pt x="20961" y="139"/>
                  </a:lnTo>
                  <a:lnTo>
                    <a:pt x="20853" y="201"/>
                  </a:lnTo>
                  <a:lnTo>
                    <a:pt x="20745" y="278"/>
                  </a:lnTo>
                  <a:lnTo>
                    <a:pt x="20653" y="370"/>
                  </a:lnTo>
                  <a:lnTo>
                    <a:pt x="386" y="20637"/>
                  </a:lnTo>
                  <a:lnTo>
                    <a:pt x="294" y="20729"/>
                  </a:lnTo>
                  <a:lnTo>
                    <a:pt x="216" y="20837"/>
                  </a:lnTo>
                  <a:lnTo>
                    <a:pt x="155" y="20945"/>
                  </a:lnTo>
                  <a:lnTo>
                    <a:pt x="108" y="21053"/>
                  </a:lnTo>
                  <a:lnTo>
                    <a:pt x="62" y="21177"/>
                  </a:lnTo>
                  <a:lnTo>
                    <a:pt x="31" y="21300"/>
                  </a:lnTo>
                  <a:lnTo>
                    <a:pt x="16" y="21424"/>
                  </a:lnTo>
                  <a:lnTo>
                    <a:pt x="0" y="21547"/>
                  </a:lnTo>
                  <a:lnTo>
                    <a:pt x="16" y="21655"/>
                  </a:lnTo>
                  <a:lnTo>
                    <a:pt x="31" y="21779"/>
                  </a:lnTo>
                  <a:lnTo>
                    <a:pt x="62" y="21902"/>
                  </a:lnTo>
                  <a:lnTo>
                    <a:pt x="108" y="22026"/>
                  </a:lnTo>
                  <a:lnTo>
                    <a:pt x="155" y="22134"/>
                  </a:lnTo>
                  <a:lnTo>
                    <a:pt x="216" y="22242"/>
                  </a:lnTo>
                  <a:lnTo>
                    <a:pt x="294" y="22350"/>
                  </a:lnTo>
                  <a:lnTo>
                    <a:pt x="386" y="22443"/>
                  </a:lnTo>
                  <a:lnTo>
                    <a:pt x="12441" y="34497"/>
                  </a:lnTo>
                  <a:lnTo>
                    <a:pt x="4893" y="34497"/>
                  </a:lnTo>
                  <a:lnTo>
                    <a:pt x="4122" y="36828"/>
                  </a:lnTo>
                  <a:lnTo>
                    <a:pt x="24573" y="36828"/>
                  </a:lnTo>
                  <a:lnTo>
                    <a:pt x="23740" y="34497"/>
                  </a:lnTo>
                  <a:lnTo>
                    <a:pt x="14540" y="34497"/>
                  </a:lnTo>
                  <a:lnTo>
                    <a:pt x="34652" y="14385"/>
                  </a:lnTo>
                  <a:lnTo>
                    <a:pt x="34745" y="14277"/>
                  </a:lnTo>
                  <a:lnTo>
                    <a:pt x="34822" y="14185"/>
                  </a:lnTo>
                  <a:lnTo>
                    <a:pt x="34884" y="14077"/>
                  </a:lnTo>
                  <a:lnTo>
                    <a:pt x="34945" y="13953"/>
                  </a:lnTo>
                  <a:lnTo>
                    <a:pt x="34976" y="13845"/>
                  </a:lnTo>
                  <a:lnTo>
                    <a:pt x="35007" y="13722"/>
                  </a:lnTo>
                  <a:lnTo>
                    <a:pt x="35023" y="13598"/>
                  </a:lnTo>
                  <a:lnTo>
                    <a:pt x="35038" y="13475"/>
                  </a:lnTo>
                  <a:lnTo>
                    <a:pt x="35023" y="13351"/>
                  </a:lnTo>
                  <a:lnTo>
                    <a:pt x="35007" y="13228"/>
                  </a:lnTo>
                  <a:lnTo>
                    <a:pt x="34976" y="13120"/>
                  </a:lnTo>
                  <a:lnTo>
                    <a:pt x="34945" y="12996"/>
                  </a:lnTo>
                  <a:lnTo>
                    <a:pt x="34884" y="12888"/>
                  </a:lnTo>
                  <a:lnTo>
                    <a:pt x="34822" y="12780"/>
                  </a:lnTo>
                  <a:lnTo>
                    <a:pt x="34745" y="12672"/>
                  </a:lnTo>
                  <a:lnTo>
                    <a:pt x="34652" y="12580"/>
                  </a:lnTo>
                  <a:lnTo>
                    <a:pt x="22458" y="370"/>
                  </a:lnTo>
                  <a:lnTo>
                    <a:pt x="22366" y="278"/>
                  </a:lnTo>
                  <a:lnTo>
                    <a:pt x="22258" y="201"/>
                  </a:lnTo>
                  <a:lnTo>
                    <a:pt x="22150" y="139"/>
                  </a:lnTo>
                  <a:lnTo>
                    <a:pt x="22026" y="93"/>
                  </a:lnTo>
                  <a:lnTo>
                    <a:pt x="21918" y="46"/>
                  </a:lnTo>
                  <a:lnTo>
                    <a:pt x="21795" y="15"/>
                  </a:lnTo>
                  <a:lnTo>
                    <a:pt x="216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6"/>
            <p:cNvSpPr/>
            <p:nvPr/>
          </p:nvSpPr>
          <p:spPr>
            <a:xfrm>
              <a:off x="602000" y="2969400"/>
              <a:ext cx="613175" cy="613175"/>
            </a:xfrm>
            <a:custGeom>
              <a:avLst/>
              <a:gdLst/>
              <a:ahLst/>
              <a:cxnLst/>
              <a:rect l="l" t="t" r="r" b="b"/>
              <a:pathLst>
                <a:path w="24527" h="24527" extrusionOk="0">
                  <a:moveTo>
                    <a:pt x="13846" y="3396"/>
                  </a:moveTo>
                  <a:lnTo>
                    <a:pt x="11746" y="11793"/>
                  </a:lnTo>
                  <a:lnTo>
                    <a:pt x="3396" y="13861"/>
                  </a:lnTo>
                  <a:lnTo>
                    <a:pt x="13846" y="3396"/>
                  </a:lnTo>
                  <a:close/>
                  <a:moveTo>
                    <a:pt x="15821" y="2902"/>
                  </a:moveTo>
                  <a:lnTo>
                    <a:pt x="22366" y="9446"/>
                  </a:lnTo>
                  <a:lnTo>
                    <a:pt x="9447" y="22366"/>
                  </a:lnTo>
                  <a:lnTo>
                    <a:pt x="2902" y="15821"/>
                  </a:lnTo>
                  <a:lnTo>
                    <a:pt x="12703" y="13413"/>
                  </a:lnTo>
                  <a:lnTo>
                    <a:pt x="12827" y="13367"/>
                  </a:lnTo>
                  <a:lnTo>
                    <a:pt x="12935" y="13321"/>
                  </a:lnTo>
                  <a:lnTo>
                    <a:pt x="13028" y="13243"/>
                  </a:lnTo>
                  <a:lnTo>
                    <a:pt x="13120" y="13166"/>
                  </a:lnTo>
                  <a:lnTo>
                    <a:pt x="13197" y="13074"/>
                  </a:lnTo>
                  <a:lnTo>
                    <a:pt x="13274" y="12981"/>
                  </a:lnTo>
                  <a:lnTo>
                    <a:pt x="13321" y="12873"/>
                  </a:lnTo>
                  <a:lnTo>
                    <a:pt x="13352" y="12749"/>
                  </a:lnTo>
                  <a:lnTo>
                    <a:pt x="15821" y="2902"/>
                  </a:lnTo>
                  <a:close/>
                  <a:moveTo>
                    <a:pt x="15096" y="0"/>
                  </a:moveTo>
                  <a:lnTo>
                    <a:pt x="14926" y="16"/>
                  </a:lnTo>
                  <a:lnTo>
                    <a:pt x="14756" y="62"/>
                  </a:lnTo>
                  <a:lnTo>
                    <a:pt x="14602" y="155"/>
                  </a:lnTo>
                  <a:lnTo>
                    <a:pt x="14525" y="201"/>
                  </a:lnTo>
                  <a:lnTo>
                    <a:pt x="14463" y="263"/>
                  </a:lnTo>
                  <a:lnTo>
                    <a:pt x="263" y="14463"/>
                  </a:lnTo>
                  <a:lnTo>
                    <a:pt x="201" y="14525"/>
                  </a:lnTo>
                  <a:lnTo>
                    <a:pt x="155" y="14602"/>
                  </a:lnTo>
                  <a:lnTo>
                    <a:pt x="62" y="14756"/>
                  </a:lnTo>
                  <a:lnTo>
                    <a:pt x="16" y="14910"/>
                  </a:lnTo>
                  <a:lnTo>
                    <a:pt x="0" y="15096"/>
                  </a:lnTo>
                  <a:lnTo>
                    <a:pt x="16" y="15265"/>
                  </a:lnTo>
                  <a:lnTo>
                    <a:pt x="62" y="15420"/>
                  </a:lnTo>
                  <a:lnTo>
                    <a:pt x="155" y="15574"/>
                  </a:lnTo>
                  <a:lnTo>
                    <a:pt x="201" y="15651"/>
                  </a:lnTo>
                  <a:lnTo>
                    <a:pt x="263" y="15728"/>
                  </a:lnTo>
                  <a:lnTo>
                    <a:pt x="8814" y="24264"/>
                  </a:lnTo>
                  <a:lnTo>
                    <a:pt x="8875" y="24326"/>
                  </a:lnTo>
                  <a:lnTo>
                    <a:pt x="8953" y="24387"/>
                  </a:lnTo>
                  <a:lnTo>
                    <a:pt x="9107" y="24465"/>
                  </a:lnTo>
                  <a:lnTo>
                    <a:pt x="9277" y="24511"/>
                  </a:lnTo>
                  <a:lnTo>
                    <a:pt x="9447" y="24526"/>
                  </a:lnTo>
                  <a:lnTo>
                    <a:pt x="9616" y="24511"/>
                  </a:lnTo>
                  <a:lnTo>
                    <a:pt x="9786" y="24465"/>
                  </a:lnTo>
                  <a:lnTo>
                    <a:pt x="9941" y="24387"/>
                  </a:lnTo>
                  <a:lnTo>
                    <a:pt x="10002" y="24326"/>
                  </a:lnTo>
                  <a:lnTo>
                    <a:pt x="10079" y="24264"/>
                  </a:lnTo>
                  <a:lnTo>
                    <a:pt x="24264" y="10079"/>
                  </a:lnTo>
                  <a:lnTo>
                    <a:pt x="24326" y="10002"/>
                  </a:lnTo>
                  <a:lnTo>
                    <a:pt x="24388" y="9940"/>
                  </a:lnTo>
                  <a:lnTo>
                    <a:pt x="24465" y="9786"/>
                  </a:lnTo>
                  <a:lnTo>
                    <a:pt x="24511" y="9616"/>
                  </a:lnTo>
                  <a:lnTo>
                    <a:pt x="24527" y="9446"/>
                  </a:lnTo>
                  <a:lnTo>
                    <a:pt x="24511" y="9277"/>
                  </a:lnTo>
                  <a:lnTo>
                    <a:pt x="24465" y="9107"/>
                  </a:lnTo>
                  <a:lnTo>
                    <a:pt x="24388" y="8952"/>
                  </a:lnTo>
                  <a:lnTo>
                    <a:pt x="24326" y="8875"/>
                  </a:lnTo>
                  <a:lnTo>
                    <a:pt x="24264" y="8814"/>
                  </a:lnTo>
                  <a:lnTo>
                    <a:pt x="15729" y="263"/>
                  </a:lnTo>
                  <a:lnTo>
                    <a:pt x="15651" y="201"/>
                  </a:lnTo>
                  <a:lnTo>
                    <a:pt x="15590" y="155"/>
                  </a:lnTo>
                  <a:lnTo>
                    <a:pt x="15420" y="62"/>
                  </a:lnTo>
                  <a:lnTo>
                    <a:pt x="15266" y="16"/>
                  </a:lnTo>
                  <a:lnTo>
                    <a:pt x="1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6"/>
            <p:cNvSpPr/>
            <p:nvPr/>
          </p:nvSpPr>
          <p:spPr>
            <a:xfrm>
              <a:off x="1080475" y="2681925"/>
              <a:ext cx="591200" cy="626300"/>
            </a:xfrm>
            <a:custGeom>
              <a:avLst/>
              <a:gdLst/>
              <a:ahLst/>
              <a:cxnLst/>
              <a:rect l="l" t="t" r="r" b="b"/>
              <a:pathLst>
                <a:path w="23648" h="25052" extrusionOk="0">
                  <a:moveTo>
                    <a:pt x="11330" y="3519"/>
                  </a:moveTo>
                  <a:lnTo>
                    <a:pt x="20421" y="15188"/>
                  </a:lnTo>
                  <a:lnTo>
                    <a:pt x="12349" y="12070"/>
                  </a:lnTo>
                  <a:lnTo>
                    <a:pt x="11330" y="3519"/>
                  </a:lnTo>
                  <a:close/>
                  <a:moveTo>
                    <a:pt x="9447" y="2794"/>
                  </a:moveTo>
                  <a:lnTo>
                    <a:pt x="10636" y="12811"/>
                  </a:lnTo>
                  <a:lnTo>
                    <a:pt x="10666" y="12935"/>
                  </a:lnTo>
                  <a:lnTo>
                    <a:pt x="10697" y="13058"/>
                  </a:lnTo>
                  <a:lnTo>
                    <a:pt x="10759" y="13166"/>
                  </a:lnTo>
                  <a:lnTo>
                    <a:pt x="10821" y="13259"/>
                  </a:lnTo>
                  <a:lnTo>
                    <a:pt x="10898" y="13351"/>
                  </a:lnTo>
                  <a:lnTo>
                    <a:pt x="10991" y="13429"/>
                  </a:lnTo>
                  <a:lnTo>
                    <a:pt x="11099" y="13490"/>
                  </a:lnTo>
                  <a:lnTo>
                    <a:pt x="11207" y="13552"/>
                  </a:lnTo>
                  <a:lnTo>
                    <a:pt x="20684" y="17210"/>
                  </a:lnTo>
                  <a:lnTo>
                    <a:pt x="13383" y="22906"/>
                  </a:lnTo>
                  <a:lnTo>
                    <a:pt x="2146" y="8474"/>
                  </a:lnTo>
                  <a:lnTo>
                    <a:pt x="9447" y="2794"/>
                  </a:lnTo>
                  <a:close/>
                  <a:moveTo>
                    <a:pt x="10358" y="0"/>
                  </a:moveTo>
                  <a:lnTo>
                    <a:pt x="10188" y="31"/>
                  </a:lnTo>
                  <a:lnTo>
                    <a:pt x="10018" y="93"/>
                  </a:lnTo>
                  <a:lnTo>
                    <a:pt x="9941" y="139"/>
                  </a:lnTo>
                  <a:lnTo>
                    <a:pt x="9864" y="185"/>
                  </a:lnTo>
                  <a:lnTo>
                    <a:pt x="340" y="7625"/>
                  </a:lnTo>
                  <a:lnTo>
                    <a:pt x="263" y="7687"/>
                  </a:lnTo>
                  <a:lnTo>
                    <a:pt x="201" y="7748"/>
                  </a:lnTo>
                  <a:lnTo>
                    <a:pt x="109" y="7887"/>
                  </a:lnTo>
                  <a:lnTo>
                    <a:pt x="32" y="8042"/>
                  </a:lnTo>
                  <a:lnTo>
                    <a:pt x="1" y="8212"/>
                  </a:lnTo>
                  <a:lnTo>
                    <a:pt x="1" y="8381"/>
                  </a:lnTo>
                  <a:lnTo>
                    <a:pt x="16" y="8551"/>
                  </a:lnTo>
                  <a:lnTo>
                    <a:pt x="78" y="8721"/>
                  </a:lnTo>
                  <a:lnTo>
                    <a:pt x="186" y="8875"/>
                  </a:lnTo>
                  <a:lnTo>
                    <a:pt x="12519" y="24712"/>
                  </a:lnTo>
                  <a:lnTo>
                    <a:pt x="12580" y="24773"/>
                  </a:lnTo>
                  <a:lnTo>
                    <a:pt x="12658" y="24835"/>
                  </a:lnTo>
                  <a:lnTo>
                    <a:pt x="12797" y="24943"/>
                  </a:lnTo>
                  <a:lnTo>
                    <a:pt x="12951" y="25005"/>
                  </a:lnTo>
                  <a:lnTo>
                    <a:pt x="13121" y="25036"/>
                  </a:lnTo>
                  <a:lnTo>
                    <a:pt x="13290" y="25051"/>
                  </a:lnTo>
                  <a:lnTo>
                    <a:pt x="13460" y="25020"/>
                  </a:lnTo>
                  <a:lnTo>
                    <a:pt x="13630" y="24958"/>
                  </a:lnTo>
                  <a:lnTo>
                    <a:pt x="13707" y="24912"/>
                  </a:lnTo>
                  <a:lnTo>
                    <a:pt x="13784" y="24866"/>
                  </a:lnTo>
                  <a:lnTo>
                    <a:pt x="23308" y="17426"/>
                  </a:lnTo>
                  <a:lnTo>
                    <a:pt x="23385" y="17364"/>
                  </a:lnTo>
                  <a:lnTo>
                    <a:pt x="23447" y="17303"/>
                  </a:lnTo>
                  <a:lnTo>
                    <a:pt x="23539" y="17164"/>
                  </a:lnTo>
                  <a:lnTo>
                    <a:pt x="23617" y="16994"/>
                  </a:lnTo>
                  <a:lnTo>
                    <a:pt x="23647" y="16840"/>
                  </a:lnTo>
                  <a:lnTo>
                    <a:pt x="23647" y="16654"/>
                  </a:lnTo>
                  <a:lnTo>
                    <a:pt x="23632" y="16485"/>
                  </a:lnTo>
                  <a:lnTo>
                    <a:pt x="23570" y="16330"/>
                  </a:lnTo>
                  <a:lnTo>
                    <a:pt x="23524" y="16253"/>
                  </a:lnTo>
                  <a:lnTo>
                    <a:pt x="23462" y="16176"/>
                  </a:lnTo>
                  <a:lnTo>
                    <a:pt x="11130" y="340"/>
                  </a:lnTo>
                  <a:lnTo>
                    <a:pt x="11068" y="278"/>
                  </a:lnTo>
                  <a:lnTo>
                    <a:pt x="11006" y="216"/>
                  </a:lnTo>
                  <a:lnTo>
                    <a:pt x="10852" y="108"/>
                  </a:lnTo>
                  <a:lnTo>
                    <a:pt x="10697" y="46"/>
                  </a:lnTo>
                  <a:lnTo>
                    <a:pt x="10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2" name="Google Shape;4552;p66"/>
          <p:cNvGrpSpPr/>
          <p:nvPr/>
        </p:nvGrpSpPr>
        <p:grpSpPr>
          <a:xfrm rot="1207051">
            <a:off x="6685652" y="1958275"/>
            <a:ext cx="1585243" cy="1226957"/>
            <a:chOff x="238125" y="2136725"/>
            <a:chExt cx="1806025" cy="1502300"/>
          </a:xfrm>
        </p:grpSpPr>
        <p:sp>
          <p:nvSpPr>
            <p:cNvPr id="4553" name="Google Shape;4553;p66"/>
            <p:cNvSpPr/>
            <p:nvPr/>
          </p:nvSpPr>
          <p:spPr>
            <a:xfrm>
              <a:off x="523875" y="3125550"/>
              <a:ext cx="362400" cy="258875"/>
            </a:xfrm>
            <a:custGeom>
              <a:avLst/>
              <a:gdLst/>
              <a:ahLst/>
              <a:cxnLst/>
              <a:rect l="l" t="t" r="r" b="b"/>
              <a:pathLst>
                <a:path w="14496" h="10355" extrusionOk="0">
                  <a:moveTo>
                    <a:pt x="11558" y="2473"/>
                  </a:moveTo>
                  <a:lnTo>
                    <a:pt x="10650" y="7882"/>
                  </a:lnTo>
                  <a:lnTo>
                    <a:pt x="3065" y="7882"/>
                  </a:lnTo>
                  <a:lnTo>
                    <a:pt x="4206" y="2473"/>
                  </a:lnTo>
                  <a:close/>
                  <a:moveTo>
                    <a:pt x="2198" y="1"/>
                  </a:moveTo>
                  <a:lnTo>
                    <a:pt x="1" y="10354"/>
                  </a:lnTo>
                  <a:lnTo>
                    <a:pt x="12742" y="10354"/>
                  </a:lnTo>
                  <a:lnTo>
                    <a:pt x="14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6"/>
            <p:cNvSpPr/>
            <p:nvPr/>
          </p:nvSpPr>
          <p:spPr>
            <a:xfrm>
              <a:off x="602600" y="2761075"/>
              <a:ext cx="341775" cy="244600"/>
            </a:xfrm>
            <a:custGeom>
              <a:avLst/>
              <a:gdLst/>
              <a:ahLst/>
              <a:cxnLst/>
              <a:rect l="l" t="t" r="r" b="b"/>
              <a:pathLst>
                <a:path w="13671" h="9784" extrusionOk="0">
                  <a:moveTo>
                    <a:pt x="2071" y="1"/>
                  </a:moveTo>
                  <a:lnTo>
                    <a:pt x="0" y="9784"/>
                  </a:lnTo>
                  <a:lnTo>
                    <a:pt x="12023" y="9784"/>
                  </a:lnTo>
                  <a:lnTo>
                    <a:pt x="12931" y="4396"/>
                  </a:lnTo>
                  <a:lnTo>
                    <a:pt x="10290" y="5959"/>
                  </a:lnTo>
                  <a:lnTo>
                    <a:pt x="10036" y="7438"/>
                  </a:lnTo>
                  <a:lnTo>
                    <a:pt x="2895" y="7438"/>
                  </a:lnTo>
                  <a:lnTo>
                    <a:pt x="3972" y="2346"/>
                  </a:lnTo>
                  <a:lnTo>
                    <a:pt x="9952" y="2346"/>
                  </a:lnTo>
                  <a:lnTo>
                    <a:pt x="13649" y="212"/>
                  </a:lnTo>
                  <a:lnTo>
                    <a:pt x="136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6"/>
            <p:cNvSpPr/>
            <p:nvPr/>
          </p:nvSpPr>
          <p:spPr>
            <a:xfrm>
              <a:off x="718275" y="2776400"/>
              <a:ext cx="278925" cy="153225"/>
            </a:xfrm>
            <a:custGeom>
              <a:avLst/>
              <a:gdLst/>
              <a:ahLst/>
              <a:cxnLst/>
              <a:rect l="l" t="t" r="r" b="b"/>
              <a:pathLst>
                <a:path w="11157" h="6129" extrusionOk="0">
                  <a:moveTo>
                    <a:pt x="9614" y="1"/>
                  </a:moveTo>
                  <a:lnTo>
                    <a:pt x="3296" y="3677"/>
                  </a:lnTo>
                  <a:lnTo>
                    <a:pt x="1627" y="2092"/>
                  </a:lnTo>
                  <a:lnTo>
                    <a:pt x="0" y="3086"/>
                  </a:lnTo>
                  <a:lnTo>
                    <a:pt x="2874" y="6128"/>
                  </a:lnTo>
                  <a:lnTo>
                    <a:pt x="11157" y="1268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6"/>
            <p:cNvSpPr/>
            <p:nvPr/>
          </p:nvSpPr>
          <p:spPr>
            <a:xfrm>
              <a:off x="1805375" y="2136725"/>
              <a:ext cx="238775" cy="249350"/>
            </a:xfrm>
            <a:custGeom>
              <a:avLst/>
              <a:gdLst/>
              <a:ahLst/>
              <a:cxnLst/>
              <a:rect l="l" t="t" r="r" b="b"/>
              <a:pathLst>
                <a:path w="9551" h="9974" extrusionOk="0">
                  <a:moveTo>
                    <a:pt x="4141" y="1"/>
                  </a:moveTo>
                  <a:lnTo>
                    <a:pt x="3909" y="22"/>
                  </a:lnTo>
                  <a:lnTo>
                    <a:pt x="3698" y="43"/>
                  </a:lnTo>
                  <a:lnTo>
                    <a:pt x="3486" y="106"/>
                  </a:lnTo>
                  <a:lnTo>
                    <a:pt x="3275" y="191"/>
                  </a:lnTo>
                  <a:lnTo>
                    <a:pt x="3064" y="275"/>
                  </a:lnTo>
                  <a:lnTo>
                    <a:pt x="2874" y="402"/>
                  </a:lnTo>
                  <a:lnTo>
                    <a:pt x="2683" y="550"/>
                  </a:lnTo>
                  <a:lnTo>
                    <a:pt x="0" y="2811"/>
                  </a:lnTo>
                  <a:lnTo>
                    <a:pt x="6064" y="9973"/>
                  </a:lnTo>
                  <a:lnTo>
                    <a:pt x="8748" y="7713"/>
                  </a:lnTo>
                  <a:lnTo>
                    <a:pt x="8917" y="7565"/>
                  </a:lnTo>
                  <a:lnTo>
                    <a:pt x="9064" y="7396"/>
                  </a:lnTo>
                  <a:lnTo>
                    <a:pt x="9191" y="7206"/>
                  </a:lnTo>
                  <a:lnTo>
                    <a:pt x="9318" y="7015"/>
                  </a:lnTo>
                  <a:lnTo>
                    <a:pt x="9403" y="6804"/>
                  </a:lnTo>
                  <a:lnTo>
                    <a:pt x="9466" y="6593"/>
                  </a:lnTo>
                  <a:lnTo>
                    <a:pt x="9529" y="6382"/>
                  </a:lnTo>
                  <a:lnTo>
                    <a:pt x="9550" y="6170"/>
                  </a:lnTo>
                  <a:lnTo>
                    <a:pt x="9550" y="5938"/>
                  </a:lnTo>
                  <a:lnTo>
                    <a:pt x="9550" y="5727"/>
                  </a:lnTo>
                  <a:lnTo>
                    <a:pt x="9508" y="5515"/>
                  </a:lnTo>
                  <a:lnTo>
                    <a:pt x="9445" y="5283"/>
                  </a:lnTo>
                  <a:lnTo>
                    <a:pt x="9381" y="5072"/>
                  </a:lnTo>
                  <a:lnTo>
                    <a:pt x="9276" y="4881"/>
                  </a:lnTo>
                  <a:lnTo>
                    <a:pt x="9149" y="4670"/>
                  </a:lnTo>
                  <a:lnTo>
                    <a:pt x="9022" y="4501"/>
                  </a:lnTo>
                  <a:lnTo>
                    <a:pt x="5916" y="825"/>
                  </a:lnTo>
                  <a:lnTo>
                    <a:pt x="5747" y="656"/>
                  </a:lnTo>
                  <a:lnTo>
                    <a:pt x="5578" y="487"/>
                  </a:lnTo>
                  <a:lnTo>
                    <a:pt x="5388" y="360"/>
                  </a:lnTo>
                  <a:lnTo>
                    <a:pt x="5198" y="254"/>
                  </a:lnTo>
                  <a:lnTo>
                    <a:pt x="4987" y="170"/>
                  </a:lnTo>
                  <a:lnTo>
                    <a:pt x="4775" y="85"/>
                  </a:lnTo>
                  <a:lnTo>
                    <a:pt x="4564" y="43"/>
                  </a:lnTo>
                  <a:lnTo>
                    <a:pt x="4353" y="22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6"/>
            <p:cNvSpPr/>
            <p:nvPr/>
          </p:nvSpPr>
          <p:spPr>
            <a:xfrm>
              <a:off x="238125" y="2533950"/>
              <a:ext cx="1755325" cy="1105075"/>
            </a:xfrm>
            <a:custGeom>
              <a:avLst/>
              <a:gdLst/>
              <a:ahLst/>
              <a:cxnLst/>
              <a:rect l="l" t="t" r="r" b="b"/>
              <a:pathLst>
                <a:path w="70213" h="44203" extrusionOk="0">
                  <a:moveTo>
                    <a:pt x="10712" y="1"/>
                  </a:moveTo>
                  <a:lnTo>
                    <a:pt x="0" y="44202"/>
                  </a:lnTo>
                  <a:lnTo>
                    <a:pt x="70212" y="44202"/>
                  </a:lnTo>
                  <a:lnTo>
                    <a:pt x="60218" y="3001"/>
                  </a:lnTo>
                  <a:lnTo>
                    <a:pt x="57556" y="5262"/>
                  </a:lnTo>
                  <a:lnTo>
                    <a:pt x="66240" y="41075"/>
                  </a:lnTo>
                  <a:lnTo>
                    <a:pt x="3972" y="41075"/>
                  </a:lnTo>
                  <a:lnTo>
                    <a:pt x="13163" y="3128"/>
                  </a:lnTo>
                  <a:lnTo>
                    <a:pt x="41329" y="3128"/>
                  </a:lnTo>
                  <a:lnTo>
                    <a:pt x="45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6"/>
            <p:cNvSpPr/>
            <p:nvPr/>
          </p:nvSpPr>
          <p:spPr>
            <a:xfrm>
              <a:off x="1164625" y="2231800"/>
              <a:ext cx="762775" cy="695700"/>
            </a:xfrm>
            <a:custGeom>
              <a:avLst/>
              <a:gdLst/>
              <a:ahLst/>
              <a:cxnLst/>
              <a:rect l="l" t="t" r="r" b="b"/>
              <a:pathLst>
                <a:path w="30511" h="27828" extrusionOk="0">
                  <a:moveTo>
                    <a:pt x="24468" y="1"/>
                  </a:moveTo>
                  <a:lnTo>
                    <a:pt x="0" y="20665"/>
                  </a:lnTo>
                  <a:lnTo>
                    <a:pt x="6065" y="27828"/>
                  </a:lnTo>
                  <a:lnTo>
                    <a:pt x="19798" y="16228"/>
                  </a:lnTo>
                  <a:lnTo>
                    <a:pt x="22820" y="13671"/>
                  </a:lnTo>
                  <a:lnTo>
                    <a:pt x="30511" y="7164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6"/>
            <p:cNvSpPr/>
            <p:nvPr/>
          </p:nvSpPr>
          <p:spPr>
            <a:xfrm>
              <a:off x="1039425" y="2783275"/>
              <a:ext cx="237200" cy="226100"/>
            </a:xfrm>
            <a:custGeom>
              <a:avLst/>
              <a:gdLst/>
              <a:ahLst/>
              <a:cxnLst/>
              <a:rect l="l" t="t" r="r" b="b"/>
              <a:pathLst>
                <a:path w="9488" h="9044" extrusionOk="0">
                  <a:moveTo>
                    <a:pt x="3783" y="0"/>
                  </a:moveTo>
                  <a:lnTo>
                    <a:pt x="1" y="9044"/>
                  </a:lnTo>
                  <a:lnTo>
                    <a:pt x="9488" y="6741"/>
                  </a:lnTo>
                  <a:lnTo>
                    <a:pt x="3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66"/>
          <p:cNvGrpSpPr/>
          <p:nvPr/>
        </p:nvGrpSpPr>
        <p:grpSpPr>
          <a:xfrm>
            <a:off x="722621" y="1579724"/>
            <a:ext cx="1765533" cy="1984059"/>
            <a:chOff x="5420825" y="3333825"/>
            <a:chExt cx="1961050" cy="2203775"/>
          </a:xfrm>
        </p:grpSpPr>
        <p:sp>
          <p:nvSpPr>
            <p:cNvPr id="4561" name="Google Shape;4561;p66"/>
            <p:cNvSpPr/>
            <p:nvPr/>
          </p:nvSpPr>
          <p:spPr>
            <a:xfrm>
              <a:off x="5683225" y="3333825"/>
              <a:ext cx="1445150" cy="947350"/>
            </a:xfrm>
            <a:custGeom>
              <a:avLst/>
              <a:gdLst/>
              <a:ahLst/>
              <a:cxnLst/>
              <a:rect l="l" t="t" r="r" b="b"/>
              <a:pathLst>
                <a:path w="57806" h="37894" extrusionOk="0">
                  <a:moveTo>
                    <a:pt x="28911" y="1"/>
                  </a:moveTo>
                  <a:lnTo>
                    <a:pt x="28849" y="248"/>
                  </a:lnTo>
                  <a:lnTo>
                    <a:pt x="28695" y="942"/>
                  </a:lnTo>
                  <a:lnTo>
                    <a:pt x="28463" y="2054"/>
                  </a:lnTo>
                  <a:lnTo>
                    <a:pt x="28340" y="2748"/>
                  </a:lnTo>
                  <a:lnTo>
                    <a:pt x="28201" y="3536"/>
                  </a:lnTo>
                  <a:lnTo>
                    <a:pt x="28062" y="4384"/>
                  </a:lnTo>
                  <a:lnTo>
                    <a:pt x="27923" y="5326"/>
                  </a:lnTo>
                  <a:lnTo>
                    <a:pt x="27784" y="6345"/>
                  </a:lnTo>
                  <a:lnTo>
                    <a:pt x="27660" y="7410"/>
                  </a:lnTo>
                  <a:lnTo>
                    <a:pt x="27552" y="8552"/>
                  </a:lnTo>
                  <a:lnTo>
                    <a:pt x="27444" y="9740"/>
                  </a:lnTo>
                  <a:lnTo>
                    <a:pt x="27367" y="10975"/>
                  </a:lnTo>
                  <a:lnTo>
                    <a:pt x="27305" y="12256"/>
                  </a:lnTo>
                  <a:lnTo>
                    <a:pt x="26889" y="12318"/>
                  </a:lnTo>
                  <a:lnTo>
                    <a:pt x="26487" y="12380"/>
                  </a:lnTo>
                  <a:lnTo>
                    <a:pt x="26086" y="12457"/>
                  </a:lnTo>
                  <a:lnTo>
                    <a:pt x="25685" y="12534"/>
                  </a:lnTo>
                  <a:lnTo>
                    <a:pt x="25283" y="12642"/>
                  </a:lnTo>
                  <a:lnTo>
                    <a:pt x="24898" y="12750"/>
                  </a:lnTo>
                  <a:lnTo>
                    <a:pt x="24496" y="12874"/>
                  </a:lnTo>
                  <a:lnTo>
                    <a:pt x="24110" y="12997"/>
                  </a:lnTo>
                  <a:lnTo>
                    <a:pt x="23724" y="13136"/>
                  </a:lnTo>
                  <a:lnTo>
                    <a:pt x="23354" y="13290"/>
                  </a:lnTo>
                  <a:lnTo>
                    <a:pt x="22968" y="13460"/>
                  </a:lnTo>
                  <a:lnTo>
                    <a:pt x="22598" y="13630"/>
                  </a:lnTo>
                  <a:lnTo>
                    <a:pt x="22227" y="13815"/>
                  </a:lnTo>
                  <a:lnTo>
                    <a:pt x="21872" y="14016"/>
                  </a:lnTo>
                  <a:lnTo>
                    <a:pt x="21517" y="14217"/>
                  </a:lnTo>
                  <a:lnTo>
                    <a:pt x="21147" y="14433"/>
                  </a:lnTo>
                  <a:lnTo>
                    <a:pt x="20807" y="14649"/>
                  </a:lnTo>
                  <a:lnTo>
                    <a:pt x="20452" y="14880"/>
                  </a:lnTo>
                  <a:lnTo>
                    <a:pt x="20113" y="15127"/>
                  </a:lnTo>
                  <a:lnTo>
                    <a:pt x="19773" y="15374"/>
                  </a:lnTo>
                  <a:lnTo>
                    <a:pt x="19433" y="15637"/>
                  </a:lnTo>
                  <a:lnTo>
                    <a:pt x="19109" y="15914"/>
                  </a:lnTo>
                  <a:lnTo>
                    <a:pt x="18785" y="16192"/>
                  </a:lnTo>
                  <a:lnTo>
                    <a:pt x="18477" y="16470"/>
                  </a:lnTo>
                  <a:lnTo>
                    <a:pt x="18152" y="16779"/>
                  </a:lnTo>
                  <a:lnTo>
                    <a:pt x="17844" y="17072"/>
                  </a:lnTo>
                  <a:lnTo>
                    <a:pt x="17550" y="17396"/>
                  </a:lnTo>
                  <a:lnTo>
                    <a:pt x="17242" y="17705"/>
                  </a:lnTo>
                  <a:lnTo>
                    <a:pt x="16948" y="18044"/>
                  </a:lnTo>
                  <a:lnTo>
                    <a:pt x="16671" y="18384"/>
                  </a:lnTo>
                  <a:lnTo>
                    <a:pt x="16393" y="18724"/>
                  </a:lnTo>
                  <a:lnTo>
                    <a:pt x="16115" y="19079"/>
                  </a:lnTo>
                  <a:lnTo>
                    <a:pt x="15853" y="19434"/>
                  </a:lnTo>
                  <a:lnTo>
                    <a:pt x="15590" y="19804"/>
                  </a:lnTo>
                  <a:lnTo>
                    <a:pt x="15081" y="20560"/>
                  </a:lnTo>
                  <a:lnTo>
                    <a:pt x="14602" y="21348"/>
                  </a:lnTo>
                  <a:lnTo>
                    <a:pt x="14139" y="22150"/>
                  </a:lnTo>
                  <a:lnTo>
                    <a:pt x="13707" y="22999"/>
                  </a:lnTo>
                  <a:lnTo>
                    <a:pt x="13321" y="23863"/>
                  </a:lnTo>
                  <a:lnTo>
                    <a:pt x="12951" y="24743"/>
                  </a:lnTo>
                  <a:lnTo>
                    <a:pt x="12611" y="25654"/>
                  </a:lnTo>
                  <a:lnTo>
                    <a:pt x="12287" y="26580"/>
                  </a:lnTo>
                  <a:lnTo>
                    <a:pt x="12009" y="27537"/>
                  </a:lnTo>
                  <a:lnTo>
                    <a:pt x="11762" y="28509"/>
                  </a:lnTo>
                  <a:lnTo>
                    <a:pt x="11562" y="29497"/>
                  </a:lnTo>
                  <a:lnTo>
                    <a:pt x="11376" y="30501"/>
                  </a:lnTo>
                  <a:lnTo>
                    <a:pt x="11299" y="31010"/>
                  </a:lnTo>
                  <a:lnTo>
                    <a:pt x="11237" y="31519"/>
                  </a:lnTo>
                  <a:lnTo>
                    <a:pt x="11176" y="32044"/>
                  </a:lnTo>
                  <a:lnTo>
                    <a:pt x="11129" y="32553"/>
                  </a:lnTo>
                  <a:lnTo>
                    <a:pt x="11083" y="33078"/>
                  </a:lnTo>
                  <a:lnTo>
                    <a:pt x="11052" y="33618"/>
                  </a:lnTo>
                  <a:lnTo>
                    <a:pt x="1" y="33618"/>
                  </a:lnTo>
                  <a:lnTo>
                    <a:pt x="1" y="37894"/>
                  </a:lnTo>
                  <a:lnTo>
                    <a:pt x="57805" y="37894"/>
                  </a:lnTo>
                  <a:lnTo>
                    <a:pt x="57805" y="33618"/>
                  </a:lnTo>
                  <a:lnTo>
                    <a:pt x="46769" y="33618"/>
                  </a:lnTo>
                  <a:lnTo>
                    <a:pt x="46738" y="33078"/>
                  </a:lnTo>
                  <a:lnTo>
                    <a:pt x="46692" y="32553"/>
                  </a:lnTo>
                  <a:lnTo>
                    <a:pt x="46646" y="32044"/>
                  </a:lnTo>
                  <a:lnTo>
                    <a:pt x="46584" y="31519"/>
                  </a:lnTo>
                  <a:lnTo>
                    <a:pt x="46507" y="31010"/>
                  </a:lnTo>
                  <a:lnTo>
                    <a:pt x="46445" y="30501"/>
                  </a:lnTo>
                  <a:lnTo>
                    <a:pt x="46260" y="29497"/>
                  </a:lnTo>
                  <a:lnTo>
                    <a:pt x="46044" y="28509"/>
                  </a:lnTo>
                  <a:lnTo>
                    <a:pt x="45797" y="27537"/>
                  </a:lnTo>
                  <a:lnTo>
                    <a:pt x="45519" y="26580"/>
                  </a:lnTo>
                  <a:lnTo>
                    <a:pt x="45210" y="25654"/>
                  </a:lnTo>
                  <a:lnTo>
                    <a:pt x="44871" y="24743"/>
                  </a:lnTo>
                  <a:lnTo>
                    <a:pt x="44500" y="23863"/>
                  </a:lnTo>
                  <a:lnTo>
                    <a:pt x="44099" y="22999"/>
                  </a:lnTo>
                  <a:lnTo>
                    <a:pt x="43667" y="22150"/>
                  </a:lnTo>
                  <a:lnTo>
                    <a:pt x="43219" y="21348"/>
                  </a:lnTo>
                  <a:lnTo>
                    <a:pt x="42740" y="20560"/>
                  </a:lnTo>
                  <a:lnTo>
                    <a:pt x="42231" y="19804"/>
                  </a:lnTo>
                  <a:lnTo>
                    <a:pt x="41969" y="19434"/>
                  </a:lnTo>
                  <a:lnTo>
                    <a:pt x="41706" y="19079"/>
                  </a:lnTo>
                  <a:lnTo>
                    <a:pt x="41429" y="18724"/>
                  </a:lnTo>
                  <a:lnTo>
                    <a:pt x="41151" y="18384"/>
                  </a:lnTo>
                  <a:lnTo>
                    <a:pt x="40857" y="18044"/>
                  </a:lnTo>
                  <a:lnTo>
                    <a:pt x="40564" y="17705"/>
                  </a:lnTo>
                  <a:lnTo>
                    <a:pt x="40271" y="17396"/>
                  </a:lnTo>
                  <a:lnTo>
                    <a:pt x="39962" y="17072"/>
                  </a:lnTo>
                  <a:lnTo>
                    <a:pt x="39653" y="16779"/>
                  </a:lnTo>
                  <a:lnTo>
                    <a:pt x="39345" y="16470"/>
                  </a:lnTo>
                  <a:lnTo>
                    <a:pt x="39021" y="16192"/>
                  </a:lnTo>
                  <a:lnTo>
                    <a:pt x="38697" y="15914"/>
                  </a:lnTo>
                  <a:lnTo>
                    <a:pt x="38372" y="15637"/>
                  </a:lnTo>
                  <a:lnTo>
                    <a:pt x="38033" y="15374"/>
                  </a:lnTo>
                  <a:lnTo>
                    <a:pt x="37709" y="15127"/>
                  </a:lnTo>
                  <a:lnTo>
                    <a:pt x="37354" y="14880"/>
                  </a:lnTo>
                  <a:lnTo>
                    <a:pt x="37014" y="14649"/>
                  </a:lnTo>
                  <a:lnTo>
                    <a:pt x="36659" y="14433"/>
                  </a:lnTo>
                  <a:lnTo>
                    <a:pt x="36304" y="14217"/>
                  </a:lnTo>
                  <a:lnTo>
                    <a:pt x="35949" y="14016"/>
                  </a:lnTo>
                  <a:lnTo>
                    <a:pt x="35579" y="13815"/>
                  </a:lnTo>
                  <a:lnTo>
                    <a:pt x="35208" y="13630"/>
                  </a:lnTo>
                  <a:lnTo>
                    <a:pt x="34838" y="13460"/>
                  </a:lnTo>
                  <a:lnTo>
                    <a:pt x="34467" y="13290"/>
                  </a:lnTo>
                  <a:lnTo>
                    <a:pt x="34081" y="13136"/>
                  </a:lnTo>
                  <a:lnTo>
                    <a:pt x="33696" y="12997"/>
                  </a:lnTo>
                  <a:lnTo>
                    <a:pt x="33310" y="12874"/>
                  </a:lnTo>
                  <a:lnTo>
                    <a:pt x="32924" y="12750"/>
                  </a:lnTo>
                  <a:lnTo>
                    <a:pt x="32522" y="12642"/>
                  </a:lnTo>
                  <a:lnTo>
                    <a:pt x="32137" y="12534"/>
                  </a:lnTo>
                  <a:lnTo>
                    <a:pt x="31735" y="12457"/>
                  </a:lnTo>
                  <a:lnTo>
                    <a:pt x="31334" y="12380"/>
                  </a:lnTo>
                  <a:lnTo>
                    <a:pt x="30917" y="12318"/>
                  </a:lnTo>
                  <a:lnTo>
                    <a:pt x="30516" y="12256"/>
                  </a:lnTo>
                  <a:lnTo>
                    <a:pt x="30454" y="10975"/>
                  </a:lnTo>
                  <a:lnTo>
                    <a:pt x="30377" y="9740"/>
                  </a:lnTo>
                  <a:lnTo>
                    <a:pt x="30269" y="8552"/>
                  </a:lnTo>
                  <a:lnTo>
                    <a:pt x="30145" y="7410"/>
                  </a:lnTo>
                  <a:lnTo>
                    <a:pt x="30022" y="6345"/>
                  </a:lnTo>
                  <a:lnTo>
                    <a:pt x="29883" y="5326"/>
                  </a:lnTo>
                  <a:lnTo>
                    <a:pt x="29744" y="4384"/>
                  </a:lnTo>
                  <a:lnTo>
                    <a:pt x="29605" y="3536"/>
                  </a:lnTo>
                  <a:lnTo>
                    <a:pt x="29482" y="2748"/>
                  </a:lnTo>
                  <a:lnTo>
                    <a:pt x="29343" y="2054"/>
                  </a:lnTo>
                  <a:lnTo>
                    <a:pt x="29127" y="942"/>
                  </a:lnTo>
                  <a:lnTo>
                    <a:pt x="28972" y="248"/>
                  </a:lnTo>
                  <a:lnTo>
                    <a:pt x="28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6"/>
            <p:cNvSpPr/>
            <p:nvPr/>
          </p:nvSpPr>
          <p:spPr>
            <a:xfrm>
              <a:off x="5732625" y="4313575"/>
              <a:ext cx="111550" cy="450350"/>
            </a:xfrm>
            <a:custGeom>
              <a:avLst/>
              <a:gdLst/>
              <a:ahLst/>
              <a:cxnLst/>
              <a:rect l="l" t="t" r="r" b="b"/>
              <a:pathLst>
                <a:path w="4462" h="18014" extrusionOk="0">
                  <a:moveTo>
                    <a:pt x="0" y="0"/>
                  </a:moveTo>
                  <a:lnTo>
                    <a:pt x="0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6"/>
            <p:cNvSpPr/>
            <p:nvPr/>
          </p:nvSpPr>
          <p:spPr>
            <a:xfrm>
              <a:off x="6032825" y="4313575"/>
              <a:ext cx="111550" cy="450350"/>
            </a:xfrm>
            <a:custGeom>
              <a:avLst/>
              <a:gdLst/>
              <a:ahLst/>
              <a:cxnLst/>
              <a:rect l="l" t="t" r="r" b="b"/>
              <a:pathLst>
                <a:path w="4462" h="18014" extrusionOk="0">
                  <a:moveTo>
                    <a:pt x="1" y="0"/>
                  </a:moveTo>
                  <a:lnTo>
                    <a:pt x="1" y="18013"/>
                  </a:lnTo>
                  <a:lnTo>
                    <a:pt x="4462" y="18013"/>
                  </a:lnTo>
                  <a:lnTo>
                    <a:pt x="4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6"/>
            <p:cNvSpPr/>
            <p:nvPr/>
          </p:nvSpPr>
          <p:spPr>
            <a:xfrm>
              <a:off x="6650250" y="4313575"/>
              <a:ext cx="111525" cy="450350"/>
            </a:xfrm>
            <a:custGeom>
              <a:avLst/>
              <a:gdLst/>
              <a:ahLst/>
              <a:cxnLst/>
              <a:rect l="l" t="t" r="r" b="b"/>
              <a:pathLst>
                <a:path w="4461" h="18014" extrusionOk="0">
                  <a:moveTo>
                    <a:pt x="0" y="0"/>
                  </a:moveTo>
                  <a:lnTo>
                    <a:pt x="0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6"/>
            <p:cNvSpPr/>
            <p:nvPr/>
          </p:nvSpPr>
          <p:spPr>
            <a:xfrm>
              <a:off x="6950450" y="4313575"/>
              <a:ext cx="111550" cy="450350"/>
            </a:xfrm>
            <a:custGeom>
              <a:avLst/>
              <a:gdLst/>
              <a:ahLst/>
              <a:cxnLst/>
              <a:rect l="l" t="t" r="r" b="b"/>
              <a:pathLst>
                <a:path w="4462" h="18014" extrusionOk="0">
                  <a:moveTo>
                    <a:pt x="1" y="0"/>
                  </a:moveTo>
                  <a:lnTo>
                    <a:pt x="1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6"/>
            <p:cNvSpPr/>
            <p:nvPr/>
          </p:nvSpPr>
          <p:spPr>
            <a:xfrm>
              <a:off x="6350025" y="4313575"/>
              <a:ext cx="111550" cy="450350"/>
            </a:xfrm>
            <a:custGeom>
              <a:avLst/>
              <a:gdLst/>
              <a:ahLst/>
              <a:cxnLst/>
              <a:rect l="l" t="t" r="r" b="b"/>
              <a:pathLst>
                <a:path w="4462" h="18014" extrusionOk="0">
                  <a:moveTo>
                    <a:pt x="1" y="0"/>
                  </a:moveTo>
                  <a:lnTo>
                    <a:pt x="1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6"/>
            <p:cNvSpPr/>
            <p:nvPr/>
          </p:nvSpPr>
          <p:spPr>
            <a:xfrm>
              <a:off x="5448625" y="4944875"/>
              <a:ext cx="111525" cy="450325"/>
            </a:xfrm>
            <a:custGeom>
              <a:avLst/>
              <a:gdLst/>
              <a:ahLst/>
              <a:cxnLst/>
              <a:rect l="l" t="t" r="r" b="b"/>
              <a:pathLst>
                <a:path w="4461" h="18013" extrusionOk="0">
                  <a:moveTo>
                    <a:pt x="0" y="0"/>
                  </a:moveTo>
                  <a:lnTo>
                    <a:pt x="0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6"/>
            <p:cNvSpPr/>
            <p:nvPr/>
          </p:nvSpPr>
          <p:spPr>
            <a:xfrm>
              <a:off x="5748825" y="4944875"/>
              <a:ext cx="111550" cy="450325"/>
            </a:xfrm>
            <a:custGeom>
              <a:avLst/>
              <a:gdLst/>
              <a:ahLst/>
              <a:cxnLst/>
              <a:rect l="l" t="t" r="r" b="b"/>
              <a:pathLst>
                <a:path w="4462" h="18013" extrusionOk="0">
                  <a:moveTo>
                    <a:pt x="1" y="0"/>
                  </a:moveTo>
                  <a:lnTo>
                    <a:pt x="1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6"/>
            <p:cNvSpPr/>
            <p:nvPr/>
          </p:nvSpPr>
          <p:spPr>
            <a:xfrm>
              <a:off x="6366225" y="4944875"/>
              <a:ext cx="111550" cy="450325"/>
            </a:xfrm>
            <a:custGeom>
              <a:avLst/>
              <a:gdLst/>
              <a:ahLst/>
              <a:cxnLst/>
              <a:rect l="l" t="t" r="r" b="b"/>
              <a:pathLst>
                <a:path w="4462" h="18013" extrusionOk="0">
                  <a:moveTo>
                    <a:pt x="1" y="0"/>
                  </a:moveTo>
                  <a:lnTo>
                    <a:pt x="1" y="18013"/>
                  </a:lnTo>
                  <a:lnTo>
                    <a:pt x="4462" y="18013"/>
                  </a:lnTo>
                  <a:lnTo>
                    <a:pt x="4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6"/>
            <p:cNvSpPr/>
            <p:nvPr/>
          </p:nvSpPr>
          <p:spPr>
            <a:xfrm>
              <a:off x="5420825" y="4802475"/>
              <a:ext cx="1961050" cy="106925"/>
            </a:xfrm>
            <a:custGeom>
              <a:avLst/>
              <a:gdLst/>
              <a:ahLst/>
              <a:cxnLst/>
              <a:rect l="l" t="t" r="r" b="b"/>
              <a:pathLst>
                <a:path w="78442" h="4277" extrusionOk="0">
                  <a:moveTo>
                    <a:pt x="1" y="1"/>
                  </a:moveTo>
                  <a:lnTo>
                    <a:pt x="1" y="4276"/>
                  </a:lnTo>
                  <a:lnTo>
                    <a:pt x="78442" y="4276"/>
                  </a:lnTo>
                  <a:lnTo>
                    <a:pt x="78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6"/>
            <p:cNvSpPr/>
            <p:nvPr/>
          </p:nvSpPr>
          <p:spPr>
            <a:xfrm>
              <a:off x="5420825" y="5430675"/>
              <a:ext cx="1961050" cy="106925"/>
            </a:xfrm>
            <a:custGeom>
              <a:avLst/>
              <a:gdLst/>
              <a:ahLst/>
              <a:cxnLst/>
              <a:rect l="l" t="t" r="r" b="b"/>
              <a:pathLst>
                <a:path w="78442" h="4277" extrusionOk="0">
                  <a:moveTo>
                    <a:pt x="1" y="1"/>
                  </a:moveTo>
                  <a:lnTo>
                    <a:pt x="1" y="4276"/>
                  </a:lnTo>
                  <a:lnTo>
                    <a:pt x="78442" y="4276"/>
                  </a:lnTo>
                  <a:lnTo>
                    <a:pt x="78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6"/>
            <p:cNvSpPr/>
            <p:nvPr/>
          </p:nvSpPr>
          <p:spPr>
            <a:xfrm>
              <a:off x="6666450" y="4944875"/>
              <a:ext cx="111550" cy="450325"/>
            </a:xfrm>
            <a:custGeom>
              <a:avLst/>
              <a:gdLst/>
              <a:ahLst/>
              <a:cxnLst/>
              <a:rect l="l" t="t" r="r" b="b"/>
              <a:pathLst>
                <a:path w="4462" h="18013" extrusionOk="0">
                  <a:moveTo>
                    <a:pt x="0" y="0"/>
                  </a:moveTo>
                  <a:lnTo>
                    <a:pt x="0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6"/>
            <p:cNvSpPr/>
            <p:nvPr/>
          </p:nvSpPr>
          <p:spPr>
            <a:xfrm>
              <a:off x="6938875" y="4944875"/>
              <a:ext cx="111550" cy="450325"/>
            </a:xfrm>
            <a:custGeom>
              <a:avLst/>
              <a:gdLst/>
              <a:ahLst/>
              <a:cxnLst/>
              <a:rect l="l" t="t" r="r" b="b"/>
              <a:pathLst>
                <a:path w="4462" h="18013" extrusionOk="0">
                  <a:moveTo>
                    <a:pt x="1" y="0"/>
                  </a:moveTo>
                  <a:lnTo>
                    <a:pt x="1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6"/>
            <p:cNvSpPr/>
            <p:nvPr/>
          </p:nvSpPr>
          <p:spPr>
            <a:xfrm>
              <a:off x="7239100" y="4944875"/>
              <a:ext cx="111525" cy="450325"/>
            </a:xfrm>
            <a:custGeom>
              <a:avLst/>
              <a:gdLst/>
              <a:ahLst/>
              <a:cxnLst/>
              <a:rect l="l" t="t" r="r" b="b"/>
              <a:pathLst>
                <a:path w="4461" h="18013" extrusionOk="0">
                  <a:moveTo>
                    <a:pt x="0" y="0"/>
                  </a:moveTo>
                  <a:lnTo>
                    <a:pt x="0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6"/>
            <p:cNvSpPr/>
            <p:nvPr/>
          </p:nvSpPr>
          <p:spPr>
            <a:xfrm>
              <a:off x="6066025" y="4944875"/>
              <a:ext cx="111550" cy="450325"/>
            </a:xfrm>
            <a:custGeom>
              <a:avLst/>
              <a:gdLst/>
              <a:ahLst/>
              <a:cxnLst/>
              <a:rect l="l" t="t" r="r" b="b"/>
              <a:pathLst>
                <a:path w="4462" h="18013" extrusionOk="0">
                  <a:moveTo>
                    <a:pt x="0" y="0"/>
                  </a:moveTo>
                  <a:lnTo>
                    <a:pt x="0" y="18013"/>
                  </a:lnTo>
                  <a:lnTo>
                    <a:pt x="4461" y="18013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6" name="Google Shape;4576;p66"/>
          <p:cNvSpPr/>
          <p:nvPr/>
        </p:nvSpPr>
        <p:spPr>
          <a:xfrm>
            <a:off x="4670138" y="1817505"/>
            <a:ext cx="1663057" cy="1508498"/>
          </a:xfrm>
          <a:custGeom>
            <a:avLst/>
            <a:gdLst/>
            <a:ahLst/>
            <a:cxnLst/>
            <a:rect l="l" t="t" r="r" b="b"/>
            <a:pathLst>
              <a:path w="73889" h="67022" extrusionOk="0">
                <a:moveTo>
                  <a:pt x="53204" y="8368"/>
                </a:moveTo>
                <a:lnTo>
                  <a:pt x="52781" y="9530"/>
                </a:lnTo>
                <a:lnTo>
                  <a:pt x="52337" y="10819"/>
                </a:lnTo>
                <a:lnTo>
                  <a:pt x="51915" y="12256"/>
                </a:lnTo>
                <a:lnTo>
                  <a:pt x="51703" y="13016"/>
                </a:lnTo>
                <a:lnTo>
                  <a:pt x="51492" y="13819"/>
                </a:lnTo>
                <a:lnTo>
                  <a:pt x="51281" y="14664"/>
                </a:lnTo>
                <a:lnTo>
                  <a:pt x="51091" y="15531"/>
                </a:lnTo>
                <a:lnTo>
                  <a:pt x="50901" y="16439"/>
                </a:lnTo>
                <a:lnTo>
                  <a:pt x="50710" y="17390"/>
                </a:lnTo>
                <a:lnTo>
                  <a:pt x="50541" y="18362"/>
                </a:lnTo>
                <a:lnTo>
                  <a:pt x="50372" y="19376"/>
                </a:lnTo>
                <a:lnTo>
                  <a:pt x="50224" y="20432"/>
                </a:lnTo>
                <a:lnTo>
                  <a:pt x="50077" y="21531"/>
                </a:lnTo>
                <a:lnTo>
                  <a:pt x="49950" y="22651"/>
                </a:lnTo>
                <a:lnTo>
                  <a:pt x="49844" y="23813"/>
                </a:lnTo>
                <a:lnTo>
                  <a:pt x="49738" y="25017"/>
                </a:lnTo>
                <a:lnTo>
                  <a:pt x="49654" y="26264"/>
                </a:lnTo>
                <a:lnTo>
                  <a:pt x="49591" y="27532"/>
                </a:lnTo>
                <a:lnTo>
                  <a:pt x="49527" y="28842"/>
                </a:lnTo>
                <a:lnTo>
                  <a:pt x="49506" y="30194"/>
                </a:lnTo>
                <a:lnTo>
                  <a:pt x="49485" y="31588"/>
                </a:lnTo>
                <a:lnTo>
                  <a:pt x="49506" y="33004"/>
                </a:lnTo>
                <a:lnTo>
                  <a:pt x="49527" y="34483"/>
                </a:lnTo>
                <a:lnTo>
                  <a:pt x="49591" y="35983"/>
                </a:lnTo>
                <a:lnTo>
                  <a:pt x="49675" y="37526"/>
                </a:lnTo>
                <a:lnTo>
                  <a:pt x="49781" y="39110"/>
                </a:lnTo>
                <a:lnTo>
                  <a:pt x="49907" y="40737"/>
                </a:lnTo>
                <a:lnTo>
                  <a:pt x="50077" y="42406"/>
                </a:lnTo>
                <a:lnTo>
                  <a:pt x="50246" y="44118"/>
                </a:lnTo>
                <a:lnTo>
                  <a:pt x="49105" y="44456"/>
                </a:lnTo>
                <a:lnTo>
                  <a:pt x="47964" y="44773"/>
                </a:lnTo>
                <a:lnTo>
                  <a:pt x="46823" y="45069"/>
                </a:lnTo>
                <a:lnTo>
                  <a:pt x="45703" y="45301"/>
                </a:lnTo>
                <a:lnTo>
                  <a:pt x="44604" y="45512"/>
                </a:lnTo>
                <a:lnTo>
                  <a:pt x="43505" y="45703"/>
                </a:lnTo>
                <a:lnTo>
                  <a:pt x="42428" y="45851"/>
                </a:lnTo>
                <a:lnTo>
                  <a:pt x="41371" y="45956"/>
                </a:lnTo>
                <a:lnTo>
                  <a:pt x="40315" y="46062"/>
                </a:lnTo>
                <a:lnTo>
                  <a:pt x="39301" y="46125"/>
                </a:lnTo>
                <a:lnTo>
                  <a:pt x="38286" y="46167"/>
                </a:lnTo>
                <a:lnTo>
                  <a:pt x="36343" y="46167"/>
                </a:lnTo>
                <a:lnTo>
                  <a:pt x="35392" y="46146"/>
                </a:lnTo>
                <a:lnTo>
                  <a:pt x="34483" y="46104"/>
                </a:lnTo>
                <a:lnTo>
                  <a:pt x="33575" y="46041"/>
                </a:lnTo>
                <a:lnTo>
                  <a:pt x="32708" y="45977"/>
                </a:lnTo>
                <a:lnTo>
                  <a:pt x="31884" y="45872"/>
                </a:lnTo>
                <a:lnTo>
                  <a:pt x="31060" y="45787"/>
                </a:lnTo>
                <a:lnTo>
                  <a:pt x="30279" y="45660"/>
                </a:lnTo>
                <a:lnTo>
                  <a:pt x="29518" y="45555"/>
                </a:lnTo>
                <a:lnTo>
                  <a:pt x="28800" y="45428"/>
                </a:lnTo>
                <a:lnTo>
                  <a:pt x="27468" y="45153"/>
                </a:lnTo>
                <a:lnTo>
                  <a:pt x="26243" y="44879"/>
                </a:lnTo>
                <a:lnTo>
                  <a:pt x="25186" y="44604"/>
                </a:lnTo>
                <a:lnTo>
                  <a:pt x="24278" y="44329"/>
                </a:lnTo>
                <a:lnTo>
                  <a:pt x="23538" y="44097"/>
                </a:lnTo>
                <a:lnTo>
                  <a:pt x="23729" y="42385"/>
                </a:lnTo>
                <a:lnTo>
                  <a:pt x="23876" y="40716"/>
                </a:lnTo>
                <a:lnTo>
                  <a:pt x="24003" y="39068"/>
                </a:lnTo>
                <a:lnTo>
                  <a:pt x="24109" y="37483"/>
                </a:lnTo>
                <a:lnTo>
                  <a:pt x="24172" y="35920"/>
                </a:lnTo>
                <a:lnTo>
                  <a:pt x="24236" y="34420"/>
                </a:lnTo>
                <a:lnTo>
                  <a:pt x="24257" y="32941"/>
                </a:lnTo>
                <a:lnTo>
                  <a:pt x="24257" y="31504"/>
                </a:lnTo>
                <a:lnTo>
                  <a:pt x="24236" y="30109"/>
                </a:lnTo>
                <a:lnTo>
                  <a:pt x="24193" y="28757"/>
                </a:lnTo>
                <a:lnTo>
                  <a:pt x="24151" y="27447"/>
                </a:lnTo>
                <a:lnTo>
                  <a:pt x="24067" y="26158"/>
                </a:lnTo>
                <a:lnTo>
                  <a:pt x="23982" y="24933"/>
                </a:lnTo>
                <a:lnTo>
                  <a:pt x="23876" y="23729"/>
                </a:lnTo>
                <a:lnTo>
                  <a:pt x="23750" y="22566"/>
                </a:lnTo>
                <a:lnTo>
                  <a:pt x="23602" y="21447"/>
                </a:lnTo>
                <a:lnTo>
                  <a:pt x="23454" y="20348"/>
                </a:lnTo>
                <a:lnTo>
                  <a:pt x="23306" y="19291"/>
                </a:lnTo>
                <a:lnTo>
                  <a:pt x="23116" y="18298"/>
                </a:lnTo>
                <a:lnTo>
                  <a:pt x="22947" y="17305"/>
                </a:lnTo>
                <a:lnTo>
                  <a:pt x="22757" y="16376"/>
                </a:lnTo>
                <a:lnTo>
                  <a:pt x="22545" y="15467"/>
                </a:lnTo>
                <a:lnTo>
                  <a:pt x="22355" y="14601"/>
                </a:lnTo>
                <a:lnTo>
                  <a:pt x="22144" y="13777"/>
                </a:lnTo>
                <a:lnTo>
                  <a:pt x="21933" y="12995"/>
                </a:lnTo>
                <a:lnTo>
                  <a:pt x="21700" y="12234"/>
                </a:lnTo>
                <a:lnTo>
                  <a:pt x="21278" y="10819"/>
                </a:lnTo>
                <a:lnTo>
                  <a:pt x="20834" y="9551"/>
                </a:lnTo>
                <a:lnTo>
                  <a:pt x="20390" y="8410"/>
                </a:lnTo>
                <a:lnTo>
                  <a:pt x="20390" y="8410"/>
                </a:lnTo>
                <a:lnTo>
                  <a:pt x="21172" y="8600"/>
                </a:lnTo>
                <a:lnTo>
                  <a:pt x="21975" y="8790"/>
                </a:lnTo>
                <a:lnTo>
                  <a:pt x="22820" y="8959"/>
                </a:lnTo>
                <a:lnTo>
                  <a:pt x="23707" y="9128"/>
                </a:lnTo>
                <a:lnTo>
                  <a:pt x="24637" y="9276"/>
                </a:lnTo>
                <a:lnTo>
                  <a:pt x="25588" y="9424"/>
                </a:lnTo>
                <a:lnTo>
                  <a:pt x="26581" y="9551"/>
                </a:lnTo>
                <a:lnTo>
                  <a:pt x="27595" y="9678"/>
                </a:lnTo>
                <a:lnTo>
                  <a:pt x="28652" y="9783"/>
                </a:lnTo>
                <a:lnTo>
                  <a:pt x="29729" y="9868"/>
                </a:lnTo>
                <a:lnTo>
                  <a:pt x="30849" y="9952"/>
                </a:lnTo>
                <a:lnTo>
                  <a:pt x="31969" y="10016"/>
                </a:lnTo>
                <a:lnTo>
                  <a:pt x="33131" y="10058"/>
                </a:lnTo>
                <a:lnTo>
                  <a:pt x="34293" y="10100"/>
                </a:lnTo>
                <a:lnTo>
                  <a:pt x="35476" y="10122"/>
                </a:lnTo>
                <a:lnTo>
                  <a:pt x="37927" y="10122"/>
                </a:lnTo>
                <a:lnTo>
                  <a:pt x="39132" y="10100"/>
                </a:lnTo>
                <a:lnTo>
                  <a:pt x="40336" y="10058"/>
                </a:lnTo>
                <a:lnTo>
                  <a:pt x="41498" y="10016"/>
                </a:lnTo>
                <a:lnTo>
                  <a:pt x="42660" y="9931"/>
                </a:lnTo>
                <a:lnTo>
                  <a:pt x="43780" y="9847"/>
                </a:lnTo>
                <a:lnTo>
                  <a:pt x="44879" y="9762"/>
                </a:lnTo>
                <a:lnTo>
                  <a:pt x="45935" y="9657"/>
                </a:lnTo>
                <a:lnTo>
                  <a:pt x="46971" y="9530"/>
                </a:lnTo>
                <a:lnTo>
                  <a:pt x="47985" y="9403"/>
                </a:lnTo>
                <a:lnTo>
                  <a:pt x="48936" y="9255"/>
                </a:lnTo>
                <a:lnTo>
                  <a:pt x="49886" y="9086"/>
                </a:lnTo>
                <a:lnTo>
                  <a:pt x="50774" y="8917"/>
                </a:lnTo>
                <a:lnTo>
                  <a:pt x="51619" y="8748"/>
                </a:lnTo>
                <a:lnTo>
                  <a:pt x="52443" y="8558"/>
                </a:lnTo>
                <a:lnTo>
                  <a:pt x="53204" y="8368"/>
                </a:lnTo>
                <a:close/>
                <a:moveTo>
                  <a:pt x="50710" y="47520"/>
                </a:moveTo>
                <a:lnTo>
                  <a:pt x="50964" y="49295"/>
                </a:lnTo>
                <a:lnTo>
                  <a:pt x="51281" y="51112"/>
                </a:lnTo>
                <a:lnTo>
                  <a:pt x="51598" y="52971"/>
                </a:lnTo>
                <a:lnTo>
                  <a:pt x="51957" y="54851"/>
                </a:lnTo>
                <a:lnTo>
                  <a:pt x="50753" y="55189"/>
                </a:lnTo>
                <a:lnTo>
                  <a:pt x="49569" y="55506"/>
                </a:lnTo>
                <a:lnTo>
                  <a:pt x="48365" y="55760"/>
                </a:lnTo>
                <a:lnTo>
                  <a:pt x="47182" y="56014"/>
                </a:lnTo>
                <a:lnTo>
                  <a:pt x="46020" y="56225"/>
                </a:lnTo>
                <a:lnTo>
                  <a:pt x="44858" y="56394"/>
                </a:lnTo>
                <a:lnTo>
                  <a:pt x="43717" y="56542"/>
                </a:lnTo>
                <a:lnTo>
                  <a:pt x="42576" y="56669"/>
                </a:lnTo>
                <a:lnTo>
                  <a:pt x="41456" y="56774"/>
                </a:lnTo>
                <a:lnTo>
                  <a:pt x="40357" y="56838"/>
                </a:lnTo>
                <a:lnTo>
                  <a:pt x="39258" y="56901"/>
                </a:lnTo>
                <a:lnTo>
                  <a:pt x="38181" y="56922"/>
                </a:lnTo>
                <a:lnTo>
                  <a:pt x="36089" y="56922"/>
                </a:lnTo>
                <a:lnTo>
                  <a:pt x="35075" y="56901"/>
                </a:lnTo>
                <a:lnTo>
                  <a:pt x="34082" y="56859"/>
                </a:lnTo>
                <a:lnTo>
                  <a:pt x="33110" y="56795"/>
                </a:lnTo>
                <a:lnTo>
                  <a:pt x="32159" y="56711"/>
                </a:lnTo>
                <a:lnTo>
                  <a:pt x="31250" y="56626"/>
                </a:lnTo>
                <a:lnTo>
                  <a:pt x="30342" y="56521"/>
                </a:lnTo>
                <a:lnTo>
                  <a:pt x="29476" y="56415"/>
                </a:lnTo>
                <a:lnTo>
                  <a:pt x="28630" y="56309"/>
                </a:lnTo>
                <a:lnTo>
                  <a:pt x="27004" y="56035"/>
                </a:lnTo>
                <a:lnTo>
                  <a:pt x="25524" y="55760"/>
                </a:lnTo>
                <a:lnTo>
                  <a:pt x="24172" y="55464"/>
                </a:lnTo>
                <a:lnTo>
                  <a:pt x="22947" y="55168"/>
                </a:lnTo>
                <a:lnTo>
                  <a:pt x="21869" y="54894"/>
                </a:lnTo>
                <a:lnTo>
                  <a:pt x="22228" y="52992"/>
                </a:lnTo>
                <a:lnTo>
                  <a:pt x="22545" y="51133"/>
                </a:lnTo>
                <a:lnTo>
                  <a:pt x="22841" y="49295"/>
                </a:lnTo>
                <a:lnTo>
                  <a:pt x="23116" y="47520"/>
                </a:lnTo>
                <a:lnTo>
                  <a:pt x="24193" y="47858"/>
                </a:lnTo>
                <a:lnTo>
                  <a:pt x="25503" y="48196"/>
                </a:lnTo>
                <a:lnTo>
                  <a:pt x="26222" y="48365"/>
                </a:lnTo>
                <a:lnTo>
                  <a:pt x="27004" y="48534"/>
                </a:lnTo>
                <a:lnTo>
                  <a:pt x="27806" y="48703"/>
                </a:lnTo>
                <a:lnTo>
                  <a:pt x="28673" y="48872"/>
                </a:lnTo>
                <a:lnTo>
                  <a:pt x="29581" y="49020"/>
                </a:lnTo>
                <a:lnTo>
                  <a:pt x="30532" y="49147"/>
                </a:lnTo>
                <a:lnTo>
                  <a:pt x="31504" y="49273"/>
                </a:lnTo>
                <a:lnTo>
                  <a:pt x="32518" y="49379"/>
                </a:lnTo>
                <a:lnTo>
                  <a:pt x="33575" y="49464"/>
                </a:lnTo>
                <a:lnTo>
                  <a:pt x="34673" y="49527"/>
                </a:lnTo>
                <a:lnTo>
                  <a:pt x="35793" y="49569"/>
                </a:lnTo>
                <a:lnTo>
                  <a:pt x="36955" y="49590"/>
                </a:lnTo>
                <a:lnTo>
                  <a:pt x="37737" y="49590"/>
                </a:lnTo>
                <a:lnTo>
                  <a:pt x="38540" y="49569"/>
                </a:lnTo>
                <a:lnTo>
                  <a:pt x="39343" y="49527"/>
                </a:lnTo>
                <a:lnTo>
                  <a:pt x="40146" y="49485"/>
                </a:lnTo>
                <a:lnTo>
                  <a:pt x="40970" y="49421"/>
                </a:lnTo>
                <a:lnTo>
                  <a:pt x="41815" y="49337"/>
                </a:lnTo>
                <a:lnTo>
                  <a:pt x="42660" y="49231"/>
                </a:lnTo>
                <a:lnTo>
                  <a:pt x="43526" y="49125"/>
                </a:lnTo>
                <a:lnTo>
                  <a:pt x="44393" y="48999"/>
                </a:lnTo>
                <a:lnTo>
                  <a:pt x="45259" y="48851"/>
                </a:lnTo>
                <a:lnTo>
                  <a:pt x="46147" y="48682"/>
                </a:lnTo>
                <a:lnTo>
                  <a:pt x="47055" y="48492"/>
                </a:lnTo>
                <a:lnTo>
                  <a:pt x="47942" y="48280"/>
                </a:lnTo>
                <a:lnTo>
                  <a:pt x="48872" y="48048"/>
                </a:lnTo>
                <a:lnTo>
                  <a:pt x="49781" y="47794"/>
                </a:lnTo>
                <a:lnTo>
                  <a:pt x="50710" y="47520"/>
                </a:lnTo>
                <a:close/>
                <a:moveTo>
                  <a:pt x="35582" y="1"/>
                </a:moveTo>
                <a:lnTo>
                  <a:pt x="34462" y="22"/>
                </a:lnTo>
                <a:lnTo>
                  <a:pt x="33385" y="64"/>
                </a:lnTo>
                <a:lnTo>
                  <a:pt x="32307" y="106"/>
                </a:lnTo>
                <a:lnTo>
                  <a:pt x="31250" y="149"/>
                </a:lnTo>
                <a:lnTo>
                  <a:pt x="30236" y="233"/>
                </a:lnTo>
                <a:lnTo>
                  <a:pt x="29222" y="297"/>
                </a:lnTo>
                <a:lnTo>
                  <a:pt x="28229" y="402"/>
                </a:lnTo>
                <a:lnTo>
                  <a:pt x="27257" y="487"/>
                </a:lnTo>
                <a:lnTo>
                  <a:pt x="26327" y="614"/>
                </a:lnTo>
                <a:lnTo>
                  <a:pt x="25419" y="740"/>
                </a:lnTo>
                <a:lnTo>
                  <a:pt x="24531" y="867"/>
                </a:lnTo>
                <a:lnTo>
                  <a:pt x="23686" y="994"/>
                </a:lnTo>
                <a:lnTo>
                  <a:pt x="22862" y="1163"/>
                </a:lnTo>
                <a:lnTo>
                  <a:pt x="22080" y="1311"/>
                </a:lnTo>
                <a:lnTo>
                  <a:pt x="21320" y="1480"/>
                </a:lnTo>
                <a:lnTo>
                  <a:pt x="20601" y="1649"/>
                </a:lnTo>
                <a:lnTo>
                  <a:pt x="19904" y="1839"/>
                </a:lnTo>
                <a:lnTo>
                  <a:pt x="19270" y="2029"/>
                </a:lnTo>
                <a:lnTo>
                  <a:pt x="18658" y="2240"/>
                </a:lnTo>
                <a:lnTo>
                  <a:pt x="18087" y="2431"/>
                </a:lnTo>
                <a:lnTo>
                  <a:pt x="17580" y="2642"/>
                </a:lnTo>
                <a:lnTo>
                  <a:pt x="17094" y="2874"/>
                </a:lnTo>
                <a:lnTo>
                  <a:pt x="16650" y="3086"/>
                </a:lnTo>
                <a:lnTo>
                  <a:pt x="16270" y="3318"/>
                </a:lnTo>
                <a:lnTo>
                  <a:pt x="15932" y="3550"/>
                </a:lnTo>
                <a:lnTo>
                  <a:pt x="15636" y="3804"/>
                </a:lnTo>
                <a:lnTo>
                  <a:pt x="15383" y="4036"/>
                </a:lnTo>
                <a:lnTo>
                  <a:pt x="15192" y="4290"/>
                </a:lnTo>
                <a:lnTo>
                  <a:pt x="15066" y="4543"/>
                </a:lnTo>
                <a:lnTo>
                  <a:pt x="15002" y="4670"/>
                </a:lnTo>
                <a:lnTo>
                  <a:pt x="14981" y="4797"/>
                </a:lnTo>
                <a:lnTo>
                  <a:pt x="14960" y="4924"/>
                </a:lnTo>
                <a:lnTo>
                  <a:pt x="14939" y="5072"/>
                </a:lnTo>
                <a:lnTo>
                  <a:pt x="14960" y="5241"/>
                </a:lnTo>
                <a:lnTo>
                  <a:pt x="15002" y="5389"/>
                </a:lnTo>
                <a:lnTo>
                  <a:pt x="15044" y="5558"/>
                </a:lnTo>
                <a:lnTo>
                  <a:pt x="15129" y="5727"/>
                </a:lnTo>
                <a:lnTo>
                  <a:pt x="15235" y="5875"/>
                </a:lnTo>
                <a:lnTo>
                  <a:pt x="15361" y="6044"/>
                </a:lnTo>
                <a:lnTo>
                  <a:pt x="15488" y="6192"/>
                </a:lnTo>
                <a:lnTo>
                  <a:pt x="15657" y="6361"/>
                </a:lnTo>
                <a:lnTo>
                  <a:pt x="15953" y="6910"/>
                </a:lnTo>
                <a:lnTo>
                  <a:pt x="16376" y="7734"/>
                </a:lnTo>
                <a:lnTo>
                  <a:pt x="16608" y="8241"/>
                </a:lnTo>
                <a:lnTo>
                  <a:pt x="16883" y="8833"/>
                </a:lnTo>
                <a:lnTo>
                  <a:pt x="17136" y="9488"/>
                </a:lnTo>
                <a:lnTo>
                  <a:pt x="17432" y="10206"/>
                </a:lnTo>
                <a:lnTo>
                  <a:pt x="17728" y="11009"/>
                </a:lnTo>
                <a:lnTo>
                  <a:pt x="18024" y="11896"/>
                </a:lnTo>
                <a:lnTo>
                  <a:pt x="18319" y="12847"/>
                </a:lnTo>
                <a:lnTo>
                  <a:pt x="18615" y="13861"/>
                </a:lnTo>
                <a:lnTo>
                  <a:pt x="18890" y="14960"/>
                </a:lnTo>
                <a:lnTo>
                  <a:pt x="19186" y="16122"/>
                </a:lnTo>
                <a:lnTo>
                  <a:pt x="19439" y="17369"/>
                </a:lnTo>
                <a:lnTo>
                  <a:pt x="19714" y="18700"/>
                </a:lnTo>
                <a:lnTo>
                  <a:pt x="19946" y="20094"/>
                </a:lnTo>
                <a:lnTo>
                  <a:pt x="20158" y="21573"/>
                </a:lnTo>
                <a:lnTo>
                  <a:pt x="20348" y="23137"/>
                </a:lnTo>
                <a:lnTo>
                  <a:pt x="20517" y="24764"/>
                </a:lnTo>
                <a:lnTo>
                  <a:pt x="20644" y="26475"/>
                </a:lnTo>
                <a:lnTo>
                  <a:pt x="20749" y="28271"/>
                </a:lnTo>
                <a:lnTo>
                  <a:pt x="20813" y="30152"/>
                </a:lnTo>
                <a:lnTo>
                  <a:pt x="20834" y="32117"/>
                </a:lnTo>
                <a:lnTo>
                  <a:pt x="20813" y="34145"/>
                </a:lnTo>
                <a:lnTo>
                  <a:pt x="20749" y="36258"/>
                </a:lnTo>
                <a:lnTo>
                  <a:pt x="20644" y="38477"/>
                </a:lnTo>
                <a:lnTo>
                  <a:pt x="20454" y="40758"/>
                </a:lnTo>
                <a:lnTo>
                  <a:pt x="20242" y="43125"/>
                </a:lnTo>
                <a:lnTo>
                  <a:pt x="20094" y="44350"/>
                </a:lnTo>
                <a:lnTo>
                  <a:pt x="19946" y="45576"/>
                </a:lnTo>
                <a:lnTo>
                  <a:pt x="19777" y="46844"/>
                </a:lnTo>
                <a:lnTo>
                  <a:pt x="19608" y="48132"/>
                </a:lnTo>
                <a:lnTo>
                  <a:pt x="19397" y="49421"/>
                </a:lnTo>
                <a:lnTo>
                  <a:pt x="19186" y="50752"/>
                </a:lnTo>
                <a:lnTo>
                  <a:pt x="17073" y="51048"/>
                </a:lnTo>
                <a:lnTo>
                  <a:pt x="15066" y="51365"/>
                </a:lnTo>
                <a:lnTo>
                  <a:pt x="13164" y="51724"/>
                </a:lnTo>
                <a:lnTo>
                  <a:pt x="11368" y="52105"/>
                </a:lnTo>
                <a:lnTo>
                  <a:pt x="10502" y="52295"/>
                </a:lnTo>
                <a:lnTo>
                  <a:pt x="9678" y="52506"/>
                </a:lnTo>
                <a:lnTo>
                  <a:pt x="8854" y="52717"/>
                </a:lnTo>
                <a:lnTo>
                  <a:pt x="8093" y="52950"/>
                </a:lnTo>
                <a:lnTo>
                  <a:pt x="7353" y="53161"/>
                </a:lnTo>
                <a:lnTo>
                  <a:pt x="6635" y="53394"/>
                </a:lnTo>
                <a:lnTo>
                  <a:pt x="5959" y="53626"/>
                </a:lnTo>
                <a:lnTo>
                  <a:pt x="5304" y="53879"/>
                </a:lnTo>
                <a:lnTo>
                  <a:pt x="4691" y="54133"/>
                </a:lnTo>
                <a:lnTo>
                  <a:pt x="4100" y="54365"/>
                </a:lnTo>
                <a:lnTo>
                  <a:pt x="3571" y="54640"/>
                </a:lnTo>
                <a:lnTo>
                  <a:pt x="3064" y="54894"/>
                </a:lnTo>
                <a:lnTo>
                  <a:pt x="2578" y="55168"/>
                </a:lnTo>
                <a:lnTo>
                  <a:pt x="2156" y="55443"/>
                </a:lnTo>
                <a:lnTo>
                  <a:pt x="1754" y="55718"/>
                </a:lnTo>
                <a:lnTo>
                  <a:pt x="1395" y="55992"/>
                </a:lnTo>
                <a:lnTo>
                  <a:pt x="1078" y="56267"/>
                </a:lnTo>
                <a:lnTo>
                  <a:pt x="782" y="56563"/>
                </a:lnTo>
                <a:lnTo>
                  <a:pt x="550" y="56859"/>
                </a:lnTo>
                <a:lnTo>
                  <a:pt x="360" y="57154"/>
                </a:lnTo>
                <a:lnTo>
                  <a:pt x="191" y="57450"/>
                </a:lnTo>
                <a:lnTo>
                  <a:pt x="85" y="57746"/>
                </a:lnTo>
                <a:lnTo>
                  <a:pt x="22" y="58042"/>
                </a:lnTo>
                <a:lnTo>
                  <a:pt x="1" y="58359"/>
                </a:lnTo>
                <a:lnTo>
                  <a:pt x="22" y="58570"/>
                </a:lnTo>
                <a:lnTo>
                  <a:pt x="43" y="58803"/>
                </a:lnTo>
                <a:lnTo>
                  <a:pt x="106" y="59014"/>
                </a:lnTo>
                <a:lnTo>
                  <a:pt x="191" y="59246"/>
                </a:lnTo>
                <a:lnTo>
                  <a:pt x="296" y="59458"/>
                </a:lnTo>
                <a:lnTo>
                  <a:pt x="423" y="59669"/>
                </a:lnTo>
                <a:lnTo>
                  <a:pt x="571" y="59880"/>
                </a:lnTo>
                <a:lnTo>
                  <a:pt x="740" y="60091"/>
                </a:lnTo>
                <a:lnTo>
                  <a:pt x="951" y="60303"/>
                </a:lnTo>
                <a:lnTo>
                  <a:pt x="1163" y="60514"/>
                </a:lnTo>
                <a:lnTo>
                  <a:pt x="1395" y="60725"/>
                </a:lnTo>
                <a:lnTo>
                  <a:pt x="1670" y="60937"/>
                </a:lnTo>
                <a:lnTo>
                  <a:pt x="1944" y="61127"/>
                </a:lnTo>
                <a:lnTo>
                  <a:pt x="2240" y="61338"/>
                </a:lnTo>
                <a:lnTo>
                  <a:pt x="2895" y="61718"/>
                </a:lnTo>
                <a:lnTo>
                  <a:pt x="3635" y="62099"/>
                </a:lnTo>
                <a:lnTo>
                  <a:pt x="4459" y="62479"/>
                </a:lnTo>
                <a:lnTo>
                  <a:pt x="5346" y="62838"/>
                </a:lnTo>
                <a:lnTo>
                  <a:pt x="6318" y="63197"/>
                </a:lnTo>
                <a:lnTo>
                  <a:pt x="7332" y="63535"/>
                </a:lnTo>
                <a:lnTo>
                  <a:pt x="8431" y="63873"/>
                </a:lnTo>
                <a:lnTo>
                  <a:pt x="9593" y="64169"/>
                </a:lnTo>
                <a:lnTo>
                  <a:pt x="10819" y="64486"/>
                </a:lnTo>
                <a:lnTo>
                  <a:pt x="12108" y="64761"/>
                </a:lnTo>
                <a:lnTo>
                  <a:pt x="13439" y="65036"/>
                </a:lnTo>
                <a:lnTo>
                  <a:pt x="14833" y="65289"/>
                </a:lnTo>
                <a:lnTo>
                  <a:pt x="16291" y="65543"/>
                </a:lnTo>
                <a:lnTo>
                  <a:pt x="17791" y="65754"/>
                </a:lnTo>
                <a:lnTo>
                  <a:pt x="19334" y="65965"/>
                </a:lnTo>
                <a:lnTo>
                  <a:pt x="20939" y="66155"/>
                </a:lnTo>
                <a:lnTo>
                  <a:pt x="22566" y="66346"/>
                </a:lnTo>
                <a:lnTo>
                  <a:pt x="24236" y="66493"/>
                </a:lnTo>
                <a:lnTo>
                  <a:pt x="25968" y="66620"/>
                </a:lnTo>
                <a:lnTo>
                  <a:pt x="27722" y="66747"/>
                </a:lnTo>
                <a:lnTo>
                  <a:pt x="29497" y="66853"/>
                </a:lnTo>
                <a:lnTo>
                  <a:pt x="31314" y="66916"/>
                </a:lnTo>
                <a:lnTo>
                  <a:pt x="33173" y="66979"/>
                </a:lnTo>
                <a:lnTo>
                  <a:pt x="35054" y="67001"/>
                </a:lnTo>
                <a:lnTo>
                  <a:pt x="36955" y="67022"/>
                </a:lnTo>
                <a:lnTo>
                  <a:pt x="38857" y="67001"/>
                </a:lnTo>
                <a:lnTo>
                  <a:pt x="40716" y="66979"/>
                </a:lnTo>
                <a:lnTo>
                  <a:pt x="42576" y="66916"/>
                </a:lnTo>
                <a:lnTo>
                  <a:pt x="44393" y="66853"/>
                </a:lnTo>
                <a:lnTo>
                  <a:pt x="46189" y="66747"/>
                </a:lnTo>
                <a:lnTo>
                  <a:pt x="47942" y="66620"/>
                </a:lnTo>
                <a:lnTo>
                  <a:pt x="49654" y="66493"/>
                </a:lnTo>
                <a:lnTo>
                  <a:pt x="51323" y="66346"/>
                </a:lnTo>
                <a:lnTo>
                  <a:pt x="52971" y="66155"/>
                </a:lnTo>
                <a:lnTo>
                  <a:pt x="54556" y="65965"/>
                </a:lnTo>
                <a:lnTo>
                  <a:pt x="56098" y="65754"/>
                </a:lnTo>
                <a:lnTo>
                  <a:pt x="57598" y="65543"/>
                </a:lnTo>
                <a:lnTo>
                  <a:pt x="59056" y="65289"/>
                </a:lnTo>
                <a:lnTo>
                  <a:pt x="60451" y="65036"/>
                </a:lnTo>
                <a:lnTo>
                  <a:pt x="61782" y="64761"/>
                </a:lnTo>
                <a:lnTo>
                  <a:pt x="63071" y="64486"/>
                </a:lnTo>
                <a:lnTo>
                  <a:pt x="64296" y="64169"/>
                </a:lnTo>
                <a:lnTo>
                  <a:pt x="65459" y="63873"/>
                </a:lnTo>
                <a:lnTo>
                  <a:pt x="66557" y="63535"/>
                </a:lnTo>
                <a:lnTo>
                  <a:pt x="67593" y="63197"/>
                </a:lnTo>
                <a:lnTo>
                  <a:pt x="68543" y="62838"/>
                </a:lnTo>
                <a:lnTo>
                  <a:pt x="69431" y="62479"/>
                </a:lnTo>
                <a:lnTo>
                  <a:pt x="70255" y="62099"/>
                </a:lnTo>
                <a:lnTo>
                  <a:pt x="70994" y="61718"/>
                </a:lnTo>
                <a:lnTo>
                  <a:pt x="71649" y="61338"/>
                </a:lnTo>
                <a:lnTo>
                  <a:pt x="71966" y="61127"/>
                </a:lnTo>
                <a:lnTo>
                  <a:pt x="72241" y="60937"/>
                </a:lnTo>
                <a:lnTo>
                  <a:pt x="72494" y="60725"/>
                </a:lnTo>
                <a:lnTo>
                  <a:pt x="72727" y="60514"/>
                </a:lnTo>
                <a:lnTo>
                  <a:pt x="72959" y="60303"/>
                </a:lnTo>
                <a:lnTo>
                  <a:pt x="73149" y="60091"/>
                </a:lnTo>
                <a:lnTo>
                  <a:pt x="73319" y="59880"/>
                </a:lnTo>
                <a:lnTo>
                  <a:pt x="73466" y="59669"/>
                </a:lnTo>
                <a:lnTo>
                  <a:pt x="73593" y="59458"/>
                </a:lnTo>
                <a:lnTo>
                  <a:pt x="73699" y="59246"/>
                </a:lnTo>
                <a:lnTo>
                  <a:pt x="73783" y="59014"/>
                </a:lnTo>
                <a:lnTo>
                  <a:pt x="73847" y="58803"/>
                </a:lnTo>
                <a:lnTo>
                  <a:pt x="73889" y="58570"/>
                </a:lnTo>
                <a:lnTo>
                  <a:pt x="73889" y="58359"/>
                </a:lnTo>
                <a:lnTo>
                  <a:pt x="73868" y="58042"/>
                </a:lnTo>
                <a:lnTo>
                  <a:pt x="73804" y="57746"/>
                </a:lnTo>
                <a:lnTo>
                  <a:pt x="73699" y="57450"/>
                </a:lnTo>
                <a:lnTo>
                  <a:pt x="73551" y="57133"/>
                </a:lnTo>
                <a:lnTo>
                  <a:pt x="73340" y="56838"/>
                </a:lnTo>
                <a:lnTo>
                  <a:pt x="73107" y="56563"/>
                </a:lnTo>
                <a:lnTo>
                  <a:pt x="72833" y="56267"/>
                </a:lnTo>
                <a:lnTo>
                  <a:pt x="72494" y="55992"/>
                </a:lnTo>
                <a:lnTo>
                  <a:pt x="72135" y="55697"/>
                </a:lnTo>
                <a:lnTo>
                  <a:pt x="71734" y="55422"/>
                </a:lnTo>
                <a:lnTo>
                  <a:pt x="71311" y="55147"/>
                </a:lnTo>
                <a:lnTo>
                  <a:pt x="70825" y="54894"/>
                </a:lnTo>
                <a:lnTo>
                  <a:pt x="70318" y="54619"/>
                </a:lnTo>
                <a:lnTo>
                  <a:pt x="69769" y="54365"/>
                </a:lnTo>
                <a:lnTo>
                  <a:pt x="69177" y="54112"/>
                </a:lnTo>
                <a:lnTo>
                  <a:pt x="68564" y="53858"/>
                </a:lnTo>
                <a:lnTo>
                  <a:pt x="67909" y="53626"/>
                </a:lnTo>
                <a:lnTo>
                  <a:pt x="67233" y="53394"/>
                </a:lnTo>
                <a:lnTo>
                  <a:pt x="66515" y="53161"/>
                </a:lnTo>
                <a:lnTo>
                  <a:pt x="65775" y="52929"/>
                </a:lnTo>
                <a:lnTo>
                  <a:pt x="64994" y="52717"/>
                </a:lnTo>
                <a:lnTo>
                  <a:pt x="64191" y="52506"/>
                </a:lnTo>
                <a:lnTo>
                  <a:pt x="63346" y="52295"/>
                </a:lnTo>
                <a:lnTo>
                  <a:pt x="62479" y="52084"/>
                </a:lnTo>
                <a:lnTo>
                  <a:pt x="60683" y="51703"/>
                </a:lnTo>
                <a:lnTo>
                  <a:pt x="58761" y="51365"/>
                </a:lnTo>
                <a:lnTo>
                  <a:pt x="56753" y="51048"/>
                </a:lnTo>
                <a:lnTo>
                  <a:pt x="54640" y="50752"/>
                </a:lnTo>
                <a:lnTo>
                  <a:pt x="54429" y="49442"/>
                </a:lnTo>
                <a:lnTo>
                  <a:pt x="54218" y="48154"/>
                </a:lnTo>
                <a:lnTo>
                  <a:pt x="54028" y="46886"/>
                </a:lnTo>
                <a:lnTo>
                  <a:pt x="53859" y="45639"/>
                </a:lnTo>
                <a:lnTo>
                  <a:pt x="53563" y="43209"/>
                </a:lnTo>
                <a:lnTo>
                  <a:pt x="53330" y="40843"/>
                </a:lnTo>
                <a:lnTo>
                  <a:pt x="53161" y="38582"/>
                </a:lnTo>
                <a:lnTo>
                  <a:pt x="53035" y="36406"/>
                </a:lnTo>
                <a:lnTo>
                  <a:pt x="52950" y="34293"/>
                </a:lnTo>
                <a:lnTo>
                  <a:pt x="52908" y="32265"/>
                </a:lnTo>
                <a:lnTo>
                  <a:pt x="52929" y="30321"/>
                </a:lnTo>
                <a:lnTo>
                  <a:pt x="52971" y="28440"/>
                </a:lnTo>
                <a:lnTo>
                  <a:pt x="53056" y="26665"/>
                </a:lnTo>
                <a:lnTo>
                  <a:pt x="53182" y="24933"/>
                </a:lnTo>
                <a:lnTo>
                  <a:pt x="53330" y="23306"/>
                </a:lnTo>
                <a:lnTo>
                  <a:pt x="53521" y="21742"/>
                </a:lnTo>
                <a:lnTo>
                  <a:pt x="53711" y="20263"/>
                </a:lnTo>
                <a:lnTo>
                  <a:pt x="53943" y="18848"/>
                </a:lnTo>
                <a:lnTo>
                  <a:pt x="54197" y="17517"/>
                </a:lnTo>
                <a:lnTo>
                  <a:pt x="54450" y="16249"/>
                </a:lnTo>
                <a:lnTo>
                  <a:pt x="54725" y="15066"/>
                </a:lnTo>
                <a:lnTo>
                  <a:pt x="55000" y="13967"/>
                </a:lnTo>
                <a:lnTo>
                  <a:pt x="55295" y="12911"/>
                </a:lnTo>
                <a:lnTo>
                  <a:pt x="55591" y="11939"/>
                </a:lnTo>
                <a:lnTo>
                  <a:pt x="55866" y="11051"/>
                </a:lnTo>
                <a:lnTo>
                  <a:pt x="56162" y="10227"/>
                </a:lnTo>
                <a:lnTo>
                  <a:pt x="56436" y="9467"/>
                </a:lnTo>
                <a:lnTo>
                  <a:pt x="56711" y="8769"/>
                </a:lnTo>
                <a:lnTo>
                  <a:pt x="56986" y="8157"/>
                </a:lnTo>
                <a:lnTo>
                  <a:pt x="57218" y="7607"/>
                </a:lnTo>
                <a:lnTo>
                  <a:pt x="57662" y="6720"/>
                </a:lnTo>
                <a:lnTo>
                  <a:pt x="58000" y="6086"/>
                </a:lnTo>
                <a:lnTo>
                  <a:pt x="58232" y="5832"/>
                </a:lnTo>
                <a:lnTo>
                  <a:pt x="58486" y="5579"/>
                </a:lnTo>
                <a:lnTo>
                  <a:pt x="58592" y="5452"/>
                </a:lnTo>
                <a:lnTo>
                  <a:pt x="58676" y="5325"/>
                </a:lnTo>
                <a:lnTo>
                  <a:pt x="58718" y="5198"/>
                </a:lnTo>
                <a:lnTo>
                  <a:pt x="58739" y="5072"/>
                </a:lnTo>
                <a:lnTo>
                  <a:pt x="58739" y="4924"/>
                </a:lnTo>
                <a:lnTo>
                  <a:pt x="58718" y="4797"/>
                </a:lnTo>
                <a:lnTo>
                  <a:pt x="58676" y="4649"/>
                </a:lnTo>
                <a:lnTo>
                  <a:pt x="58634" y="4522"/>
                </a:lnTo>
                <a:lnTo>
                  <a:pt x="58570" y="4396"/>
                </a:lnTo>
                <a:lnTo>
                  <a:pt x="58486" y="4248"/>
                </a:lnTo>
                <a:lnTo>
                  <a:pt x="58296" y="3994"/>
                </a:lnTo>
                <a:lnTo>
                  <a:pt x="58042" y="3741"/>
                </a:lnTo>
                <a:lnTo>
                  <a:pt x="57746" y="3508"/>
                </a:lnTo>
                <a:lnTo>
                  <a:pt x="57387" y="3255"/>
                </a:lnTo>
                <a:lnTo>
                  <a:pt x="56986" y="3022"/>
                </a:lnTo>
                <a:lnTo>
                  <a:pt x="56542" y="2790"/>
                </a:lnTo>
                <a:lnTo>
                  <a:pt x="56056" y="2579"/>
                </a:lnTo>
                <a:lnTo>
                  <a:pt x="55507" y="2367"/>
                </a:lnTo>
                <a:lnTo>
                  <a:pt x="54936" y="2156"/>
                </a:lnTo>
                <a:lnTo>
                  <a:pt x="54323" y="1966"/>
                </a:lnTo>
                <a:lnTo>
                  <a:pt x="53647" y="1776"/>
                </a:lnTo>
                <a:lnTo>
                  <a:pt x="52950" y="1585"/>
                </a:lnTo>
                <a:lnTo>
                  <a:pt x="52232" y="1416"/>
                </a:lnTo>
                <a:lnTo>
                  <a:pt x="51450" y="1247"/>
                </a:lnTo>
                <a:lnTo>
                  <a:pt x="50647" y="1099"/>
                </a:lnTo>
                <a:lnTo>
                  <a:pt x="49823" y="952"/>
                </a:lnTo>
                <a:lnTo>
                  <a:pt x="48957" y="825"/>
                </a:lnTo>
                <a:lnTo>
                  <a:pt x="48048" y="698"/>
                </a:lnTo>
                <a:lnTo>
                  <a:pt x="47140" y="571"/>
                </a:lnTo>
                <a:lnTo>
                  <a:pt x="46189" y="466"/>
                </a:lnTo>
                <a:lnTo>
                  <a:pt x="45217" y="381"/>
                </a:lnTo>
                <a:lnTo>
                  <a:pt x="43188" y="212"/>
                </a:lnTo>
                <a:lnTo>
                  <a:pt x="41097" y="85"/>
                </a:lnTo>
                <a:lnTo>
                  <a:pt x="38920" y="22"/>
                </a:lnTo>
                <a:lnTo>
                  <a:pt x="367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66"/>
          <p:cNvSpPr txBox="1">
            <a:spLocks noGrp="1"/>
          </p:cNvSpPr>
          <p:nvPr>
            <p:ph type="title"/>
          </p:nvPr>
        </p:nvSpPr>
        <p:spPr>
          <a:xfrm>
            <a:off x="721625" y="445025"/>
            <a:ext cx="77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 vs. 2021 Election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971" y="1443890"/>
            <a:ext cx="2404178" cy="749155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Joe Biden (D)</a:t>
            </a:r>
          </a:p>
          <a:p>
            <a:pPr marL="114300" indent="0" algn="ctr">
              <a:buNone/>
            </a:pPr>
            <a:r>
              <a:rPr lang="en-US" sz="1050" dirty="0" smtClean="0"/>
              <a:t>Votes in VA: 2,413,568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(54.1% - </a:t>
            </a:r>
            <a:r>
              <a:rPr lang="en-US" sz="9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D+10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14300" indent="0" algn="ctr">
              <a:buNone/>
            </a:pPr>
            <a:r>
              <a:rPr lang="en-US" sz="1050" dirty="0" smtClean="0"/>
              <a:t>Votes in NJ: 2,608,335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(57.3% - </a:t>
            </a:r>
            <a:r>
              <a:rPr lang="en-US" sz="9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D+16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105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 descr="ile:Joe Biden presidential portrait (cropp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9" y="1136356"/>
            <a:ext cx="1028700" cy="1371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ald Trump official portrait (cropped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13" y="1136356"/>
            <a:ext cx="994702" cy="1371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e:Glenn Youngkin Headshot (cropped 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33" y="2384664"/>
            <a:ext cx="1028128" cy="1371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rry McAuliffe 2020 (cropped 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82" y="2384664"/>
            <a:ext cx="1029102" cy="1371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il Murphy for Governor (cropped 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17" y="3632971"/>
            <a:ext cx="991892" cy="1371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ck Ciattarell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689" y="3631005"/>
            <a:ext cx="1019175" cy="1371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609242" y="2772086"/>
            <a:ext cx="1882075" cy="59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114300" indent="0" algn="ctr">
              <a:buFont typeface="Public Sans"/>
              <a:buNone/>
            </a:pPr>
            <a:r>
              <a:rPr lang="en-US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Terry McAuliffe (D)</a:t>
            </a:r>
          </a:p>
          <a:p>
            <a:pPr marL="114300" indent="0" algn="ctr">
              <a:buFont typeface="Public Sans"/>
              <a:buNone/>
            </a:pPr>
            <a:r>
              <a:rPr lang="en-US" sz="1050" dirty="0" smtClean="0"/>
              <a:t>Votes: 1,600,116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(48.6%)</a:t>
            </a:r>
          </a:p>
          <a:p>
            <a:pPr marL="114300" indent="0">
              <a:buFont typeface="Public Sans"/>
              <a:buNone/>
            </a:pP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90967" y="4019625"/>
            <a:ext cx="192990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114300" indent="0" algn="ctr">
              <a:buFont typeface="Public Sans"/>
              <a:buNone/>
            </a:pPr>
            <a:r>
              <a:rPr lang="en-US" sz="1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Phil Murphy (D)</a:t>
            </a:r>
          </a:p>
          <a:p>
            <a:pPr marL="114300" indent="0" algn="ctr">
              <a:buFont typeface="Public Sans"/>
              <a:buNone/>
            </a:pPr>
            <a:r>
              <a:rPr lang="en-US" sz="1050" dirty="0" smtClean="0"/>
              <a:t>Votes: 1,339,471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(51.2% - </a:t>
            </a:r>
            <a:r>
              <a:rPr lang="en-US" sz="9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D+3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14300" indent="0">
              <a:buFont typeface="Public Sans"/>
              <a:buNone/>
            </a:pP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08564" y="1474144"/>
            <a:ext cx="1990165" cy="7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114300" indent="0" algn="ctr">
              <a:buFont typeface="Public Sans"/>
              <a:buNone/>
            </a:pPr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Donald Trump (R)</a:t>
            </a:r>
          </a:p>
          <a:p>
            <a:pPr marL="114300" indent="0" algn="ctr">
              <a:buFont typeface="Public Sans"/>
              <a:buNone/>
            </a:pPr>
            <a:r>
              <a:rPr lang="en-US" sz="1050" dirty="0" smtClean="0"/>
              <a:t>Votes in VA: 1,962,430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(44.0%)</a:t>
            </a:r>
          </a:p>
          <a:p>
            <a:pPr marL="114300" indent="0" algn="ctr">
              <a:buFont typeface="Public Sans"/>
              <a:buNone/>
            </a:pPr>
            <a:r>
              <a:rPr lang="en-US" sz="1050" dirty="0" smtClean="0"/>
              <a:t>Votes in NJ: 1,883,274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(41.4%)</a:t>
            </a:r>
          </a:p>
          <a:p>
            <a:pPr marL="114300" indent="0">
              <a:buFont typeface="Public Sans"/>
              <a:buNone/>
            </a:pP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823703" y="2770120"/>
            <a:ext cx="1930768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114300" indent="0" algn="ctr">
              <a:buFont typeface="Public Sans"/>
              <a:buNone/>
            </a:pPr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Glenn </a:t>
            </a:r>
            <a:r>
              <a:rPr lang="en-US" sz="1400" b="1" u="sng" dirty="0" err="1" smtClean="0">
                <a:solidFill>
                  <a:schemeClr val="accent3">
                    <a:lumMod val="75000"/>
                  </a:schemeClr>
                </a:solidFill>
              </a:rPr>
              <a:t>Youngkin</a:t>
            </a:r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 (R)</a:t>
            </a:r>
          </a:p>
          <a:p>
            <a:pPr marL="114300" indent="0" algn="ctr">
              <a:buFont typeface="Public Sans"/>
              <a:buNone/>
            </a:pPr>
            <a:r>
              <a:rPr lang="en-US" sz="1050" dirty="0" smtClean="0"/>
              <a:t>Votes: 1,663,596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(50.6% - </a:t>
            </a:r>
            <a:r>
              <a:rPr lang="en-US" sz="900" i="1" dirty="0" smtClean="0">
                <a:solidFill>
                  <a:schemeClr val="accent3">
                    <a:lumMod val="75000"/>
                  </a:schemeClr>
                </a:solidFill>
              </a:rPr>
              <a:t>R+2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14300" indent="0">
              <a:buFont typeface="Public Sans"/>
              <a:buNone/>
            </a:pP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006797" y="4019625"/>
            <a:ext cx="1828288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114300" indent="0" algn="ctr">
              <a:buFont typeface="Public Sans"/>
              <a:buNone/>
            </a:pPr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Jack </a:t>
            </a:r>
            <a:r>
              <a:rPr lang="en-US" sz="1400" b="1" u="sng" dirty="0" err="1" smtClean="0">
                <a:solidFill>
                  <a:schemeClr val="accent3">
                    <a:lumMod val="75000"/>
                  </a:schemeClr>
                </a:solidFill>
              </a:rPr>
              <a:t>Ciattarelli</a:t>
            </a:r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 (R)</a:t>
            </a:r>
          </a:p>
          <a:p>
            <a:pPr marL="114300" indent="0" algn="ctr">
              <a:buFont typeface="Public Sans"/>
              <a:buNone/>
            </a:pPr>
            <a:r>
              <a:rPr lang="en-US" sz="1050" dirty="0" smtClean="0"/>
              <a:t>Votes: 1,255,185 </a:t>
            </a:r>
            <a:r>
              <a:rPr lang="en-US" sz="900" i="1" dirty="0" smtClean="0">
                <a:solidFill>
                  <a:schemeClr val="tx2">
                    <a:lumMod val="50000"/>
                  </a:schemeClr>
                </a:solidFill>
              </a:rPr>
              <a:t>(48.0%)</a:t>
            </a:r>
          </a:p>
          <a:p>
            <a:pPr marL="114300" indent="0">
              <a:buFont typeface="Public Sans"/>
              <a:buNone/>
            </a:pP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75775" y="2780640"/>
            <a:ext cx="6093039" cy="59436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114300" indent="0" algn="ctr">
              <a:buFont typeface="Public Sans"/>
              <a:buNone/>
            </a:pPr>
            <a:r>
              <a:rPr lang="en-US" sz="2000" b="1" i="1" u="sng" dirty="0" smtClean="0">
                <a:solidFill>
                  <a:schemeClr val="accent3">
                    <a:lumMod val="75000"/>
                  </a:schemeClr>
                </a:solidFill>
              </a:rPr>
              <a:t>~ 12 </a:t>
            </a:r>
            <a:r>
              <a:rPr lang="en-US" sz="2000" b="1" i="1" u="sng" dirty="0" err="1" smtClean="0">
                <a:solidFill>
                  <a:schemeClr val="accent3">
                    <a:lumMod val="75000"/>
                  </a:schemeClr>
                </a:solidFill>
              </a:rPr>
              <a:t>pt</a:t>
            </a:r>
            <a:r>
              <a:rPr lang="en-US" sz="2000" b="1" i="1" u="sng" dirty="0" smtClean="0">
                <a:solidFill>
                  <a:schemeClr val="accent3">
                    <a:lumMod val="75000"/>
                  </a:schemeClr>
                </a:solidFill>
              </a:rPr>
              <a:t> swing towards Republicans in Virginia</a:t>
            </a:r>
            <a:endParaRPr lang="en-US" sz="2000" b="1" i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730384" y="4027005"/>
            <a:ext cx="6093039" cy="59436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●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○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■"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114300" indent="0" algn="ctr">
              <a:buFont typeface="Public Sans"/>
              <a:buNone/>
            </a:pPr>
            <a:r>
              <a:rPr lang="en-US" sz="2000" b="1" i="1" u="sng" dirty="0" smtClean="0">
                <a:solidFill>
                  <a:schemeClr val="accent3">
                    <a:lumMod val="75000"/>
                  </a:schemeClr>
                </a:solidFill>
              </a:rPr>
              <a:t>~ 13 </a:t>
            </a:r>
            <a:r>
              <a:rPr lang="en-US" sz="2000" b="1" i="1" u="sng" dirty="0" err="1" smtClean="0">
                <a:solidFill>
                  <a:schemeClr val="accent3">
                    <a:lumMod val="75000"/>
                  </a:schemeClr>
                </a:solidFill>
              </a:rPr>
              <a:t>pt</a:t>
            </a:r>
            <a:r>
              <a:rPr lang="en-US" sz="2000" b="1" i="1" u="sng" dirty="0" smtClean="0">
                <a:solidFill>
                  <a:schemeClr val="accent3">
                    <a:lumMod val="75000"/>
                  </a:schemeClr>
                </a:solidFill>
              </a:rPr>
              <a:t> swing towards Republicans in New Jersey</a:t>
            </a:r>
            <a:endParaRPr lang="en-US" sz="2000" b="1" i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2"/>
          <p:cNvSpPr txBox="1">
            <a:spLocks noGrp="1"/>
          </p:cNvSpPr>
          <p:nvPr>
            <p:ph type="title"/>
          </p:nvPr>
        </p:nvSpPr>
        <p:spPr>
          <a:xfrm>
            <a:off x="1633248" y="1570380"/>
            <a:ext cx="5877503" cy="19363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Guiding Question:</a:t>
            </a:r>
            <a:endParaRPr dirty="0"/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1"/>
          </p:nvPr>
        </p:nvSpPr>
        <p:spPr>
          <a:xfrm>
            <a:off x="2414849" y="2457886"/>
            <a:ext cx="4314300" cy="841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driving the swing toward Republicans in the electorate and how can Democratic candidates counteract this swing in </a:t>
            </a:r>
            <a:r>
              <a:rPr lang="en-US" smtClean="0"/>
              <a:t>their messaging?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476686"/>
            <a:ext cx="4308600" cy="308181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Explore the social media messaging strategies of the candidates in the VA and NJ Gubernatorial Elections in 2021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Areas of Interest:</a:t>
            </a:r>
          </a:p>
          <a:p>
            <a:pPr lvl="1"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sz="1400" dirty="0" smtClean="0"/>
              <a:t>What issues are the candidates focusing on?</a:t>
            </a:r>
          </a:p>
          <a:p>
            <a:pPr lvl="1"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sz="1400" dirty="0" smtClean="0"/>
              <a:t>Is the candidate primarily using positive or negative messaging strategies?</a:t>
            </a:r>
          </a:p>
          <a:p>
            <a:pPr marL="1092200" lvl="2" indent="-115888"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sz="1200" dirty="0"/>
              <a:t>E.g. positive message about their own candidacy vs. negative message about their </a:t>
            </a:r>
            <a:r>
              <a:rPr lang="en-US" sz="1200" dirty="0" smtClean="0"/>
              <a:t>opponent</a:t>
            </a:r>
          </a:p>
          <a:p>
            <a:pPr lvl="1"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sz="1400" dirty="0" smtClean="0"/>
              <a:t>Do the social media networks of the candidates overlap, and if so how much?</a:t>
            </a:r>
            <a:endParaRPr lang="en-US" sz="12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24925" y="1476686"/>
            <a:ext cx="3179310" cy="3081814"/>
            <a:chOff x="5254712" y="527075"/>
            <a:chExt cx="3179310" cy="3081814"/>
          </a:xfrm>
        </p:grpSpPr>
        <p:sp>
          <p:nvSpPr>
            <p:cNvPr id="6" name="Google Shape;4538;p65"/>
            <p:cNvSpPr/>
            <p:nvPr/>
          </p:nvSpPr>
          <p:spPr>
            <a:xfrm>
              <a:off x="5254712" y="527075"/>
              <a:ext cx="3179310" cy="1283499"/>
            </a:xfrm>
            <a:custGeom>
              <a:avLst/>
              <a:gdLst/>
              <a:ahLst/>
              <a:cxnLst/>
              <a:rect l="l" t="t" r="r" b="b"/>
              <a:pathLst>
                <a:path w="53324" h="21528" extrusionOk="0">
                  <a:moveTo>
                    <a:pt x="26662" y="1"/>
                  </a:moveTo>
                  <a:lnTo>
                    <a:pt x="0" y="10764"/>
                  </a:lnTo>
                  <a:lnTo>
                    <a:pt x="26662" y="21527"/>
                  </a:lnTo>
                  <a:lnTo>
                    <a:pt x="53324" y="10764"/>
                  </a:lnTo>
                  <a:lnTo>
                    <a:pt x="26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9;p65"/>
            <p:cNvSpPr/>
            <p:nvPr/>
          </p:nvSpPr>
          <p:spPr>
            <a:xfrm>
              <a:off x="6434640" y="1004688"/>
              <a:ext cx="819332" cy="328268"/>
            </a:xfrm>
            <a:custGeom>
              <a:avLst/>
              <a:gdLst/>
              <a:ahLst/>
              <a:cxnLst/>
              <a:rect l="l" t="t" r="r" b="b"/>
              <a:pathLst>
                <a:path w="13742" h="5506" extrusionOk="0">
                  <a:moveTo>
                    <a:pt x="1130" y="1"/>
                  </a:moveTo>
                  <a:lnTo>
                    <a:pt x="0" y="412"/>
                  </a:lnTo>
                  <a:lnTo>
                    <a:pt x="12612" y="5506"/>
                  </a:lnTo>
                  <a:lnTo>
                    <a:pt x="13742" y="5095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40;p65"/>
            <p:cNvSpPr/>
            <p:nvPr/>
          </p:nvSpPr>
          <p:spPr>
            <a:xfrm>
              <a:off x="6552210" y="552831"/>
              <a:ext cx="584181" cy="740361"/>
            </a:xfrm>
            <a:custGeom>
              <a:avLst/>
              <a:gdLst/>
              <a:ahLst/>
              <a:cxnLst/>
              <a:rect l="l" t="t" r="r" b="b"/>
              <a:pathLst>
                <a:path w="9798" h="12418" extrusionOk="0">
                  <a:moveTo>
                    <a:pt x="0" y="0"/>
                  </a:moveTo>
                  <a:lnTo>
                    <a:pt x="0" y="8463"/>
                  </a:lnTo>
                  <a:lnTo>
                    <a:pt x="9798" y="12417"/>
                  </a:lnTo>
                  <a:lnTo>
                    <a:pt x="9798" y="3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1;p65"/>
            <p:cNvSpPr/>
            <p:nvPr/>
          </p:nvSpPr>
          <p:spPr>
            <a:xfrm>
              <a:off x="5254712" y="1168821"/>
              <a:ext cx="1589715" cy="2440068"/>
            </a:xfrm>
            <a:custGeom>
              <a:avLst/>
              <a:gdLst/>
              <a:ahLst/>
              <a:cxnLst/>
              <a:rect l="l" t="t" r="r" b="b"/>
              <a:pathLst>
                <a:path w="26663" h="40927" extrusionOk="0">
                  <a:moveTo>
                    <a:pt x="0" y="0"/>
                  </a:moveTo>
                  <a:lnTo>
                    <a:pt x="0" y="28747"/>
                  </a:lnTo>
                  <a:lnTo>
                    <a:pt x="26662" y="40927"/>
                  </a:lnTo>
                  <a:lnTo>
                    <a:pt x="26662" y="10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42;p65"/>
            <p:cNvSpPr/>
            <p:nvPr/>
          </p:nvSpPr>
          <p:spPr>
            <a:xfrm>
              <a:off x="6844285" y="1168821"/>
              <a:ext cx="1589655" cy="2428442"/>
            </a:xfrm>
            <a:custGeom>
              <a:avLst/>
              <a:gdLst/>
              <a:ahLst/>
              <a:cxnLst/>
              <a:rect l="l" t="t" r="r" b="b"/>
              <a:pathLst>
                <a:path w="26662" h="40732" extrusionOk="0">
                  <a:moveTo>
                    <a:pt x="26662" y="0"/>
                  </a:moveTo>
                  <a:lnTo>
                    <a:pt x="0" y="10763"/>
                  </a:lnTo>
                  <a:lnTo>
                    <a:pt x="0" y="40732"/>
                  </a:lnTo>
                  <a:lnTo>
                    <a:pt x="26662" y="28747"/>
                  </a:lnTo>
                  <a:lnTo>
                    <a:pt x="26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17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Queried the Twitter API for the user timelines of each candidate from January 1, 2021-November 3, 2021 (election day)</a:t>
            </a:r>
          </a:p>
          <a:p>
            <a:r>
              <a:rPr lang="en-US" dirty="0" smtClean="0"/>
              <a:t>Results: 4 datasets with ~1500-3500 unique tweets each.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</a:rPr>
              <a:t>Attempted to query the API for all tweets related to the VA and NJ elections within the last year, but limited by API permissions</a:t>
            </a:r>
            <a:endParaRPr lang="en-US" sz="1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359586" y="1111847"/>
            <a:ext cx="3177320" cy="3754869"/>
            <a:chOff x="5592499" y="896186"/>
            <a:chExt cx="3177320" cy="3754869"/>
          </a:xfrm>
        </p:grpSpPr>
        <p:sp>
          <p:nvSpPr>
            <p:cNvPr id="7" name="Google Shape;3187;p47"/>
            <p:cNvSpPr/>
            <p:nvPr/>
          </p:nvSpPr>
          <p:spPr>
            <a:xfrm>
              <a:off x="5655712" y="4318875"/>
              <a:ext cx="2921575" cy="332180"/>
            </a:xfrm>
            <a:custGeom>
              <a:avLst/>
              <a:gdLst/>
              <a:ahLst/>
              <a:cxnLst/>
              <a:rect l="l" t="t" r="r" b="b"/>
              <a:pathLst>
                <a:path w="213318" h="24254" extrusionOk="0">
                  <a:moveTo>
                    <a:pt x="106659" y="1"/>
                  </a:moveTo>
                  <a:lnTo>
                    <a:pt x="101147" y="47"/>
                  </a:lnTo>
                  <a:lnTo>
                    <a:pt x="95773" y="93"/>
                  </a:lnTo>
                  <a:lnTo>
                    <a:pt x="90398" y="139"/>
                  </a:lnTo>
                  <a:lnTo>
                    <a:pt x="85162" y="277"/>
                  </a:lnTo>
                  <a:lnTo>
                    <a:pt x="80017" y="368"/>
                  </a:lnTo>
                  <a:lnTo>
                    <a:pt x="74965" y="552"/>
                  </a:lnTo>
                  <a:lnTo>
                    <a:pt x="70004" y="736"/>
                  </a:lnTo>
                  <a:lnTo>
                    <a:pt x="65135" y="966"/>
                  </a:lnTo>
                  <a:lnTo>
                    <a:pt x="60404" y="1195"/>
                  </a:lnTo>
                  <a:lnTo>
                    <a:pt x="55810" y="1471"/>
                  </a:lnTo>
                  <a:lnTo>
                    <a:pt x="51355" y="1746"/>
                  </a:lnTo>
                  <a:lnTo>
                    <a:pt x="47037" y="2068"/>
                  </a:lnTo>
                  <a:lnTo>
                    <a:pt x="42857" y="2435"/>
                  </a:lnTo>
                  <a:lnTo>
                    <a:pt x="38815" y="2757"/>
                  </a:lnTo>
                  <a:lnTo>
                    <a:pt x="34956" y="3170"/>
                  </a:lnTo>
                  <a:lnTo>
                    <a:pt x="31236" y="3538"/>
                  </a:lnTo>
                  <a:lnTo>
                    <a:pt x="27699" y="3997"/>
                  </a:lnTo>
                  <a:lnTo>
                    <a:pt x="24346" y="4411"/>
                  </a:lnTo>
                  <a:lnTo>
                    <a:pt x="21176" y="4870"/>
                  </a:lnTo>
                  <a:lnTo>
                    <a:pt x="18237" y="5375"/>
                  </a:lnTo>
                  <a:lnTo>
                    <a:pt x="15435" y="5835"/>
                  </a:lnTo>
                  <a:lnTo>
                    <a:pt x="12862" y="6340"/>
                  </a:lnTo>
                  <a:lnTo>
                    <a:pt x="10520" y="6891"/>
                  </a:lnTo>
                  <a:lnTo>
                    <a:pt x="8407" y="7396"/>
                  </a:lnTo>
                  <a:lnTo>
                    <a:pt x="6478" y="7948"/>
                  </a:lnTo>
                  <a:lnTo>
                    <a:pt x="4824" y="8545"/>
                  </a:lnTo>
                  <a:lnTo>
                    <a:pt x="3354" y="9096"/>
                  </a:lnTo>
                  <a:lnTo>
                    <a:pt x="2757" y="9371"/>
                  </a:lnTo>
                  <a:lnTo>
                    <a:pt x="2160" y="9693"/>
                  </a:lnTo>
                  <a:lnTo>
                    <a:pt x="1654" y="9969"/>
                  </a:lnTo>
                  <a:lnTo>
                    <a:pt x="1241" y="10290"/>
                  </a:lnTo>
                  <a:lnTo>
                    <a:pt x="874" y="10566"/>
                  </a:lnTo>
                  <a:lnTo>
                    <a:pt x="552" y="10887"/>
                  </a:lnTo>
                  <a:lnTo>
                    <a:pt x="322" y="11209"/>
                  </a:lnTo>
                  <a:lnTo>
                    <a:pt x="139" y="11484"/>
                  </a:lnTo>
                  <a:lnTo>
                    <a:pt x="47" y="11806"/>
                  </a:lnTo>
                  <a:lnTo>
                    <a:pt x="1" y="12127"/>
                  </a:lnTo>
                  <a:lnTo>
                    <a:pt x="47" y="12449"/>
                  </a:lnTo>
                  <a:lnTo>
                    <a:pt x="139" y="12771"/>
                  </a:lnTo>
                  <a:lnTo>
                    <a:pt x="322" y="13046"/>
                  </a:lnTo>
                  <a:lnTo>
                    <a:pt x="552" y="13368"/>
                  </a:lnTo>
                  <a:lnTo>
                    <a:pt x="874" y="13689"/>
                  </a:lnTo>
                  <a:lnTo>
                    <a:pt x="1241" y="13965"/>
                  </a:lnTo>
                  <a:lnTo>
                    <a:pt x="1654" y="14286"/>
                  </a:lnTo>
                  <a:lnTo>
                    <a:pt x="2160" y="14562"/>
                  </a:lnTo>
                  <a:lnTo>
                    <a:pt x="2757" y="14884"/>
                  </a:lnTo>
                  <a:lnTo>
                    <a:pt x="3354" y="15159"/>
                  </a:lnTo>
                  <a:lnTo>
                    <a:pt x="4824" y="15710"/>
                  </a:lnTo>
                  <a:lnTo>
                    <a:pt x="6478" y="16307"/>
                  </a:lnTo>
                  <a:lnTo>
                    <a:pt x="8407" y="16859"/>
                  </a:lnTo>
                  <a:lnTo>
                    <a:pt x="10520" y="17364"/>
                  </a:lnTo>
                  <a:lnTo>
                    <a:pt x="12862" y="17915"/>
                  </a:lnTo>
                  <a:lnTo>
                    <a:pt x="15435" y="18420"/>
                  </a:lnTo>
                  <a:lnTo>
                    <a:pt x="18237" y="18926"/>
                  </a:lnTo>
                  <a:lnTo>
                    <a:pt x="21176" y="19385"/>
                  </a:lnTo>
                  <a:lnTo>
                    <a:pt x="24346" y="19844"/>
                  </a:lnTo>
                  <a:lnTo>
                    <a:pt x="27699" y="20258"/>
                  </a:lnTo>
                  <a:lnTo>
                    <a:pt x="31236" y="20717"/>
                  </a:lnTo>
                  <a:lnTo>
                    <a:pt x="34956" y="21085"/>
                  </a:lnTo>
                  <a:lnTo>
                    <a:pt x="38815" y="21498"/>
                  </a:lnTo>
                  <a:lnTo>
                    <a:pt x="42857" y="21820"/>
                  </a:lnTo>
                  <a:lnTo>
                    <a:pt x="47037" y="22187"/>
                  </a:lnTo>
                  <a:lnTo>
                    <a:pt x="51355" y="22509"/>
                  </a:lnTo>
                  <a:lnTo>
                    <a:pt x="55810" y="22784"/>
                  </a:lnTo>
                  <a:lnTo>
                    <a:pt x="60404" y="23060"/>
                  </a:lnTo>
                  <a:lnTo>
                    <a:pt x="65135" y="23289"/>
                  </a:lnTo>
                  <a:lnTo>
                    <a:pt x="70004" y="23519"/>
                  </a:lnTo>
                  <a:lnTo>
                    <a:pt x="74965" y="23703"/>
                  </a:lnTo>
                  <a:lnTo>
                    <a:pt x="80017" y="23887"/>
                  </a:lnTo>
                  <a:lnTo>
                    <a:pt x="85162" y="24024"/>
                  </a:lnTo>
                  <a:lnTo>
                    <a:pt x="90398" y="24116"/>
                  </a:lnTo>
                  <a:lnTo>
                    <a:pt x="95773" y="24208"/>
                  </a:lnTo>
                  <a:lnTo>
                    <a:pt x="101147" y="24254"/>
                  </a:lnTo>
                  <a:lnTo>
                    <a:pt x="112125" y="24254"/>
                  </a:lnTo>
                  <a:lnTo>
                    <a:pt x="117545" y="24208"/>
                  </a:lnTo>
                  <a:lnTo>
                    <a:pt x="122920" y="24116"/>
                  </a:lnTo>
                  <a:lnTo>
                    <a:pt x="128156" y="24024"/>
                  </a:lnTo>
                  <a:lnTo>
                    <a:pt x="133301" y="23887"/>
                  </a:lnTo>
                  <a:lnTo>
                    <a:pt x="138353" y="23703"/>
                  </a:lnTo>
                  <a:lnTo>
                    <a:pt x="143314" y="23519"/>
                  </a:lnTo>
                  <a:lnTo>
                    <a:pt x="148183" y="23289"/>
                  </a:lnTo>
                  <a:lnTo>
                    <a:pt x="152868" y="23060"/>
                  </a:lnTo>
                  <a:lnTo>
                    <a:pt x="157508" y="22784"/>
                  </a:lnTo>
                  <a:lnTo>
                    <a:pt x="161963" y="22509"/>
                  </a:lnTo>
                  <a:lnTo>
                    <a:pt x="166281" y="22187"/>
                  </a:lnTo>
                  <a:lnTo>
                    <a:pt x="170461" y="21820"/>
                  </a:lnTo>
                  <a:lnTo>
                    <a:pt x="174503" y="21498"/>
                  </a:lnTo>
                  <a:lnTo>
                    <a:pt x="178362" y="21085"/>
                  </a:lnTo>
                  <a:lnTo>
                    <a:pt x="182082" y="20717"/>
                  </a:lnTo>
                  <a:lnTo>
                    <a:pt x="185619" y="20258"/>
                  </a:lnTo>
                  <a:lnTo>
                    <a:pt x="188926" y="19844"/>
                  </a:lnTo>
                  <a:lnTo>
                    <a:pt x="192096" y="19385"/>
                  </a:lnTo>
                  <a:lnTo>
                    <a:pt x="195081" y="18926"/>
                  </a:lnTo>
                  <a:lnTo>
                    <a:pt x="197883" y="18420"/>
                  </a:lnTo>
                  <a:lnTo>
                    <a:pt x="200410" y="17915"/>
                  </a:lnTo>
                  <a:lnTo>
                    <a:pt x="202798" y="17364"/>
                  </a:lnTo>
                  <a:lnTo>
                    <a:pt x="204911" y="16859"/>
                  </a:lnTo>
                  <a:lnTo>
                    <a:pt x="206840" y="16307"/>
                  </a:lnTo>
                  <a:lnTo>
                    <a:pt x="208494" y="15710"/>
                  </a:lnTo>
                  <a:lnTo>
                    <a:pt x="209964" y="15159"/>
                  </a:lnTo>
                  <a:lnTo>
                    <a:pt x="210561" y="14884"/>
                  </a:lnTo>
                  <a:lnTo>
                    <a:pt x="211112" y="14562"/>
                  </a:lnTo>
                  <a:lnTo>
                    <a:pt x="211618" y="14286"/>
                  </a:lnTo>
                  <a:lnTo>
                    <a:pt x="212077" y="13965"/>
                  </a:lnTo>
                  <a:lnTo>
                    <a:pt x="212444" y="13689"/>
                  </a:lnTo>
                  <a:lnTo>
                    <a:pt x="212766" y="13368"/>
                  </a:lnTo>
                  <a:lnTo>
                    <a:pt x="212996" y="13046"/>
                  </a:lnTo>
                  <a:lnTo>
                    <a:pt x="213179" y="12771"/>
                  </a:lnTo>
                  <a:lnTo>
                    <a:pt x="213271" y="12449"/>
                  </a:lnTo>
                  <a:lnTo>
                    <a:pt x="213317" y="12127"/>
                  </a:lnTo>
                  <a:lnTo>
                    <a:pt x="213271" y="11806"/>
                  </a:lnTo>
                  <a:lnTo>
                    <a:pt x="213179" y="11484"/>
                  </a:lnTo>
                  <a:lnTo>
                    <a:pt x="212996" y="11209"/>
                  </a:lnTo>
                  <a:lnTo>
                    <a:pt x="212766" y="10887"/>
                  </a:lnTo>
                  <a:lnTo>
                    <a:pt x="212444" y="10566"/>
                  </a:lnTo>
                  <a:lnTo>
                    <a:pt x="212077" y="10290"/>
                  </a:lnTo>
                  <a:lnTo>
                    <a:pt x="211618" y="9969"/>
                  </a:lnTo>
                  <a:lnTo>
                    <a:pt x="211112" y="9693"/>
                  </a:lnTo>
                  <a:lnTo>
                    <a:pt x="210561" y="9371"/>
                  </a:lnTo>
                  <a:lnTo>
                    <a:pt x="209964" y="9096"/>
                  </a:lnTo>
                  <a:lnTo>
                    <a:pt x="208494" y="8545"/>
                  </a:lnTo>
                  <a:lnTo>
                    <a:pt x="206840" y="7948"/>
                  </a:lnTo>
                  <a:lnTo>
                    <a:pt x="204911" y="7396"/>
                  </a:lnTo>
                  <a:lnTo>
                    <a:pt x="202798" y="6891"/>
                  </a:lnTo>
                  <a:lnTo>
                    <a:pt x="200410" y="6340"/>
                  </a:lnTo>
                  <a:lnTo>
                    <a:pt x="197883" y="5835"/>
                  </a:lnTo>
                  <a:lnTo>
                    <a:pt x="195081" y="5375"/>
                  </a:lnTo>
                  <a:lnTo>
                    <a:pt x="192096" y="4870"/>
                  </a:lnTo>
                  <a:lnTo>
                    <a:pt x="188926" y="4411"/>
                  </a:lnTo>
                  <a:lnTo>
                    <a:pt x="185619" y="3997"/>
                  </a:lnTo>
                  <a:lnTo>
                    <a:pt x="182082" y="3538"/>
                  </a:lnTo>
                  <a:lnTo>
                    <a:pt x="178362" y="3170"/>
                  </a:lnTo>
                  <a:lnTo>
                    <a:pt x="174503" y="2757"/>
                  </a:lnTo>
                  <a:lnTo>
                    <a:pt x="170461" y="2435"/>
                  </a:lnTo>
                  <a:lnTo>
                    <a:pt x="166281" y="2068"/>
                  </a:lnTo>
                  <a:lnTo>
                    <a:pt x="161963" y="1746"/>
                  </a:lnTo>
                  <a:lnTo>
                    <a:pt x="157508" y="1471"/>
                  </a:lnTo>
                  <a:lnTo>
                    <a:pt x="152868" y="1195"/>
                  </a:lnTo>
                  <a:lnTo>
                    <a:pt x="148183" y="966"/>
                  </a:lnTo>
                  <a:lnTo>
                    <a:pt x="143314" y="736"/>
                  </a:lnTo>
                  <a:lnTo>
                    <a:pt x="138353" y="552"/>
                  </a:lnTo>
                  <a:lnTo>
                    <a:pt x="133301" y="368"/>
                  </a:lnTo>
                  <a:lnTo>
                    <a:pt x="128156" y="277"/>
                  </a:lnTo>
                  <a:lnTo>
                    <a:pt x="122920" y="139"/>
                  </a:lnTo>
                  <a:lnTo>
                    <a:pt x="117545" y="93"/>
                  </a:lnTo>
                  <a:lnTo>
                    <a:pt x="112125" y="47"/>
                  </a:lnTo>
                  <a:lnTo>
                    <a:pt x="1066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592499" y="896186"/>
              <a:ext cx="3177320" cy="3525874"/>
              <a:chOff x="5204311" y="1215363"/>
              <a:chExt cx="3177320" cy="3525874"/>
            </a:xfrm>
          </p:grpSpPr>
          <p:pic>
            <p:nvPicPr>
              <p:cNvPr id="2050" name="Picture 2" descr="witter logos vector in (.SVG, .EPS, .AI, .CDR, .PDF) free downloa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8553" y="1215363"/>
                <a:ext cx="1183078" cy="1183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Google Shape;3188;p47"/>
              <p:cNvSpPr/>
              <p:nvPr/>
            </p:nvSpPr>
            <p:spPr>
              <a:xfrm>
                <a:off x="5204311" y="4424164"/>
                <a:ext cx="3170046" cy="6930"/>
              </a:xfrm>
              <a:custGeom>
                <a:avLst/>
                <a:gdLst/>
                <a:ahLst/>
                <a:cxnLst/>
                <a:rect l="l" t="t" r="r" b="b"/>
                <a:pathLst>
                  <a:path w="231460" h="506" extrusionOk="0">
                    <a:moveTo>
                      <a:pt x="115753" y="0"/>
                    </a:moveTo>
                    <a:lnTo>
                      <a:pt x="57876" y="92"/>
                    </a:lnTo>
                    <a:lnTo>
                      <a:pt x="28938" y="138"/>
                    </a:lnTo>
                    <a:lnTo>
                      <a:pt x="0" y="230"/>
                    </a:lnTo>
                    <a:lnTo>
                      <a:pt x="28938" y="368"/>
                    </a:lnTo>
                    <a:lnTo>
                      <a:pt x="57876" y="414"/>
                    </a:lnTo>
                    <a:lnTo>
                      <a:pt x="115753" y="505"/>
                    </a:lnTo>
                    <a:lnTo>
                      <a:pt x="173629" y="414"/>
                    </a:lnTo>
                    <a:lnTo>
                      <a:pt x="202568" y="368"/>
                    </a:lnTo>
                    <a:lnTo>
                      <a:pt x="231460" y="230"/>
                    </a:lnTo>
                    <a:lnTo>
                      <a:pt x="202568" y="138"/>
                    </a:lnTo>
                    <a:lnTo>
                      <a:pt x="173629" y="92"/>
                    </a:lnTo>
                    <a:lnTo>
                      <a:pt x="11575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189;p47"/>
              <p:cNvSpPr/>
              <p:nvPr/>
            </p:nvSpPr>
            <p:spPr>
              <a:xfrm>
                <a:off x="5918332" y="2121011"/>
                <a:ext cx="559284" cy="559284"/>
              </a:xfrm>
              <a:custGeom>
                <a:avLst/>
                <a:gdLst/>
                <a:ahLst/>
                <a:cxnLst/>
                <a:rect l="l" t="t" r="r" b="b"/>
                <a:pathLst>
                  <a:path w="40836" h="40836" extrusionOk="0">
                    <a:moveTo>
                      <a:pt x="20395" y="0"/>
                    </a:moveTo>
                    <a:lnTo>
                      <a:pt x="19339" y="46"/>
                    </a:lnTo>
                    <a:lnTo>
                      <a:pt x="18328" y="92"/>
                    </a:lnTo>
                    <a:lnTo>
                      <a:pt x="17318" y="230"/>
                    </a:lnTo>
                    <a:lnTo>
                      <a:pt x="16307" y="414"/>
                    </a:lnTo>
                    <a:lnTo>
                      <a:pt x="15297" y="644"/>
                    </a:lnTo>
                    <a:lnTo>
                      <a:pt x="14332" y="919"/>
                    </a:lnTo>
                    <a:lnTo>
                      <a:pt x="13413" y="1241"/>
                    </a:lnTo>
                    <a:lnTo>
                      <a:pt x="12449" y="1608"/>
                    </a:lnTo>
                    <a:lnTo>
                      <a:pt x="11576" y="2022"/>
                    </a:lnTo>
                    <a:lnTo>
                      <a:pt x="10703" y="2481"/>
                    </a:lnTo>
                    <a:lnTo>
                      <a:pt x="9831" y="2986"/>
                    </a:lnTo>
                    <a:lnTo>
                      <a:pt x="9004" y="3491"/>
                    </a:lnTo>
                    <a:lnTo>
                      <a:pt x="8177" y="4043"/>
                    </a:lnTo>
                    <a:lnTo>
                      <a:pt x="7442" y="4686"/>
                    </a:lnTo>
                    <a:lnTo>
                      <a:pt x="6707" y="5329"/>
                    </a:lnTo>
                    <a:lnTo>
                      <a:pt x="5972" y="5972"/>
                    </a:lnTo>
                    <a:lnTo>
                      <a:pt x="5283" y="6707"/>
                    </a:lnTo>
                    <a:lnTo>
                      <a:pt x="4640" y="7442"/>
                    </a:lnTo>
                    <a:lnTo>
                      <a:pt x="4043" y="8223"/>
                    </a:lnTo>
                    <a:lnTo>
                      <a:pt x="3492" y="9003"/>
                    </a:lnTo>
                    <a:lnTo>
                      <a:pt x="2941" y="9830"/>
                    </a:lnTo>
                    <a:lnTo>
                      <a:pt x="2481" y="10703"/>
                    </a:lnTo>
                    <a:lnTo>
                      <a:pt x="2022" y="11576"/>
                    </a:lnTo>
                    <a:lnTo>
                      <a:pt x="1608" y="12494"/>
                    </a:lnTo>
                    <a:lnTo>
                      <a:pt x="1241" y="13413"/>
                    </a:lnTo>
                    <a:lnTo>
                      <a:pt x="919" y="14332"/>
                    </a:lnTo>
                    <a:lnTo>
                      <a:pt x="644" y="15296"/>
                    </a:lnTo>
                    <a:lnTo>
                      <a:pt x="414" y="16307"/>
                    </a:lnTo>
                    <a:lnTo>
                      <a:pt x="230" y="17318"/>
                    </a:lnTo>
                    <a:lnTo>
                      <a:pt x="93" y="18328"/>
                    </a:lnTo>
                    <a:lnTo>
                      <a:pt x="47" y="19385"/>
                    </a:lnTo>
                    <a:lnTo>
                      <a:pt x="1" y="20441"/>
                    </a:lnTo>
                    <a:lnTo>
                      <a:pt x="47" y="21452"/>
                    </a:lnTo>
                    <a:lnTo>
                      <a:pt x="93" y="22508"/>
                    </a:lnTo>
                    <a:lnTo>
                      <a:pt x="230" y="23519"/>
                    </a:lnTo>
                    <a:lnTo>
                      <a:pt x="414" y="24529"/>
                    </a:lnTo>
                    <a:lnTo>
                      <a:pt x="644" y="25540"/>
                    </a:lnTo>
                    <a:lnTo>
                      <a:pt x="919" y="26504"/>
                    </a:lnTo>
                    <a:lnTo>
                      <a:pt x="1241" y="27423"/>
                    </a:lnTo>
                    <a:lnTo>
                      <a:pt x="1608" y="28342"/>
                    </a:lnTo>
                    <a:lnTo>
                      <a:pt x="2022" y="29260"/>
                    </a:lnTo>
                    <a:lnTo>
                      <a:pt x="2481" y="30133"/>
                    </a:lnTo>
                    <a:lnTo>
                      <a:pt x="2941" y="31006"/>
                    </a:lnTo>
                    <a:lnTo>
                      <a:pt x="3492" y="31833"/>
                    </a:lnTo>
                    <a:lnTo>
                      <a:pt x="4043" y="32613"/>
                    </a:lnTo>
                    <a:lnTo>
                      <a:pt x="4640" y="33394"/>
                    </a:lnTo>
                    <a:lnTo>
                      <a:pt x="5283" y="34129"/>
                    </a:lnTo>
                    <a:lnTo>
                      <a:pt x="5972" y="34864"/>
                    </a:lnTo>
                    <a:lnTo>
                      <a:pt x="6707" y="35507"/>
                    </a:lnTo>
                    <a:lnTo>
                      <a:pt x="7442" y="36150"/>
                    </a:lnTo>
                    <a:lnTo>
                      <a:pt x="8177" y="36793"/>
                    </a:lnTo>
                    <a:lnTo>
                      <a:pt x="9004" y="37345"/>
                    </a:lnTo>
                    <a:lnTo>
                      <a:pt x="9831" y="37896"/>
                    </a:lnTo>
                    <a:lnTo>
                      <a:pt x="10703" y="38355"/>
                    </a:lnTo>
                    <a:lnTo>
                      <a:pt x="11576" y="38815"/>
                    </a:lnTo>
                    <a:lnTo>
                      <a:pt x="12449" y="39228"/>
                    </a:lnTo>
                    <a:lnTo>
                      <a:pt x="13413" y="39595"/>
                    </a:lnTo>
                    <a:lnTo>
                      <a:pt x="14332" y="39917"/>
                    </a:lnTo>
                    <a:lnTo>
                      <a:pt x="15297" y="40193"/>
                    </a:lnTo>
                    <a:lnTo>
                      <a:pt x="16307" y="40422"/>
                    </a:lnTo>
                    <a:lnTo>
                      <a:pt x="17318" y="40606"/>
                    </a:lnTo>
                    <a:lnTo>
                      <a:pt x="18328" y="40744"/>
                    </a:lnTo>
                    <a:lnTo>
                      <a:pt x="19339" y="40790"/>
                    </a:lnTo>
                    <a:lnTo>
                      <a:pt x="20395" y="40836"/>
                    </a:lnTo>
                    <a:lnTo>
                      <a:pt x="21452" y="40790"/>
                    </a:lnTo>
                    <a:lnTo>
                      <a:pt x="22508" y="40744"/>
                    </a:lnTo>
                    <a:lnTo>
                      <a:pt x="23519" y="40606"/>
                    </a:lnTo>
                    <a:lnTo>
                      <a:pt x="24529" y="40422"/>
                    </a:lnTo>
                    <a:lnTo>
                      <a:pt x="25494" y="40193"/>
                    </a:lnTo>
                    <a:lnTo>
                      <a:pt x="26459" y="39917"/>
                    </a:lnTo>
                    <a:lnTo>
                      <a:pt x="27423" y="39595"/>
                    </a:lnTo>
                    <a:lnTo>
                      <a:pt x="28342" y="39228"/>
                    </a:lnTo>
                    <a:lnTo>
                      <a:pt x="29261" y="38815"/>
                    </a:lnTo>
                    <a:lnTo>
                      <a:pt x="30133" y="38355"/>
                    </a:lnTo>
                    <a:lnTo>
                      <a:pt x="31006" y="37896"/>
                    </a:lnTo>
                    <a:lnTo>
                      <a:pt x="31833" y="37345"/>
                    </a:lnTo>
                    <a:lnTo>
                      <a:pt x="32614" y="36793"/>
                    </a:lnTo>
                    <a:lnTo>
                      <a:pt x="33395" y="36150"/>
                    </a:lnTo>
                    <a:lnTo>
                      <a:pt x="34130" y="35507"/>
                    </a:lnTo>
                    <a:lnTo>
                      <a:pt x="34864" y="34864"/>
                    </a:lnTo>
                    <a:lnTo>
                      <a:pt x="35508" y="34129"/>
                    </a:lnTo>
                    <a:lnTo>
                      <a:pt x="36151" y="33394"/>
                    </a:lnTo>
                    <a:lnTo>
                      <a:pt x="36748" y="32613"/>
                    </a:lnTo>
                    <a:lnTo>
                      <a:pt x="37345" y="31833"/>
                    </a:lnTo>
                    <a:lnTo>
                      <a:pt x="37850" y="31006"/>
                    </a:lnTo>
                    <a:lnTo>
                      <a:pt x="38355" y="30133"/>
                    </a:lnTo>
                    <a:lnTo>
                      <a:pt x="38815" y="29260"/>
                    </a:lnTo>
                    <a:lnTo>
                      <a:pt x="39228" y="28342"/>
                    </a:lnTo>
                    <a:lnTo>
                      <a:pt x="39596" y="27423"/>
                    </a:lnTo>
                    <a:lnTo>
                      <a:pt x="39917" y="26504"/>
                    </a:lnTo>
                    <a:lnTo>
                      <a:pt x="40193" y="25540"/>
                    </a:lnTo>
                    <a:lnTo>
                      <a:pt x="40422" y="24529"/>
                    </a:lnTo>
                    <a:lnTo>
                      <a:pt x="40606" y="23519"/>
                    </a:lnTo>
                    <a:lnTo>
                      <a:pt x="40698" y="22508"/>
                    </a:lnTo>
                    <a:lnTo>
                      <a:pt x="40790" y="21452"/>
                    </a:lnTo>
                    <a:lnTo>
                      <a:pt x="40836" y="20441"/>
                    </a:lnTo>
                    <a:lnTo>
                      <a:pt x="40790" y="19385"/>
                    </a:lnTo>
                    <a:lnTo>
                      <a:pt x="40698" y="18328"/>
                    </a:lnTo>
                    <a:lnTo>
                      <a:pt x="40606" y="17318"/>
                    </a:lnTo>
                    <a:lnTo>
                      <a:pt x="40422" y="16307"/>
                    </a:lnTo>
                    <a:lnTo>
                      <a:pt x="40193" y="15296"/>
                    </a:lnTo>
                    <a:lnTo>
                      <a:pt x="39917" y="14332"/>
                    </a:lnTo>
                    <a:lnTo>
                      <a:pt x="39596" y="13413"/>
                    </a:lnTo>
                    <a:lnTo>
                      <a:pt x="39228" y="12494"/>
                    </a:lnTo>
                    <a:lnTo>
                      <a:pt x="38815" y="11576"/>
                    </a:lnTo>
                    <a:lnTo>
                      <a:pt x="38355" y="10703"/>
                    </a:lnTo>
                    <a:lnTo>
                      <a:pt x="37850" y="9830"/>
                    </a:lnTo>
                    <a:lnTo>
                      <a:pt x="37345" y="9003"/>
                    </a:lnTo>
                    <a:lnTo>
                      <a:pt x="36748" y="8223"/>
                    </a:lnTo>
                    <a:lnTo>
                      <a:pt x="36151" y="7442"/>
                    </a:lnTo>
                    <a:lnTo>
                      <a:pt x="35508" y="6707"/>
                    </a:lnTo>
                    <a:lnTo>
                      <a:pt x="34864" y="5972"/>
                    </a:lnTo>
                    <a:lnTo>
                      <a:pt x="34130" y="5329"/>
                    </a:lnTo>
                    <a:lnTo>
                      <a:pt x="33395" y="4686"/>
                    </a:lnTo>
                    <a:lnTo>
                      <a:pt x="32614" y="4043"/>
                    </a:lnTo>
                    <a:lnTo>
                      <a:pt x="31833" y="3491"/>
                    </a:lnTo>
                    <a:lnTo>
                      <a:pt x="31006" y="2986"/>
                    </a:lnTo>
                    <a:lnTo>
                      <a:pt x="30133" y="2481"/>
                    </a:lnTo>
                    <a:lnTo>
                      <a:pt x="29261" y="2022"/>
                    </a:lnTo>
                    <a:lnTo>
                      <a:pt x="28342" y="1608"/>
                    </a:lnTo>
                    <a:lnTo>
                      <a:pt x="27423" y="1241"/>
                    </a:lnTo>
                    <a:lnTo>
                      <a:pt x="26459" y="919"/>
                    </a:lnTo>
                    <a:lnTo>
                      <a:pt x="25494" y="644"/>
                    </a:lnTo>
                    <a:lnTo>
                      <a:pt x="24529" y="414"/>
                    </a:lnTo>
                    <a:lnTo>
                      <a:pt x="23519" y="230"/>
                    </a:lnTo>
                    <a:lnTo>
                      <a:pt x="22508" y="92"/>
                    </a:lnTo>
                    <a:lnTo>
                      <a:pt x="21452" y="46"/>
                    </a:lnTo>
                    <a:lnTo>
                      <a:pt x="20395" y="0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190;p47"/>
              <p:cNvSpPr/>
              <p:nvPr/>
            </p:nvSpPr>
            <p:spPr>
              <a:xfrm>
                <a:off x="5984386" y="2187066"/>
                <a:ext cx="426544" cy="427174"/>
              </a:xfrm>
              <a:custGeom>
                <a:avLst/>
                <a:gdLst/>
                <a:ahLst/>
                <a:cxnLst/>
                <a:rect l="l" t="t" r="r" b="b"/>
                <a:pathLst>
                  <a:path w="31144" h="31190" extrusionOk="0">
                    <a:moveTo>
                      <a:pt x="15572" y="1"/>
                    </a:moveTo>
                    <a:lnTo>
                      <a:pt x="14791" y="46"/>
                    </a:lnTo>
                    <a:lnTo>
                      <a:pt x="14011" y="92"/>
                    </a:lnTo>
                    <a:lnTo>
                      <a:pt x="13230" y="184"/>
                    </a:lnTo>
                    <a:lnTo>
                      <a:pt x="12449" y="322"/>
                    </a:lnTo>
                    <a:lnTo>
                      <a:pt x="11714" y="506"/>
                    </a:lnTo>
                    <a:lnTo>
                      <a:pt x="10933" y="735"/>
                    </a:lnTo>
                    <a:lnTo>
                      <a:pt x="10244" y="965"/>
                    </a:lnTo>
                    <a:lnTo>
                      <a:pt x="9509" y="1241"/>
                    </a:lnTo>
                    <a:lnTo>
                      <a:pt x="8820" y="1562"/>
                    </a:lnTo>
                    <a:lnTo>
                      <a:pt x="8177" y="1884"/>
                    </a:lnTo>
                    <a:lnTo>
                      <a:pt x="7488" y="2297"/>
                    </a:lnTo>
                    <a:lnTo>
                      <a:pt x="6891" y="2665"/>
                    </a:lnTo>
                    <a:lnTo>
                      <a:pt x="6248" y="3124"/>
                    </a:lnTo>
                    <a:lnTo>
                      <a:pt x="5697" y="3583"/>
                    </a:lnTo>
                    <a:lnTo>
                      <a:pt x="5099" y="4089"/>
                    </a:lnTo>
                    <a:lnTo>
                      <a:pt x="4594" y="4594"/>
                    </a:lnTo>
                    <a:lnTo>
                      <a:pt x="4043" y="5145"/>
                    </a:lnTo>
                    <a:lnTo>
                      <a:pt x="3584" y="5696"/>
                    </a:lnTo>
                    <a:lnTo>
                      <a:pt x="3124" y="6293"/>
                    </a:lnTo>
                    <a:lnTo>
                      <a:pt x="2665" y="6891"/>
                    </a:lnTo>
                    <a:lnTo>
                      <a:pt x="2252" y="7534"/>
                    </a:lnTo>
                    <a:lnTo>
                      <a:pt x="1884" y="8177"/>
                    </a:lnTo>
                    <a:lnTo>
                      <a:pt x="1563" y="8866"/>
                    </a:lnTo>
                    <a:lnTo>
                      <a:pt x="1241" y="9555"/>
                    </a:lnTo>
                    <a:lnTo>
                      <a:pt x="965" y="10244"/>
                    </a:lnTo>
                    <a:lnTo>
                      <a:pt x="690" y="10979"/>
                    </a:lnTo>
                    <a:lnTo>
                      <a:pt x="506" y="11714"/>
                    </a:lnTo>
                    <a:lnTo>
                      <a:pt x="322" y="12449"/>
                    </a:lnTo>
                    <a:lnTo>
                      <a:pt x="185" y="13229"/>
                    </a:lnTo>
                    <a:lnTo>
                      <a:pt x="93" y="14010"/>
                    </a:lnTo>
                    <a:lnTo>
                      <a:pt x="47" y="14791"/>
                    </a:lnTo>
                    <a:lnTo>
                      <a:pt x="1" y="15618"/>
                    </a:lnTo>
                    <a:lnTo>
                      <a:pt x="47" y="16399"/>
                    </a:lnTo>
                    <a:lnTo>
                      <a:pt x="93" y="17180"/>
                    </a:lnTo>
                    <a:lnTo>
                      <a:pt x="185" y="17961"/>
                    </a:lnTo>
                    <a:lnTo>
                      <a:pt x="322" y="18741"/>
                    </a:lnTo>
                    <a:lnTo>
                      <a:pt x="506" y="19476"/>
                    </a:lnTo>
                    <a:lnTo>
                      <a:pt x="690" y="20211"/>
                    </a:lnTo>
                    <a:lnTo>
                      <a:pt x="965" y="20946"/>
                    </a:lnTo>
                    <a:lnTo>
                      <a:pt x="1241" y="21681"/>
                    </a:lnTo>
                    <a:lnTo>
                      <a:pt x="1563" y="22370"/>
                    </a:lnTo>
                    <a:lnTo>
                      <a:pt x="1884" y="23013"/>
                    </a:lnTo>
                    <a:lnTo>
                      <a:pt x="2252" y="23656"/>
                    </a:lnTo>
                    <a:lnTo>
                      <a:pt x="2665" y="24299"/>
                    </a:lnTo>
                    <a:lnTo>
                      <a:pt x="3124" y="24897"/>
                    </a:lnTo>
                    <a:lnTo>
                      <a:pt x="3584" y="25494"/>
                    </a:lnTo>
                    <a:lnTo>
                      <a:pt x="4043" y="26091"/>
                    </a:lnTo>
                    <a:lnTo>
                      <a:pt x="4594" y="26596"/>
                    </a:lnTo>
                    <a:lnTo>
                      <a:pt x="5099" y="27147"/>
                    </a:lnTo>
                    <a:lnTo>
                      <a:pt x="5697" y="27607"/>
                    </a:lnTo>
                    <a:lnTo>
                      <a:pt x="6248" y="28066"/>
                    </a:lnTo>
                    <a:lnTo>
                      <a:pt x="6891" y="28525"/>
                    </a:lnTo>
                    <a:lnTo>
                      <a:pt x="7488" y="28939"/>
                    </a:lnTo>
                    <a:lnTo>
                      <a:pt x="8177" y="29306"/>
                    </a:lnTo>
                    <a:lnTo>
                      <a:pt x="8820" y="29628"/>
                    </a:lnTo>
                    <a:lnTo>
                      <a:pt x="9509" y="29949"/>
                    </a:lnTo>
                    <a:lnTo>
                      <a:pt x="10244" y="30225"/>
                    </a:lnTo>
                    <a:lnTo>
                      <a:pt x="10933" y="30455"/>
                    </a:lnTo>
                    <a:lnTo>
                      <a:pt x="11714" y="30684"/>
                    </a:lnTo>
                    <a:lnTo>
                      <a:pt x="12449" y="30868"/>
                    </a:lnTo>
                    <a:lnTo>
                      <a:pt x="13230" y="31006"/>
                    </a:lnTo>
                    <a:lnTo>
                      <a:pt x="14011" y="31098"/>
                    </a:lnTo>
                    <a:lnTo>
                      <a:pt x="14791" y="31144"/>
                    </a:lnTo>
                    <a:lnTo>
                      <a:pt x="15572" y="31190"/>
                    </a:lnTo>
                    <a:lnTo>
                      <a:pt x="16399" y="31144"/>
                    </a:lnTo>
                    <a:lnTo>
                      <a:pt x="17180" y="31098"/>
                    </a:lnTo>
                    <a:lnTo>
                      <a:pt x="17961" y="31006"/>
                    </a:lnTo>
                    <a:lnTo>
                      <a:pt x="18742" y="30868"/>
                    </a:lnTo>
                    <a:lnTo>
                      <a:pt x="19477" y="30684"/>
                    </a:lnTo>
                    <a:lnTo>
                      <a:pt x="20212" y="30455"/>
                    </a:lnTo>
                    <a:lnTo>
                      <a:pt x="20947" y="30225"/>
                    </a:lnTo>
                    <a:lnTo>
                      <a:pt x="21636" y="29949"/>
                    </a:lnTo>
                    <a:lnTo>
                      <a:pt x="22325" y="29628"/>
                    </a:lnTo>
                    <a:lnTo>
                      <a:pt x="23014" y="29306"/>
                    </a:lnTo>
                    <a:lnTo>
                      <a:pt x="23657" y="28939"/>
                    </a:lnTo>
                    <a:lnTo>
                      <a:pt x="24300" y="28525"/>
                    </a:lnTo>
                    <a:lnTo>
                      <a:pt x="24897" y="28066"/>
                    </a:lnTo>
                    <a:lnTo>
                      <a:pt x="25494" y="27607"/>
                    </a:lnTo>
                    <a:lnTo>
                      <a:pt x="26045" y="27147"/>
                    </a:lnTo>
                    <a:lnTo>
                      <a:pt x="26596" y="26596"/>
                    </a:lnTo>
                    <a:lnTo>
                      <a:pt x="27102" y="26091"/>
                    </a:lnTo>
                    <a:lnTo>
                      <a:pt x="27607" y="25494"/>
                    </a:lnTo>
                    <a:lnTo>
                      <a:pt x="28066" y="24897"/>
                    </a:lnTo>
                    <a:lnTo>
                      <a:pt x="28526" y="24299"/>
                    </a:lnTo>
                    <a:lnTo>
                      <a:pt x="28893" y="23656"/>
                    </a:lnTo>
                    <a:lnTo>
                      <a:pt x="29307" y="23013"/>
                    </a:lnTo>
                    <a:lnTo>
                      <a:pt x="29628" y="22370"/>
                    </a:lnTo>
                    <a:lnTo>
                      <a:pt x="29950" y="21681"/>
                    </a:lnTo>
                    <a:lnTo>
                      <a:pt x="30225" y="20946"/>
                    </a:lnTo>
                    <a:lnTo>
                      <a:pt x="30455" y="20211"/>
                    </a:lnTo>
                    <a:lnTo>
                      <a:pt x="30685" y="19476"/>
                    </a:lnTo>
                    <a:lnTo>
                      <a:pt x="30868" y="18741"/>
                    </a:lnTo>
                    <a:lnTo>
                      <a:pt x="31006" y="17961"/>
                    </a:lnTo>
                    <a:lnTo>
                      <a:pt x="31098" y="17180"/>
                    </a:lnTo>
                    <a:lnTo>
                      <a:pt x="31144" y="16399"/>
                    </a:lnTo>
                    <a:lnTo>
                      <a:pt x="31144" y="15618"/>
                    </a:lnTo>
                    <a:lnTo>
                      <a:pt x="31144" y="14791"/>
                    </a:lnTo>
                    <a:lnTo>
                      <a:pt x="31098" y="14010"/>
                    </a:lnTo>
                    <a:lnTo>
                      <a:pt x="31006" y="13229"/>
                    </a:lnTo>
                    <a:lnTo>
                      <a:pt x="30868" y="12449"/>
                    </a:lnTo>
                    <a:lnTo>
                      <a:pt x="30685" y="11714"/>
                    </a:lnTo>
                    <a:lnTo>
                      <a:pt x="30455" y="10979"/>
                    </a:lnTo>
                    <a:lnTo>
                      <a:pt x="30225" y="10244"/>
                    </a:lnTo>
                    <a:lnTo>
                      <a:pt x="29950" y="9555"/>
                    </a:lnTo>
                    <a:lnTo>
                      <a:pt x="29628" y="8866"/>
                    </a:lnTo>
                    <a:lnTo>
                      <a:pt x="29307" y="8177"/>
                    </a:lnTo>
                    <a:lnTo>
                      <a:pt x="28893" y="7534"/>
                    </a:lnTo>
                    <a:lnTo>
                      <a:pt x="28526" y="6891"/>
                    </a:lnTo>
                    <a:lnTo>
                      <a:pt x="28066" y="6293"/>
                    </a:lnTo>
                    <a:lnTo>
                      <a:pt x="27607" y="5696"/>
                    </a:lnTo>
                    <a:lnTo>
                      <a:pt x="27102" y="5145"/>
                    </a:lnTo>
                    <a:lnTo>
                      <a:pt x="26596" y="4594"/>
                    </a:lnTo>
                    <a:lnTo>
                      <a:pt x="26045" y="4089"/>
                    </a:lnTo>
                    <a:lnTo>
                      <a:pt x="25494" y="3583"/>
                    </a:lnTo>
                    <a:lnTo>
                      <a:pt x="24897" y="3124"/>
                    </a:lnTo>
                    <a:lnTo>
                      <a:pt x="24300" y="2665"/>
                    </a:lnTo>
                    <a:lnTo>
                      <a:pt x="23657" y="2297"/>
                    </a:lnTo>
                    <a:lnTo>
                      <a:pt x="23014" y="1884"/>
                    </a:lnTo>
                    <a:lnTo>
                      <a:pt x="22325" y="1562"/>
                    </a:lnTo>
                    <a:lnTo>
                      <a:pt x="21636" y="1241"/>
                    </a:lnTo>
                    <a:lnTo>
                      <a:pt x="20947" y="965"/>
                    </a:lnTo>
                    <a:lnTo>
                      <a:pt x="20212" y="735"/>
                    </a:lnTo>
                    <a:lnTo>
                      <a:pt x="19477" y="506"/>
                    </a:lnTo>
                    <a:lnTo>
                      <a:pt x="18742" y="322"/>
                    </a:lnTo>
                    <a:lnTo>
                      <a:pt x="17961" y="184"/>
                    </a:lnTo>
                    <a:lnTo>
                      <a:pt x="17180" y="92"/>
                    </a:lnTo>
                    <a:lnTo>
                      <a:pt x="16399" y="46"/>
                    </a:lnTo>
                    <a:lnTo>
                      <a:pt x="155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191;p47"/>
              <p:cNvSpPr/>
              <p:nvPr/>
            </p:nvSpPr>
            <p:spPr>
              <a:xfrm>
                <a:off x="6045416" y="2248095"/>
                <a:ext cx="305130" cy="305116"/>
              </a:xfrm>
              <a:custGeom>
                <a:avLst/>
                <a:gdLst/>
                <a:ahLst/>
                <a:cxnLst/>
                <a:rect l="l" t="t" r="r" b="b"/>
                <a:pathLst>
                  <a:path w="22279" h="22278" extrusionOk="0">
                    <a:moveTo>
                      <a:pt x="10933" y="0"/>
                    </a:moveTo>
                    <a:lnTo>
                      <a:pt x="10381" y="46"/>
                    </a:lnTo>
                    <a:lnTo>
                      <a:pt x="9325" y="184"/>
                    </a:lnTo>
                    <a:lnTo>
                      <a:pt x="8268" y="413"/>
                    </a:lnTo>
                    <a:lnTo>
                      <a:pt x="7212" y="735"/>
                    </a:lnTo>
                    <a:lnTo>
                      <a:pt x="6247" y="1148"/>
                    </a:lnTo>
                    <a:lnTo>
                      <a:pt x="5329" y="1654"/>
                    </a:lnTo>
                    <a:lnTo>
                      <a:pt x="4410" y="2251"/>
                    </a:lnTo>
                    <a:lnTo>
                      <a:pt x="3583" y="2940"/>
                    </a:lnTo>
                    <a:lnTo>
                      <a:pt x="2848" y="3721"/>
                    </a:lnTo>
                    <a:lnTo>
                      <a:pt x="2159" y="4548"/>
                    </a:lnTo>
                    <a:lnTo>
                      <a:pt x="1562" y="5466"/>
                    </a:lnTo>
                    <a:lnTo>
                      <a:pt x="1287" y="5926"/>
                    </a:lnTo>
                    <a:lnTo>
                      <a:pt x="1057" y="6431"/>
                    </a:lnTo>
                    <a:lnTo>
                      <a:pt x="827" y="6936"/>
                    </a:lnTo>
                    <a:lnTo>
                      <a:pt x="643" y="7487"/>
                    </a:lnTo>
                    <a:lnTo>
                      <a:pt x="460" y="7993"/>
                    </a:lnTo>
                    <a:lnTo>
                      <a:pt x="322" y="8544"/>
                    </a:lnTo>
                    <a:lnTo>
                      <a:pt x="184" y="9141"/>
                    </a:lnTo>
                    <a:lnTo>
                      <a:pt x="92" y="9692"/>
                    </a:lnTo>
                    <a:lnTo>
                      <a:pt x="46" y="10243"/>
                    </a:lnTo>
                    <a:lnTo>
                      <a:pt x="0" y="10795"/>
                    </a:lnTo>
                    <a:lnTo>
                      <a:pt x="0" y="11346"/>
                    </a:lnTo>
                    <a:lnTo>
                      <a:pt x="46" y="11897"/>
                    </a:lnTo>
                    <a:lnTo>
                      <a:pt x="138" y="12999"/>
                    </a:lnTo>
                    <a:lnTo>
                      <a:pt x="368" y="14056"/>
                    </a:lnTo>
                    <a:lnTo>
                      <a:pt x="735" y="15066"/>
                    </a:lnTo>
                    <a:lnTo>
                      <a:pt x="1149" y="16031"/>
                    </a:lnTo>
                    <a:lnTo>
                      <a:pt x="1654" y="16996"/>
                    </a:lnTo>
                    <a:lnTo>
                      <a:pt x="2251" y="17868"/>
                    </a:lnTo>
                    <a:lnTo>
                      <a:pt x="2940" y="18695"/>
                    </a:lnTo>
                    <a:lnTo>
                      <a:pt x="3721" y="19430"/>
                    </a:lnTo>
                    <a:lnTo>
                      <a:pt x="4548" y="20119"/>
                    </a:lnTo>
                    <a:lnTo>
                      <a:pt x="5466" y="20716"/>
                    </a:lnTo>
                    <a:lnTo>
                      <a:pt x="5926" y="20992"/>
                    </a:lnTo>
                    <a:lnTo>
                      <a:pt x="6431" y="21222"/>
                    </a:lnTo>
                    <a:lnTo>
                      <a:pt x="6936" y="21451"/>
                    </a:lnTo>
                    <a:lnTo>
                      <a:pt x="7488" y="21635"/>
                    </a:lnTo>
                    <a:lnTo>
                      <a:pt x="7993" y="21819"/>
                    </a:lnTo>
                    <a:lnTo>
                      <a:pt x="8544" y="21956"/>
                    </a:lnTo>
                    <a:lnTo>
                      <a:pt x="9141" y="22094"/>
                    </a:lnTo>
                    <a:lnTo>
                      <a:pt x="9692" y="22186"/>
                    </a:lnTo>
                    <a:lnTo>
                      <a:pt x="10244" y="22232"/>
                    </a:lnTo>
                    <a:lnTo>
                      <a:pt x="10795" y="22278"/>
                    </a:lnTo>
                    <a:lnTo>
                      <a:pt x="11897" y="22278"/>
                    </a:lnTo>
                    <a:lnTo>
                      <a:pt x="13000" y="22140"/>
                    </a:lnTo>
                    <a:lnTo>
                      <a:pt x="14010" y="21911"/>
                    </a:lnTo>
                    <a:lnTo>
                      <a:pt x="15067" y="21589"/>
                    </a:lnTo>
                    <a:lnTo>
                      <a:pt x="16031" y="21130"/>
                    </a:lnTo>
                    <a:lnTo>
                      <a:pt x="16950" y="20624"/>
                    </a:lnTo>
                    <a:lnTo>
                      <a:pt x="17869" y="20027"/>
                    </a:lnTo>
                    <a:lnTo>
                      <a:pt x="18695" y="19338"/>
                    </a:lnTo>
                    <a:lnTo>
                      <a:pt x="19430" y="18557"/>
                    </a:lnTo>
                    <a:lnTo>
                      <a:pt x="20119" y="17731"/>
                    </a:lnTo>
                    <a:lnTo>
                      <a:pt x="20716" y="16812"/>
                    </a:lnTo>
                    <a:lnTo>
                      <a:pt x="20992" y="16353"/>
                    </a:lnTo>
                    <a:lnTo>
                      <a:pt x="21222" y="15847"/>
                    </a:lnTo>
                    <a:lnTo>
                      <a:pt x="21451" y="15342"/>
                    </a:lnTo>
                    <a:lnTo>
                      <a:pt x="21635" y="14837"/>
                    </a:lnTo>
                    <a:lnTo>
                      <a:pt x="21819" y="14285"/>
                    </a:lnTo>
                    <a:lnTo>
                      <a:pt x="21957" y="13734"/>
                    </a:lnTo>
                    <a:lnTo>
                      <a:pt x="22095" y="13183"/>
                    </a:lnTo>
                    <a:lnTo>
                      <a:pt x="22186" y="12586"/>
                    </a:lnTo>
                    <a:lnTo>
                      <a:pt x="22232" y="12035"/>
                    </a:lnTo>
                    <a:lnTo>
                      <a:pt x="22278" y="11484"/>
                    </a:lnTo>
                    <a:lnTo>
                      <a:pt x="22278" y="10932"/>
                    </a:lnTo>
                    <a:lnTo>
                      <a:pt x="22232" y="10381"/>
                    </a:lnTo>
                    <a:lnTo>
                      <a:pt x="22140" y="9325"/>
                    </a:lnTo>
                    <a:lnTo>
                      <a:pt x="21911" y="8268"/>
                    </a:lnTo>
                    <a:lnTo>
                      <a:pt x="21543" y="7212"/>
                    </a:lnTo>
                    <a:lnTo>
                      <a:pt x="21130" y="6247"/>
                    </a:lnTo>
                    <a:lnTo>
                      <a:pt x="20625" y="5328"/>
                    </a:lnTo>
                    <a:lnTo>
                      <a:pt x="20027" y="4456"/>
                    </a:lnTo>
                    <a:lnTo>
                      <a:pt x="19338" y="3629"/>
                    </a:lnTo>
                    <a:lnTo>
                      <a:pt x="18558" y="2848"/>
                    </a:lnTo>
                    <a:lnTo>
                      <a:pt x="17731" y="2159"/>
                    </a:lnTo>
                    <a:lnTo>
                      <a:pt x="16812" y="1562"/>
                    </a:lnTo>
                    <a:lnTo>
                      <a:pt x="16353" y="1286"/>
                    </a:lnTo>
                    <a:lnTo>
                      <a:pt x="15848" y="1057"/>
                    </a:lnTo>
                    <a:lnTo>
                      <a:pt x="15342" y="827"/>
                    </a:lnTo>
                    <a:lnTo>
                      <a:pt x="14837" y="643"/>
                    </a:lnTo>
                    <a:lnTo>
                      <a:pt x="14286" y="459"/>
                    </a:lnTo>
                    <a:lnTo>
                      <a:pt x="13735" y="322"/>
                    </a:lnTo>
                    <a:lnTo>
                      <a:pt x="13183" y="184"/>
                    </a:lnTo>
                    <a:lnTo>
                      <a:pt x="12586" y="92"/>
                    </a:lnTo>
                    <a:lnTo>
                      <a:pt x="12035" y="46"/>
                    </a:lnTo>
                    <a:lnTo>
                      <a:pt x="11484" y="0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192;p47"/>
              <p:cNvSpPr/>
              <p:nvPr/>
            </p:nvSpPr>
            <p:spPr>
              <a:xfrm>
                <a:off x="6113361" y="2316657"/>
                <a:ext cx="168610" cy="168624"/>
              </a:xfrm>
              <a:custGeom>
                <a:avLst/>
                <a:gdLst/>
                <a:ahLst/>
                <a:cxnLst/>
                <a:rect l="l" t="t" r="r" b="b"/>
                <a:pathLst>
                  <a:path w="12311" h="12312" extrusionOk="0">
                    <a:moveTo>
                      <a:pt x="5696" y="1"/>
                    </a:moveTo>
                    <a:lnTo>
                      <a:pt x="5099" y="93"/>
                    </a:lnTo>
                    <a:lnTo>
                      <a:pt x="4502" y="185"/>
                    </a:lnTo>
                    <a:lnTo>
                      <a:pt x="3951" y="368"/>
                    </a:lnTo>
                    <a:lnTo>
                      <a:pt x="3399" y="644"/>
                    </a:lnTo>
                    <a:lnTo>
                      <a:pt x="2894" y="920"/>
                    </a:lnTo>
                    <a:lnTo>
                      <a:pt x="2435" y="1241"/>
                    </a:lnTo>
                    <a:lnTo>
                      <a:pt x="1975" y="1654"/>
                    </a:lnTo>
                    <a:lnTo>
                      <a:pt x="1562" y="2068"/>
                    </a:lnTo>
                    <a:lnTo>
                      <a:pt x="1195" y="2527"/>
                    </a:lnTo>
                    <a:lnTo>
                      <a:pt x="873" y="3033"/>
                    </a:lnTo>
                    <a:lnTo>
                      <a:pt x="551" y="3584"/>
                    </a:lnTo>
                    <a:lnTo>
                      <a:pt x="322" y="4135"/>
                    </a:lnTo>
                    <a:lnTo>
                      <a:pt x="184" y="4778"/>
                    </a:lnTo>
                    <a:lnTo>
                      <a:pt x="46" y="5375"/>
                    </a:lnTo>
                    <a:lnTo>
                      <a:pt x="0" y="6018"/>
                    </a:lnTo>
                    <a:lnTo>
                      <a:pt x="46" y="6615"/>
                    </a:lnTo>
                    <a:lnTo>
                      <a:pt x="92" y="7212"/>
                    </a:lnTo>
                    <a:lnTo>
                      <a:pt x="230" y="7764"/>
                    </a:lnTo>
                    <a:lnTo>
                      <a:pt x="414" y="8361"/>
                    </a:lnTo>
                    <a:lnTo>
                      <a:pt x="689" y="8912"/>
                    </a:lnTo>
                    <a:lnTo>
                      <a:pt x="965" y="9417"/>
                    </a:lnTo>
                    <a:lnTo>
                      <a:pt x="1286" y="9877"/>
                    </a:lnTo>
                    <a:lnTo>
                      <a:pt x="1700" y="10336"/>
                    </a:lnTo>
                    <a:lnTo>
                      <a:pt x="2113" y="10749"/>
                    </a:lnTo>
                    <a:lnTo>
                      <a:pt x="2573" y="11117"/>
                    </a:lnTo>
                    <a:lnTo>
                      <a:pt x="3078" y="11438"/>
                    </a:lnTo>
                    <a:lnTo>
                      <a:pt x="3629" y="11760"/>
                    </a:lnTo>
                    <a:lnTo>
                      <a:pt x="4180" y="11944"/>
                    </a:lnTo>
                    <a:lnTo>
                      <a:pt x="4777" y="12127"/>
                    </a:lnTo>
                    <a:lnTo>
                      <a:pt x="5420" y="12265"/>
                    </a:lnTo>
                    <a:lnTo>
                      <a:pt x="6018" y="12311"/>
                    </a:lnTo>
                    <a:lnTo>
                      <a:pt x="6661" y="12265"/>
                    </a:lnTo>
                    <a:lnTo>
                      <a:pt x="7258" y="12219"/>
                    </a:lnTo>
                    <a:lnTo>
                      <a:pt x="7809" y="12081"/>
                    </a:lnTo>
                    <a:lnTo>
                      <a:pt x="8406" y="11898"/>
                    </a:lnTo>
                    <a:lnTo>
                      <a:pt x="8911" y="11622"/>
                    </a:lnTo>
                    <a:lnTo>
                      <a:pt x="9463" y="11347"/>
                    </a:lnTo>
                    <a:lnTo>
                      <a:pt x="9922" y="11025"/>
                    </a:lnTo>
                    <a:lnTo>
                      <a:pt x="10381" y="10612"/>
                    </a:lnTo>
                    <a:lnTo>
                      <a:pt x="10795" y="10198"/>
                    </a:lnTo>
                    <a:lnTo>
                      <a:pt x="11162" y="9739"/>
                    </a:lnTo>
                    <a:lnTo>
                      <a:pt x="11484" y="9234"/>
                    </a:lnTo>
                    <a:lnTo>
                      <a:pt x="11759" y="8682"/>
                    </a:lnTo>
                    <a:lnTo>
                      <a:pt x="11989" y="8131"/>
                    </a:lnTo>
                    <a:lnTo>
                      <a:pt x="12173" y="7534"/>
                    </a:lnTo>
                    <a:lnTo>
                      <a:pt x="12265" y="6891"/>
                    </a:lnTo>
                    <a:lnTo>
                      <a:pt x="12310" y="6294"/>
                    </a:lnTo>
                    <a:lnTo>
                      <a:pt x="12310" y="5651"/>
                    </a:lnTo>
                    <a:lnTo>
                      <a:pt x="12219" y="5054"/>
                    </a:lnTo>
                    <a:lnTo>
                      <a:pt x="12127" y="4502"/>
                    </a:lnTo>
                    <a:lnTo>
                      <a:pt x="11897" y="3905"/>
                    </a:lnTo>
                    <a:lnTo>
                      <a:pt x="11667" y="3400"/>
                    </a:lnTo>
                    <a:lnTo>
                      <a:pt x="11392" y="2849"/>
                    </a:lnTo>
                    <a:lnTo>
                      <a:pt x="11070" y="2389"/>
                    </a:lnTo>
                    <a:lnTo>
                      <a:pt x="10657" y="1930"/>
                    </a:lnTo>
                    <a:lnTo>
                      <a:pt x="10243" y="1517"/>
                    </a:lnTo>
                    <a:lnTo>
                      <a:pt x="9784" y="1149"/>
                    </a:lnTo>
                    <a:lnTo>
                      <a:pt x="9279" y="828"/>
                    </a:lnTo>
                    <a:lnTo>
                      <a:pt x="8728" y="552"/>
                    </a:lnTo>
                    <a:lnTo>
                      <a:pt x="8176" y="322"/>
                    </a:lnTo>
                    <a:lnTo>
                      <a:pt x="7533" y="139"/>
                    </a:lnTo>
                    <a:lnTo>
                      <a:pt x="6936" y="47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193;p47"/>
              <p:cNvSpPr/>
              <p:nvPr/>
            </p:nvSpPr>
            <p:spPr>
              <a:xfrm>
                <a:off x="6159913" y="2362592"/>
                <a:ext cx="76135" cy="7613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5559" extrusionOk="0">
                    <a:moveTo>
                      <a:pt x="2481" y="0"/>
                    </a:moveTo>
                    <a:lnTo>
                      <a:pt x="2205" y="46"/>
                    </a:lnTo>
                    <a:lnTo>
                      <a:pt x="1700" y="230"/>
                    </a:lnTo>
                    <a:lnTo>
                      <a:pt x="1195" y="459"/>
                    </a:lnTo>
                    <a:lnTo>
                      <a:pt x="781" y="827"/>
                    </a:lnTo>
                    <a:lnTo>
                      <a:pt x="460" y="1240"/>
                    </a:lnTo>
                    <a:lnTo>
                      <a:pt x="184" y="1700"/>
                    </a:lnTo>
                    <a:lnTo>
                      <a:pt x="46" y="2205"/>
                    </a:lnTo>
                    <a:lnTo>
                      <a:pt x="0" y="2480"/>
                    </a:lnTo>
                    <a:lnTo>
                      <a:pt x="0" y="2802"/>
                    </a:lnTo>
                    <a:lnTo>
                      <a:pt x="0" y="3078"/>
                    </a:lnTo>
                    <a:lnTo>
                      <a:pt x="46" y="3353"/>
                    </a:lnTo>
                    <a:lnTo>
                      <a:pt x="184" y="3858"/>
                    </a:lnTo>
                    <a:lnTo>
                      <a:pt x="460" y="4318"/>
                    </a:lnTo>
                    <a:lnTo>
                      <a:pt x="781" y="4731"/>
                    </a:lnTo>
                    <a:lnTo>
                      <a:pt x="1195" y="5099"/>
                    </a:lnTo>
                    <a:lnTo>
                      <a:pt x="1700" y="5328"/>
                    </a:lnTo>
                    <a:lnTo>
                      <a:pt x="2205" y="5512"/>
                    </a:lnTo>
                    <a:lnTo>
                      <a:pt x="2481" y="5558"/>
                    </a:lnTo>
                    <a:lnTo>
                      <a:pt x="3078" y="5558"/>
                    </a:lnTo>
                    <a:lnTo>
                      <a:pt x="3353" y="5512"/>
                    </a:lnTo>
                    <a:lnTo>
                      <a:pt x="3859" y="5328"/>
                    </a:lnTo>
                    <a:lnTo>
                      <a:pt x="4318" y="5099"/>
                    </a:lnTo>
                    <a:lnTo>
                      <a:pt x="4731" y="4731"/>
                    </a:lnTo>
                    <a:lnTo>
                      <a:pt x="5099" y="4318"/>
                    </a:lnTo>
                    <a:lnTo>
                      <a:pt x="5329" y="3858"/>
                    </a:lnTo>
                    <a:lnTo>
                      <a:pt x="5512" y="3353"/>
                    </a:lnTo>
                    <a:lnTo>
                      <a:pt x="5558" y="3078"/>
                    </a:lnTo>
                    <a:lnTo>
                      <a:pt x="5558" y="2802"/>
                    </a:lnTo>
                    <a:lnTo>
                      <a:pt x="5558" y="2756"/>
                    </a:lnTo>
                    <a:lnTo>
                      <a:pt x="5558" y="2480"/>
                    </a:lnTo>
                    <a:lnTo>
                      <a:pt x="5512" y="2205"/>
                    </a:lnTo>
                    <a:lnTo>
                      <a:pt x="5329" y="1700"/>
                    </a:lnTo>
                    <a:lnTo>
                      <a:pt x="5099" y="1194"/>
                    </a:lnTo>
                    <a:lnTo>
                      <a:pt x="4731" y="827"/>
                    </a:lnTo>
                    <a:lnTo>
                      <a:pt x="4318" y="459"/>
                    </a:lnTo>
                    <a:lnTo>
                      <a:pt x="3859" y="230"/>
                    </a:lnTo>
                    <a:lnTo>
                      <a:pt x="3353" y="46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94;p47"/>
              <p:cNvSpPr/>
              <p:nvPr/>
            </p:nvSpPr>
            <p:spPr>
              <a:xfrm>
                <a:off x="6218422" y="2010293"/>
                <a:ext cx="369925" cy="369925"/>
              </a:xfrm>
              <a:custGeom>
                <a:avLst/>
                <a:gdLst/>
                <a:ahLst/>
                <a:cxnLst/>
                <a:rect l="l" t="t" r="r" b="b"/>
                <a:pathLst>
                  <a:path w="27010" h="27010" extrusionOk="0">
                    <a:moveTo>
                      <a:pt x="26366" y="0"/>
                    </a:moveTo>
                    <a:lnTo>
                      <a:pt x="0" y="26366"/>
                    </a:lnTo>
                    <a:lnTo>
                      <a:pt x="643" y="27009"/>
                    </a:lnTo>
                    <a:lnTo>
                      <a:pt x="27009" y="643"/>
                    </a:lnTo>
                    <a:lnTo>
                      <a:pt x="26366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95;p47"/>
              <p:cNvSpPr/>
              <p:nvPr/>
            </p:nvSpPr>
            <p:spPr>
              <a:xfrm>
                <a:off x="6197659" y="2353156"/>
                <a:ext cx="47196" cy="47813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491" extrusionOk="0">
                    <a:moveTo>
                      <a:pt x="919" y="0"/>
                    </a:moveTo>
                    <a:lnTo>
                      <a:pt x="0" y="3491"/>
                    </a:lnTo>
                    <a:lnTo>
                      <a:pt x="3445" y="2526"/>
                    </a:lnTo>
                    <a:lnTo>
                      <a:pt x="91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196;p47"/>
              <p:cNvSpPr/>
              <p:nvPr/>
            </p:nvSpPr>
            <p:spPr>
              <a:xfrm>
                <a:off x="6523539" y="1954305"/>
                <a:ext cx="120797" cy="120797"/>
              </a:xfrm>
              <a:custGeom>
                <a:avLst/>
                <a:gdLst/>
                <a:ahLst/>
                <a:cxnLst/>
                <a:rect l="l" t="t" r="r" b="b"/>
                <a:pathLst>
                  <a:path w="8820" h="8820" extrusionOk="0">
                    <a:moveTo>
                      <a:pt x="6109" y="0"/>
                    </a:moveTo>
                    <a:lnTo>
                      <a:pt x="1194" y="4915"/>
                    </a:lnTo>
                    <a:lnTo>
                      <a:pt x="0" y="8819"/>
                    </a:lnTo>
                    <a:lnTo>
                      <a:pt x="3904" y="7625"/>
                    </a:lnTo>
                    <a:lnTo>
                      <a:pt x="8819" y="2664"/>
                    </a:lnTo>
                    <a:lnTo>
                      <a:pt x="4961" y="3858"/>
                    </a:lnTo>
                    <a:lnTo>
                      <a:pt x="610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99;p47"/>
              <p:cNvSpPr/>
              <p:nvPr/>
            </p:nvSpPr>
            <p:spPr>
              <a:xfrm>
                <a:off x="7258952" y="2244314"/>
                <a:ext cx="744878" cy="1273"/>
              </a:xfrm>
              <a:custGeom>
                <a:avLst/>
                <a:gdLst/>
                <a:ahLst/>
                <a:cxnLst/>
                <a:rect l="l" t="t" r="r" b="b"/>
                <a:pathLst>
                  <a:path w="54387" h="93" extrusionOk="0">
                    <a:moveTo>
                      <a:pt x="13597" y="0"/>
                    </a:moveTo>
                    <a:lnTo>
                      <a:pt x="1" y="46"/>
                    </a:lnTo>
                    <a:lnTo>
                      <a:pt x="13597" y="92"/>
                    </a:lnTo>
                    <a:lnTo>
                      <a:pt x="40790" y="92"/>
                    </a:lnTo>
                    <a:lnTo>
                      <a:pt x="54386" y="46"/>
                    </a:lnTo>
                    <a:lnTo>
                      <a:pt x="4079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200;p47"/>
              <p:cNvSpPr/>
              <p:nvPr/>
            </p:nvSpPr>
            <p:spPr>
              <a:xfrm>
                <a:off x="7258952" y="2244314"/>
                <a:ext cx="744878" cy="1273"/>
              </a:xfrm>
              <a:custGeom>
                <a:avLst/>
                <a:gdLst/>
                <a:ahLst/>
                <a:cxnLst/>
                <a:rect l="l" t="t" r="r" b="b"/>
                <a:pathLst>
                  <a:path w="54387" h="93" fill="none" extrusionOk="0">
                    <a:moveTo>
                      <a:pt x="1" y="46"/>
                    </a:moveTo>
                    <a:lnTo>
                      <a:pt x="1" y="46"/>
                    </a:lnTo>
                    <a:lnTo>
                      <a:pt x="13597" y="0"/>
                    </a:lnTo>
                    <a:lnTo>
                      <a:pt x="27193" y="0"/>
                    </a:lnTo>
                    <a:lnTo>
                      <a:pt x="27193" y="0"/>
                    </a:lnTo>
                    <a:lnTo>
                      <a:pt x="40790" y="0"/>
                    </a:lnTo>
                    <a:lnTo>
                      <a:pt x="54386" y="46"/>
                    </a:lnTo>
                    <a:lnTo>
                      <a:pt x="54386" y="46"/>
                    </a:lnTo>
                    <a:lnTo>
                      <a:pt x="40790" y="92"/>
                    </a:lnTo>
                    <a:lnTo>
                      <a:pt x="27193" y="92"/>
                    </a:lnTo>
                    <a:lnTo>
                      <a:pt x="27193" y="92"/>
                    </a:lnTo>
                    <a:lnTo>
                      <a:pt x="13597" y="92"/>
                    </a:lnTo>
                    <a:lnTo>
                      <a:pt x="1" y="4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201;p47"/>
              <p:cNvSpPr/>
              <p:nvPr/>
            </p:nvSpPr>
            <p:spPr>
              <a:xfrm>
                <a:off x="7258952" y="2317286"/>
                <a:ext cx="744878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54387" h="139" extrusionOk="0">
                    <a:moveTo>
                      <a:pt x="27193" y="1"/>
                    </a:moveTo>
                    <a:lnTo>
                      <a:pt x="13597" y="47"/>
                    </a:lnTo>
                    <a:lnTo>
                      <a:pt x="1" y="93"/>
                    </a:lnTo>
                    <a:lnTo>
                      <a:pt x="13597" y="139"/>
                    </a:lnTo>
                    <a:lnTo>
                      <a:pt x="40790" y="139"/>
                    </a:lnTo>
                    <a:lnTo>
                      <a:pt x="54386" y="93"/>
                    </a:lnTo>
                    <a:lnTo>
                      <a:pt x="40790" y="1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202;p47"/>
              <p:cNvSpPr/>
              <p:nvPr/>
            </p:nvSpPr>
            <p:spPr>
              <a:xfrm>
                <a:off x="7258952" y="2317286"/>
                <a:ext cx="744878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54387" h="139" fill="none" extrusionOk="0">
                    <a:moveTo>
                      <a:pt x="1" y="93"/>
                    </a:moveTo>
                    <a:lnTo>
                      <a:pt x="1" y="93"/>
                    </a:lnTo>
                    <a:lnTo>
                      <a:pt x="13597" y="47"/>
                    </a:lnTo>
                    <a:lnTo>
                      <a:pt x="27193" y="1"/>
                    </a:lnTo>
                    <a:lnTo>
                      <a:pt x="27193" y="1"/>
                    </a:lnTo>
                    <a:lnTo>
                      <a:pt x="40790" y="1"/>
                    </a:lnTo>
                    <a:lnTo>
                      <a:pt x="54386" y="93"/>
                    </a:lnTo>
                    <a:lnTo>
                      <a:pt x="54386" y="93"/>
                    </a:lnTo>
                    <a:lnTo>
                      <a:pt x="40790" y="139"/>
                    </a:lnTo>
                    <a:lnTo>
                      <a:pt x="27193" y="139"/>
                    </a:lnTo>
                    <a:lnTo>
                      <a:pt x="27193" y="139"/>
                    </a:lnTo>
                    <a:lnTo>
                      <a:pt x="13597" y="139"/>
                    </a:lnTo>
                    <a:lnTo>
                      <a:pt x="1" y="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04;p47"/>
              <p:cNvSpPr/>
              <p:nvPr/>
            </p:nvSpPr>
            <p:spPr>
              <a:xfrm>
                <a:off x="7258952" y="2390902"/>
                <a:ext cx="744878" cy="1890"/>
              </a:xfrm>
              <a:custGeom>
                <a:avLst/>
                <a:gdLst/>
                <a:ahLst/>
                <a:cxnLst/>
                <a:rect l="l" t="t" r="r" b="b"/>
                <a:pathLst>
                  <a:path w="54387" h="138" fill="none" extrusionOk="0">
                    <a:moveTo>
                      <a:pt x="1" y="92"/>
                    </a:moveTo>
                    <a:lnTo>
                      <a:pt x="1" y="92"/>
                    </a:lnTo>
                    <a:lnTo>
                      <a:pt x="13597" y="46"/>
                    </a:lnTo>
                    <a:lnTo>
                      <a:pt x="27193" y="0"/>
                    </a:lnTo>
                    <a:lnTo>
                      <a:pt x="27193" y="0"/>
                    </a:lnTo>
                    <a:lnTo>
                      <a:pt x="40790" y="0"/>
                    </a:lnTo>
                    <a:lnTo>
                      <a:pt x="54386" y="92"/>
                    </a:lnTo>
                    <a:lnTo>
                      <a:pt x="54386" y="92"/>
                    </a:lnTo>
                    <a:lnTo>
                      <a:pt x="40790" y="138"/>
                    </a:lnTo>
                    <a:lnTo>
                      <a:pt x="27193" y="138"/>
                    </a:lnTo>
                    <a:lnTo>
                      <a:pt x="27193" y="138"/>
                    </a:lnTo>
                    <a:lnTo>
                      <a:pt x="13597" y="138"/>
                    </a:lnTo>
                    <a:lnTo>
                      <a:pt x="1" y="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06;p47"/>
              <p:cNvSpPr/>
              <p:nvPr/>
            </p:nvSpPr>
            <p:spPr>
              <a:xfrm>
                <a:off x="7258952" y="2464503"/>
                <a:ext cx="744878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54387" h="139" fill="none" extrusionOk="0">
                    <a:moveTo>
                      <a:pt x="1" y="92"/>
                    </a:moveTo>
                    <a:lnTo>
                      <a:pt x="1" y="92"/>
                    </a:lnTo>
                    <a:lnTo>
                      <a:pt x="13597" y="46"/>
                    </a:lnTo>
                    <a:lnTo>
                      <a:pt x="27193" y="0"/>
                    </a:lnTo>
                    <a:lnTo>
                      <a:pt x="27193" y="0"/>
                    </a:lnTo>
                    <a:lnTo>
                      <a:pt x="40790" y="0"/>
                    </a:lnTo>
                    <a:lnTo>
                      <a:pt x="54386" y="92"/>
                    </a:lnTo>
                    <a:lnTo>
                      <a:pt x="54386" y="92"/>
                    </a:lnTo>
                    <a:lnTo>
                      <a:pt x="40790" y="138"/>
                    </a:lnTo>
                    <a:lnTo>
                      <a:pt x="27193" y="138"/>
                    </a:lnTo>
                    <a:lnTo>
                      <a:pt x="27193" y="138"/>
                    </a:lnTo>
                    <a:lnTo>
                      <a:pt x="13597" y="138"/>
                    </a:lnTo>
                    <a:lnTo>
                      <a:pt x="1" y="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208;p47"/>
              <p:cNvSpPr/>
              <p:nvPr/>
            </p:nvSpPr>
            <p:spPr>
              <a:xfrm>
                <a:off x="7407415" y="2123531"/>
                <a:ext cx="2534" cy="41206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0087" fill="none" extrusionOk="0">
                    <a:moveTo>
                      <a:pt x="93" y="0"/>
                    </a:moveTo>
                    <a:lnTo>
                      <a:pt x="93" y="0"/>
                    </a:lnTo>
                    <a:lnTo>
                      <a:pt x="139" y="3767"/>
                    </a:lnTo>
                    <a:lnTo>
                      <a:pt x="139" y="7533"/>
                    </a:lnTo>
                    <a:lnTo>
                      <a:pt x="185" y="15066"/>
                    </a:lnTo>
                    <a:lnTo>
                      <a:pt x="185" y="15066"/>
                    </a:lnTo>
                    <a:lnTo>
                      <a:pt x="185" y="22554"/>
                    </a:lnTo>
                    <a:lnTo>
                      <a:pt x="93" y="30087"/>
                    </a:lnTo>
                    <a:lnTo>
                      <a:pt x="93" y="30087"/>
                    </a:lnTo>
                    <a:lnTo>
                      <a:pt x="47" y="22554"/>
                    </a:lnTo>
                    <a:lnTo>
                      <a:pt x="1" y="15066"/>
                    </a:lnTo>
                    <a:lnTo>
                      <a:pt x="1" y="15066"/>
                    </a:lnTo>
                    <a:lnTo>
                      <a:pt x="1" y="7533"/>
                    </a:lnTo>
                    <a:lnTo>
                      <a:pt x="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209;p47"/>
              <p:cNvSpPr/>
              <p:nvPr/>
            </p:nvSpPr>
            <p:spPr>
              <a:xfrm>
                <a:off x="7536389" y="2123531"/>
                <a:ext cx="2534" cy="41206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0087" extrusionOk="0">
                    <a:moveTo>
                      <a:pt x="92" y="0"/>
                    </a:moveTo>
                    <a:lnTo>
                      <a:pt x="46" y="3767"/>
                    </a:lnTo>
                    <a:lnTo>
                      <a:pt x="0" y="7533"/>
                    </a:lnTo>
                    <a:lnTo>
                      <a:pt x="0" y="15066"/>
                    </a:lnTo>
                    <a:lnTo>
                      <a:pt x="46" y="22554"/>
                    </a:lnTo>
                    <a:lnTo>
                      <a:pt x="46" y="26320"/>
                    </a:lnTo>
                    <a:lnTo>
                      <a:pt x="92" y="30087"/>
                    </a:lnTo>
                    <a:lnTo>
                      <a:pt x="184" y="22554"/>
                    </a:lnTo>
                    <a:lnTo>
                      <a:pt x="184" y="15066"/>
                    </a:lnTo>
                    <a:lnTo>
                      <a:pt x="184" y="7533"/>
                    </a:lnTo>
                    <a:lnTo>
                      <a:pt x="138" y="376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10;p47"/>
              <p:cNvSpPr/>
              <p:nvPr/>
            </p:nvSpPr>
            <p:spPr>
              <a:xfrm>
                <a:off x="7536389" y="2123531"/>
                <a:ext cx="2534" cy="41206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0087" fill="none" extrusionOk="0">
                    <a:moveTo>
                      <a:pt x="92" y="0"/>
                    </a:moveTo>
                    <a:lnTo>
                      <a:pt x="92" y="0"/>
                    </a:lnTo>
                    <a:lnTo>
                      <a:pt x="138" y="3767"/>
                    </a:lnTo>
                    <a:lnTo>
                      <a:pt x="184" y="7533"/>
                    </a:lnTo>
                    <a:lnTo>
                      <a:pt x="184" y="15066"/>
                    </a:lnTo>
                    <a:lnTo>
                      <a:pt x="184" y="15066"/>
                    </a:lnTo>
                    <a:lnTo>
                      <a:pt x="184" y="22554"/>
                    </a:lnTo>
                    <a:lnTo>
                      <a:pt x="92" y="30087"/>
                    </a:lnTo>
                    <a:lnTo>
                      <a:pt x="92" y="30087"/>
                    </a:lnTo>
                    <a:lnTo>
                      <a:pt x="46" y="26320"/>
                    </a:lnTo>
                    <a:lnTo>
                      <a:pt x="46" y="22554"/>
                    </a:lnTo>
                    <a:lnTo>
                      <a:pt x="0" y="15066"/>
                    </a:lnTo>
                    <a:lnTo>
                      <a:pt x="0" y="15066"/>
                    </a:lnTo>
                    <a:lnTo>
                      <a:pt x="0" y="7533"/>
                    </a:lnTo>
                    <a:lnTo>
                      <a:pt x="46" y="3767"/>
                    </a:lnTo>
                    <a:lnTo>
                      <a:pt x="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12;p47"/>
              <p:cNvSpPr/>
              <p:nvPr/>
            </p:nvSpPr>
            <p:spPr>
              <a:xfrm>
                <a:off x="7665350" y="2123531"/>
                <a:ext cx="2534" cy="41206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0087" fill="none" extrusionOk="0">
                    <a:moveTo>
                      <a:pt x="93" y="0"/>
                    </a:moveTo>
                    <a:lnTo>
                      <a:pt x="93" y="0"/>
                    </a:lnTo>
                    <a:lnTo>
                      <a:pt x="139" y="3767"/>
                    </a:lnTo>
                    <a:lnTo>
                      <a:pt x="139" y="7533"/>
                    </a:lnTo>
                    <a:lnTo>
                      <a:pt x="184" y="15066"/>
                    </a:lnTo>
                    <a:lnTo>
                      <a:pt x="184" y="15066"/>
                    </a:lnTo>
                    <a:lnTo>
                      <a:pt x="184" y="22554"/>
                    </a:lnTo>
                    <a:lnTo>
                      <a:pt x="93" y="30087"/>
                    </a:lnTo>
                    <a:lnTo>
                      <a:pt x="93" y="30087"/>
                    </a:lnTo>
                    <a:lnTo>
                      <a:pt x="1" y="22554"/>
                    </a:lnTo>
                    <a:lnTo>
                      <a:pt x="1" y="15066"/>
                    </a:lnTo>
                    <a:lnTo>
                      <a:pt x="1" y="15066"/>
                    </a:lnTo>
                    <a:lnTo>
                      <a:pt x="1" y="7533"/>
                    </a:lnTo>
                    <a:lnTo>
                      <a:pt x="9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254;p47"/>
              <p:cNvSpPr/>
              <p:nvPr/>
            </p:nvSpPr>
            <p:spPr>
              <a:xfrm>
                <a:off x="7277195" y="2465764"/>
                <a:ext cx="131494" cy="69835"/>
              </a:xfrm>
              <a:custGeom>
                <a:avLst/>
                <a:gdLst/>
                <a:ahLst/>
                <a:cxnLst/>
                <a:rect l="l" t="t" r="r" b="b"/>
                <a:pathLst>
                  <a:path w="9601" h="5099" fill="none" extrusionOk="0">
                    <a:moveTo>
                      <a:pt x="1" y="0"/>
                    </a:moveTo>
                    <a:lnTo>
                      <a:pt x="1" y="5099"/>
                    </a:lnTo>
                    <a:lnTo>
                      <a:pt x="9601" y="5099"/>
                    </a:lnTo>
                    <a:lnTo>
                      <a:pt x="9601" y="5099"/>
                    </a:lnTo>
                    <a:lnTo>
                      <a:pt x="9555" y="46"/>
                    </a:lnTo>
                    <a:lnTo>
                      <a:pt x="9555" y="46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256;p47"/>
              <p:cNvSpPr/>
              <p:nvPr/>
            </p:nvSpPr>
            <p:spPr>
              <a:xfrm>
                <a:off x="7277195" y="2392148"/>
                <a:ext cx="130864" cy="72999"/>
              </a:xfrm>
              <a:custGeom>
                <a:avLst/>
                <a:gdLst/>
                <a:ahLst/>
                <a:cxnLst/>
                <a:rect l="l" t="t" r="r" b="b"/>
                <a:pathLst>
                  <a:path w="9555" h="5330" fill="none" extrusionOk="0">
                    <a:moveTo>
                      <a:pt x="1562" y="1"/>
                    </a:moveTo>
                    <a:lnTo>
                      <a:pt x="1562" y="1"/>
                    </a:lnTo>
                    <a:lnTo>
                      <a:pt x="1195" y="598"/>
                    </a:lnTo>
                    <a:lnTo>
                      <a:pt x="827" y="1057"/>
                    </a:lnTo>
                    <a:lnTo>
                      <a:pt x="644" y="1195"/>
                    </a:lnTo>
                    <a:lnTo>
                      <a:pt x="414" y="1333"/>
                    </a:lnTo>
                    <a:lnTo>
                      <a:pt x="230" y="1425"/>
                    </a:lnTo>
                    <a:lnTo>
                      <a:pt x="1" y="1471"/>
                    </a:lnTo>
                    <a:lnTo>
                      <a:pt x="1" y="5329"/>
                    </a:lnTo>
                    <a:lnTo>
                      <a:pt x="1" y="5329"/>
                    </a:lnTo>
                    <a:lnTo>
                      <a:pt x="9555" y="5329"/>
                    </a:lnTo>
                    <a:lnTo>
                      <a:pt x="9555" y="5329"/>
                    </a:lnTo>
                    <a:lnTo>
                      <a:pt x="9509" y="47"/>
                    </a:lnTo>
                    <a:lnTo>
                      <a:pt x="9509" y="47"/>
                    </a:lnTo>
                    <a:lnTo>
                      <a:pt x="156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257;p47"/>
              <p:cNvSpPr/>
              <p:nvPr/>
            </p:nvSpPr>
            <p:spPr>
              <a:xfrm>
                <a:off x="7298588" y="2337419"/>
                <a:ext cx="105704" cy="54112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3951" fill="none" extrusionOk="0">
                    <a:moveTo>
                      <a:pt x="3445" y="1"/>
                    </a:moveTo>
                    <a:lnTo>
                      <a:pt x="3445" y="1"/>
                    </a:lnTo>
                    <a:lnTo>
                      <a:pt x="3170" y="1"/>
                    </a:lnTo>
                    <a:lnTo>
                      <a:pt x="2894" y="93"/>
                    </a:lnTo>
                    <a:lnTo>
                      <a:pt x="2665" y="230"/>
                    </a:lnTo>
                    <a:lnTo>
                      <a:pt x="2389" y="368"/>
                    </a:lnTo>
                    <a:lnTo>
                      <a:pt x="2159" y="598"/>
                    </a:lnTo>
                    <a:lnTo>
                      <a:pt x="1930" y="827"/>
                    </a:lnTo>
                    <a:lnTo>
                      <a:pt x="1516" y="1379"/>
                    </a:lnTo>
                    <a:lnTo>
                      <a:pt x="1103" y="1976"/>
                    </a:lnTo>
                    <a:lnTo>
                      <a:pt x="735" y="2665"/>
                    </a:lnTo>
                    <a:lnTo>
                      <a:pt x="0" y="3951"/>
                    </a:lnTo>
                    <a:lnTo>
                      <a:pt x="0" y="3951"/>
                    </a:lnTo>
                    <a:lnTo>
                      <a:pt x="7717" y="3951"/>
                    </a:lnTo>
                    <a:lnTo>
                      <a:pt x="7717" y="3951"/>
                    </a:lnTo>
                    <a:lnTo>
                      <a:pt x="7396" y="3813"/>
                    </a:lnTo>
                    <a:lnTo>
                      <a:pt x="7120" y="3629"/>
                    </a:lnTo>
                    <a:lnTo>
                      <a:pt x="6890" y="3400"/>
                    </a:lnTo>
                    <a:lnTo>
                      <a:pt x="6661" y="3124"/>
                    </a:lnTo>
                    <a:lnTo>
                      <a:pt x="6201" y="2527"/>
                    </a:lnTo>
                    <a:lnTo>
                      <a:pt x="5788" y="1792"/>
                    </a:lnTo>
                    <a:lnTo>
                      <a:pt x="5329" y="1149"/>
                    </a:lnTo>
                    <a:lnTo>
                      <a:pt x="5099" y="827"/>
                    </a:lnTo>
                    <a:lnTo>
                      <a:pt x="4823" y="552"/>
                    </a:lnTo>
                    <a:lnTo>
                      <a:pt x="4548" y="322"/>
                    </a:lnTo>
                    <a:lnTo>
                      <a:pt x="4226" y="138"/>
                    </a:lnTo>
                    <a:lnTo>
                      <a:pt x="3859" y="47"/>
                    </a:lnTo>
                    <a:lnTo>
                      <a:pt x="344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258;p47"/>
              <p:cNvSpPr/>
              <p:nvPr/>
            </p:nvSpPr>
            <p:spPr>
              <a:xfrm>
                <a:off x="7412455" y="2319176"/>
                <a:ext cx="124577" cy="72356"/>
              </a:xfrm>
              <a:custGeom>
                <a:avLst/>
                <a:gdLst/>
                <a:ahLst/>
                <a:cxnLst/>
                <a:rect l="l" t="t" r="r" b="b"/>
                <a:pathLst>
                  <a:path w="9096" h="5283" fill="none" extrusionOk="0">
                    <a:moveTo>
                      <a:pt x="2435" y="1"/>
                    </a:moveTo>
                    <a:lnTo>
                      <a:pt x="2435" y="1"/>
                    </a:lnTo>
                    <a:lnTo>
                      <a:pt x="2113" y="781"/>
                    </a:lnTo>
                    <a:lnTo>
                      <a:pt x="1838" y="1608"/>
                    </a:lnTo>
                    <a:lnTo>
                      <a:pt x="1286" y="3216"/>
                    </a:lnTo>
                    <a:lnTo>
                      <a:pt x="1011" y="3951"/>
                    </a:lnTo>
                    <a:lnTo>
                      <a:pt x="735" y="4548"/>
                    </a:lnTo>
                    <a:lnTo>
                      <a:pt x="552" y="4824"/>
                    </a:lnTo>
                    <a:lnTo>
                      <a:pt x="368" y="5007"/>
                    </a:lnTo>
                    <a:lnTo>
                      <a:pt x="184" y="5145"/>
                    </a:lnTo>
                    <a:lnTo>
                      <a:pt x="0" y="5283"/>
                    </a:lnTo>
                    <a:lnTo>
                      <a:pt x="0" y="5283"/>
                    </a:lnTo>
                    <a:lnTo>
                      <a:pt x="9095" y="5237"/>
                    </a:lnTo>
                    <a:lnTo>
                      <a:pt x="9095" y="5237"/>
                    </a:lnTo>
                    <a:lnTo>
                      <a:pt x="9049" y="1149"/>
                    </a:lnTo>
                    <a:lnTo>
                      <a:pt x="9049" y="1149"/>
                    </a:lnTo>
                    <a:lnTo>
                      <a:pt x="8682" y="1103"/>
                    </a:lnTo>
                    <a:lnTo>
                      <a:pt x="8314" y="1057"/>
                    </a:lnTo>
                    <a:lnTo>
                      <a:pt x="7993" y="919"/>
                    </a:lnTo>
                    <a:lnTo>
                      <a:pt x="7717" y="781"/>
                    </a:lnTo>
                    <a:lnTo>
                      <a:pt x="7488" y="644"/>
                    </a:lnTo>
                    <a:lnTo>
                      <a:pt x="7258" y="460"/>
                    </a:lnTo>
                    <a:lnTo>
                      <a:pt x="6890" y="1"/>
                    </a:lnTo>
                    <a:lnTo>
                      <a:pt x="6890" y="1"/>
                    </a:lnTo>
                    <a:lnTo>
                      <a:pt x="243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63;p47"/>
              <p:cNvSpPr/>
              <p:nvPr/>
            </p:nvSpPr>
            <p:spPr>
              <a:xfrm>
                <a:off x="7298588" y="2391518"/>
                <a:ext cx="108841" cy="1273"/>
              </a:xfrm>
              <a:custGeom>
                <a:avLst/>
                <a:gdLst/>
                <a:ahLst/>
                <a:cxnLst/>
                <a:rect l="l" t="t" r="r" b="b"/>
                <a:pathLst>
                  <a:path w="7947" h="93" fill="none" extrusionOk="0">
                    <a:moveTo>
                      <a:pt x="7717" y="1"/>
                    </a:moveTo>
                    <a:lnTo>
                      <a:pt x="7717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7947" y="93"/>
                    </a:lnTo>
                    <a:lnTo>
                      <a:pt x="7947" y="93"/>
                    </a:lnTo>
                    <a:lnTo>
                      <a:pt x="7947" y="47"/>
                    </a:lnTo>
                    <a:lnTo>
                      <a:pt x="7947" y="47"/>
                    </a:lnTo>
                    <a:lnTo>
                      <a:pt x="771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264;p47"/>
              <p:cNvSpPr/>
              <p:nvPr/>
            </p:nvSpPr>
            <p:spPr>
              <a:xfrm>
                <a:off x="7409935" y="2390902"/>
                <a:ext cx="127098" cy="1890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38" fill="none" extrusionOk="0">
                    <a:moveTo>
                      <a:pt x="9279" y="0"/>
                    </a:moveTo>
                    <a:lnTo>
                      <a:pt x="9279" y="0"/>
                    </a:lnTo>
                    <a:lnTo>
                      <a:pt x="184" y="46"/>
                    </a:lnTo>
                    <a:lnTo>
                      <a:pt x="184" y="46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1" y="138"/>
                    </a:lnTo>
                    <a:lnTo>
                      <a:pt x="1" y="138"/>
                    </a:lnTo>
                    <a:lnTo>
                      <a:pt x="9279" y="138"/>
                    </a:lnTo>
                    <a:lnTo>
                      <a:pt x="9279" y="138"/>
                    </a:lnTo>
                    <a:lnTo>
                      <a:pt x="92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266;p47"/>
              <p:cNvSpPr/>
              <p:nvPr/>
            </p:nvSpPr>
            <p:spPr>
              <a:xfrm>
                <a:off x="7277195" y="2465134"/>
                <a:ext cx="130864" cy="1273"/>
              </a:xfrm>
              <a:custGeom>
                <a:avLst/>
                <a:gdLst/>
                <a:ahLst/>
                <a:cxnLst/>
                <a:rect l="l" t="t" r="r" b="b"/>
                <a:pathLst>
                  <a:path w="9555" h="93" fill="none" extrusionOk="0">
                    <a:moveTo>
                      <a:pt x="9555" y="0"/>
                    </a:moveTo>
                    <a:lnTo>
                      <a:pt x="9555" y="0"/>
                    </a:lnTo>
                    <a:lnTo>
                      <a:pt x="1" y="0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9555" y="92"/>
                    </a:lnTo>
                    <a:lnTo>
                      <a:pt x="9555" y="92"/>
                    </a:lnTo>
                    <a:lnTo>
                      <a:pt x="95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267;p47"/>
              <p:cNvSpPr/>
              <p:nvPr/>
            </p:nvSpPr>
            <p:spPr>
              <a:xfrm>
                <a:off x="7409935" y="2464503"/>
                <a:ext cx="127098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139" fill="none" extrusionOk="0">
                    <a:moveTo>
                      <a:pt x="9279" y="0"/>
                    </a:moveTo>
                    <a:lnTo>
                      <a:pt x="9279" y="0"/>
                    </a:lnTo>
                    <a:lnTo>
                      <a:pt x="1" y="46"/>
                    </a:lnTo>
                    <a:lnTo>
                      <a:pt x="1" y="46"/>
                    </a:lnTo>
                    <a:lnTo>
                      <a:pt x="1" y="138"/>
                    </a:lnTo>
                    <a:lnTo>
                      <a:pt x="1" y="138"/>
                    </a:lnTo>
                    <a:lnTo>
                      <a:pt x="9279" y="138"/>
                    </a:lnTo>
                    <a:lnTo>
                      <a:pt x="9279" y="138"/>
                    </a:lnTo>
                    <a:lnTo>
                      <a:pt x="92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269;p47"/>
              <p:cNvSpPr/>
              <p:nvPr/>
            </p:nvSpPr>
            <p:spPr>
              <a:xfrm>
                <a:off x="7407415" y="2391518"/>
                <a:ext cx="2534" cy="14408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0520" fill="none" extrusionOk="0">
                    <a:moveTo>
                      <a:pt x="185" y="1"/>
                    </a:moveTo>
                    <a:lnTo>
                      <a:pt x="185" y="1"/>
                    </a:lnTo>
                    <a:lnTo>
                      <a:pt x="93" y="47"/>
                    </a:lnTo>
                    <a:lnTo>
                      <a:pt x="93" y="47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1" y="93"/>
                    </a:lnTo>
                    <a:lnTo>
                      <a:pt x="1" y="93"/>
                    </a:lnTo>
                    <a:lnTo>
                      <a:pt x="47" y="5375"/>
                    </a:lnTo>
                    <a:lnTo>
                      <a:pt x="47" y="5375"/>
                    </a:lnTo>
                    <a:lnTo>
                      <a:pt x="47" y="5467"/>
                    </a:lnTo>
                    <a:lnTo>
                      <a:pt x="47" y="5467"/>
                    </a:lnTo>
                    <a:lnTo>
                      <a:pt x="93" y="10520"/>
                    </a:lnTo>
                    <a:lnTo>
                      <a:pt x="93" y="10520"/>
                    </a:lnTo>
                    <a:lnTo>
                      <a:pt x="93" y="10520"/>
                    </a:lnTo>
                    <a:lnTo>
                      <a:pt x="185" y="5467"/>
                    </a:lnTo>
                    <a:lnTo>
                      <a:pt x="185" y="5467"/>
                    </a:lnTo>
                    <a:lnTo>
                      <a:pt x="185" y="5375"/>
                    </a:lnTo>
                    <a:lnTo>
                      <a:pt x="185" y="5375"/>
                    </a:lnTo>
                    <a:lnTo>
                      <a:pt x="185" y="93"/>
                    </a:lnTo>
                    <a:lnTo>
                      <a:pt x="185" y="93"/>
                    </a:lnTo>
                    <a:lnTo>
                      <a:pt x="18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309;p47"/>
              <p:cNvSpPr/>
              <p:nvPr/>
            </p:nvSpPr>
            <p:spPr>
              <a:xfrm>
                <a:off x="7262734" y="2802972"/>
                <a:ext cx="4410" cy="378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6" extrusionOk="0">
                    <a:moveTo>
                      <a:pt x="46" y="0"/>
                    </a:moveTo>
                    <a:lnTo>
                      <a:pt x="0" y="138"/>
                    </a:lnTo>
                    <a:lnTo>
                      <a:pt x="46" y="230"/>
                    </a:lnTo>
                    <a:lnTo>
                      <a:pt x="138" y="276"/>
                    </a:lnTo>
                    <a:lnTo>
                      <a:pt x="276" y="230"/>
                    </a:lnTo>
                    <a:lnTo>
                      <a:pt x="322" y="138"/>
                    </a:lnTo>
                    <a:lnTo>
                      <a:pt x="276" y="4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313;p47"/>
              <p:cNvSpPr/>
              <p:nvPr/>
            </p:nvSpPr>
            <p:spPr>
              <a:xfrm>
                <a:off x="6182552" y="4279467"/>
                <a:ext cx="502050" cy="456744"/>
              </a:xfrm>
              <a:custGeom>
                <a:avLst/>
                <a:gdLst/>
                <a:ahLst/>
                <a:cxnLst/>
                <a:rect l="l" t="t" r="r" b="b"/>
                <a:pathLst>
                  <a:path w="36657" h="33349" extrusionOk="0">
                    <a:moveTo>
                      <a:pt x="35048" y="0"/>
                    </a:moveTo>
                    <a:lnTo>
                      <a:pt x="13046" y="230"/>
                    </a:lnTo>
                    <a:lnTo>
                      <a:pt x="15205" y="17134"/>
                    </a:lnTo>
                    <a:lnTo>
                      <a:pt x="15205" y="17777"/>
                    </a:lnTo>
                    <a:lnTo>
                      <a:pt x="15343" y="21314"/>
                    </a:lnTo>
                    <a:lnTo>
                      <a:pt x="15343" y="21635"/>
                    </a:lnTo>
                    <a:lnTo>
                      <a:pt x="13368" y="22554"/>
                    </a:lnTo>
                    <a:lnTo>
                      <a:pt x="8912" y="24667"/>
                    </a:lnTo>
                    <a:lnTo>
                      <a:pt x="6478" y="25861"/>
                    </a:lnTo>
                    <a:lnTo>
                      <a:pt x="4273" y="26963"/>
                    </a:lnTo>
                    <a:lnTo>
                      <a:pt x="2527" y="27882"/>
                    </a:lnTo>
                    <a:lnTo>
                      <a:pt x="1930" y="28250"/>
                    </a:lnTo>
                    <a:lnTo>
                      <a:pt x="1563" y="28479"/>
                    </a:lnTo>
                    <a:lnTo>
                      <a:pt x="1333" y="28709"/>
                    </a:lnTo>
                    <a:lnTo>
                      <a:pt x="1103" y="28985"/>
                    </a:lnTo>
                    <a:lnTo>
                      <a:pt x="874" y="29260"/>
                    </a:lnTo>
                    <a:lnTo>
                      <a:pt x="690" y="29628"/>
                    </a:lnTo>
                    <a:lnTo>
                      <a:pt x="368" y="30363"/>
                    </a:lnTo>
                    <a:lnTo>
                      <a:pt x="139" y="31098"/>
                    </a:lnTo>
                    <a:lnTo>
                      <a:pt x="47" y="31465"/>
                    </a:lnTo>
                    <a:lnTo>
                      <a:pt x="1" y="31832"/>
                    </a:lnTo>
                    <a:lnTo>
                      <a:pt x="1" y="32154"/>
                    </a:lnTo>
                    <a:lnTo>
                      <a:pt x="1" y="32476"/>
                    </a:lnTo>
                    <a:lnTo>
                      <a:pt x="93" y="32751"/>
                    </a:lnTo>
                    <a:lnTo>
                      <a:pt x="185" y="32935"/>
                    </a:lnTo>
                    <a:lnTo>
                      <a:pt x="322" y="33119"/>
                    </a:lnTo>
                    <a:lnTo>
                      <a:pt x="506" y="33210"/>
                    </a:lnTo>
                    <a:lnTo>
                      <a:pt x="1103" y="33302"/>
                    </a:lnTo>
                    <a:lnTo>
                      <a:pt x="2298" y="33348"/>
                    </a:lnTo>
                    <a:lnTo>
                      <a:pt x="11852" y="33348"/>
                    </a:lnTo>
                    <a:lnTo>
                      <a:pt x="18145" y="33210"/>
                    </a:lnTo>
                    <a:lnTo>
                      <a:pt x="24392" y="33073"/>
                    </a:lnTo>
                    <a:lnTo>
                      <a:pt x="29950" y="32889"/>
                    </a:lnTo>
                    <a:lnTo>
                      <a:pt x="32200" y="32751"/>
                    </a:lnTo>
                    <a:lnTo>
                      <a:pt x="33992" y="32659"/>
                    </a:lnTo>
                    <a:lnTo>
                      <a:pt x="35232" y="32521"/>
                    </a:lnTo>
                    <a:lnTo>
                      <a:pt x="35600" y="32430"/>
                    </a:lnTo>
                    <a:lnTo>
                      <a:pt x="35829" y="32338"/>
                    </a:lnTo>
                    <a:lnTo>
                      <a:pt x="35921" y="32246"/>
                    </a:lnTo>
                    <a:lnTo>
                      <a:pt x="35967" y="32062"/>
                    </a:lnTo>
                    <a:lnTo>
                      <a:pt x="36105" y="31327"/>
                    </a:lnTo>
                    <a:lnTo>
                      <a:pt x="36243" y="30317"/>
                    </a:lnTo>
                    <a:lnTo>
                      <a:pt x="36335" y="28985"/>
                    </a:lnTo>
                    <a:lnTo>
                      <a:pt x="36518" y="25540"/>
                    </a:lnTo>
                    <a:lnTo>
                      <a:pt x="36610" y="21451"/>
                    </a:lnTo>
                    <a:lnTo>
                      <a:pt x="36610" y="21268"/>
                    </a:lnTo>
                    <a:lnTo>
                      <a:pt x="36656" y="17593"/>
                    </a:lnTo>
                    <a:lnTo>
                      <a:pt x="36656" y="17088"/>
                    </a:lnTo>
                    <a:lnTo>
                      <a:pt x="35048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314;p47"/>
              <p:cNvSpPr/>
              <p:nvPr/>
            </p:nvSpPr>
            <p:spPr>
              <a:xfrm>
                <a:off x="6182552" y="4513488"/>
                <a:ext cx="502050" cy="222722"/>
              </a:xfrm>
              <a:custGeom>
                <a:avLst/>
                <a:gdLst/>
                <a:ahLst/>
                <a:cxnLst/>
                <a:rect l="l" t="t" r="r" b="b"/>
                <a:pathLst>
                  <a:path w="36657" h="16262" extrusionOk="0">
                    <a:moveTo>
                      <a:pt x="36656" y="1"/>
                    </a:moveTo>
                    <a:lnTo>
                      <a:pt x="15205" y="47"/>
                    </a:lnTo>
                    <a:lnTo>
                      <a:pt x="15205" y="690"/>
                    </a:lnTo>
                    <a:lnTo>
                      <a:pt x="15343" y="4227"/>
                    </a:lnTo>
                    <a:lnTo>
                      <a:pt x="15343" y="4548"/>
                    </a:lnTo>
                    <a:lnTo>
                      <a:pt x="13368" y="5467"/>
                    </a:lnTo>
                    <a:lnTo>
                      <a:pt x="8912" y="7580"/>
                    </a:lnTo>
                    <a:lnTo>
                      <a:pt x="6478" y="8774"/>
                    </a:lnTo>
                    <a:lnTo>
                      <a:pt x="4227" y="9876"/>
                    </a:lnTo>
                    <a:lnTo>
                      <a:pt x="2481" y="10795"/>
                    </a:lnTo>
                    <a:lnTo>
                      <a:pt x="1884" y="11163"/>
                    </a:lnTo>
                    <a:lnTo>
                      <a:pt x="1517" y="11392"/>
                    </a:lnTo>
                    <a:lnTo>
                      <a:pt x="1287" y="11622"/>
                    </a:lnTo>
                    <a:lnTo>
                      <a:pt x="1103" y="11898"/>
                    </a:lnTo>
                    <a:lnTo>
                      <a:pt x="874" y="12173"/>
                    </a:lnTo>
                    <a:lnTo>
                      <a:pt x="690" y="12541"/>
                    </a:lnTo>
                    <a:lnTo>
                      <a:pt x="368" y="13276"/>
                    </a:lnTo>
                    <a:lnTo>
                      <a:pt x="139" y="14011"/>
                    </a:lnTo>
                    <a:lnTo>
                      <a:pt x="47" y="14378"/>
                    </a:lnTo>
                    <a:lnTo>
                      <a:pt x="1" y="14745"/>
                    </a:lnTo>
                    <a:lnTo>
                      <a:pt x="1" y="15067"/>
                    </a:lnTo>
                    <a:lnTo>
                      <a:pt x="1" y="15389"/>
                    </a:lnTo>
                    <a:lnTo>
                      <a:pt x="93" y="15664"/>
                    </a:lnTo>
                    <a:lnTo>
                      <a:pt x="185" y="15848"/>
                    </a:lnTo>
                    <a:lnTo>
                      <a:pt x="322" y="16032"/>
                    </a:lnTo>
                    <a:lnTo>
                      <a:pt x="506" y="16123"/>
                    </a:lnTo>
                    <a:lnTo>
                      <a:pt x="1103" y="16215"/>
                    </a:lnTo>
                    <a:lnTo>
                      <a:pt x="2298" y="16261"/>
                    </a:lnTo>
                    <a:lnTo>
                      <a:pt x="11852" y="16261"/>
                    </a:lnTo>
                    <a:lnTo>
                      <a:pt x="18145" y="16123"/>
                    </a:lnTo>
                    <a:lnTo>
                      <a:pt x="24392" y="15986"/>
                    </a:lnTo>
                    <a:lnTo>
                      <a:pt x="29950" y="15802"/>
                    </a:lnTo>
                    <a:lnTo>
                      <a:pt x="32200" y="15664"/>
                    </a:lnTo>
                    <a:lnTo>
                      <a:pt x="33992" y="15572"/>
                    </a:lnTo>
                    <a:lnTo>
                      <a:pt x="35232" y="15434"/>
                    </a:lnTo>
                    <a:lnTo>
                      <a:pt x="35600" y="15343"/>
                    </a:lnTo>
                    <a:lnTo>
                      <a:pt x="35829" y="15251"/>
                    </a:lnTo>
                    <a:lnTo>
                      <a:pt x="35921" y="15159"/>
                    </a:lnTo>
                    <a:lnTo>
                      <a:pt x="35967" y="14975"/>
                    </a:lnTo>
                    <a:lnTo>
                      <a:pt x="36105" y="14240"/>
                    </a:lnTo>
                    <a:lnTo>
                      <a:pt x="36243" y="13230"/>
                    </a:lnTo>
                    <a:lnTo>
                      <a:pt x="36335" y="11898"/>
                    </a:lnTo>
                    <a:lnTo>
                      <a:pt x="36518" y="8453"/>
                    </a:lnTo>
                    <a:lnTo>
                      <a:pt x="36610" y="4364"/>
                    </a:lnTo>
                    <a:lnTo>
                      <a:pt x="36610" y="4181"/>
                    </a:lnTo>
                    <a:lnTo>
                      <a:pt x="36656" y="506"/>
                    </a:lnTo>
                    <a:lnTo>
                      <a:pt x="3665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315;p47"/>
              <p:cNvSpPr/>
              <p:nvPr/>
            </p:nvSpPr>
            <p:spPr>
              <a:xfrm>
                <a:off x="6182552" y="4570736"/>
                <a:ext cx="501420" cy="165473"/>
              </a:xfrm>
              <a:custGeom>
                <a:avLst/>
                <a:gdLst/>
                <a:ahLst/>
                <a:cxnLst/>
                <a:rect l="l" t="t" r="r" b="b"/>
                <a:pathLst>
                  <a:path w="36611" h="12082" extrusionOk="0">
                    <a:moveTo>
                      <a:pt x="36564" y="1"/>
                    </a:moveTo>
                    <a:lnTo>
                      <a:pt x="15389" y="47"/>
                    </a:lnTo>
                    <a:lnTo>
                      <a:pt x="15389" y="414"/>
                    </a:lnTo>
                    <a:lnTo>
                      <a:pt x="13368" y="1333"/>
                    </a:lnTo>
                    <a:lnTo>
                      <a:pt x="8958" y="3446"/>
                    </a:lnTo>
                    <a:lnTo>
                      <a:pt x="6478" y="4594"/>
                    </a:lnTo>
                    <a:lnTo>
                      <a:pt x="4273" y="5742"/>
                    </a:lnTo>
                    <a:lnTo>
                      <a:pt x="2527" y="6615"/>
                    </a:lnTo>
                    <a:lnTo>
                      <a:pt x="1930" y="6983"/>
                    </a:lnTo>
                    <a:lnTo>
                      <a:pt x="1563" y="7212"/>
                    </a:lnTo>
                    <a:lnTo>
                      <a:pt x="1333" y="7442"/>
                    </a:lnTo>
                    <a:lnTo>
                      <a:pt x="1103" y="7718"/>
                    </a:lnTo>
                    <a:lnTo>
                      <a:pt x="920" y="8039"/>
                    </a:lnTo>
                    <a:lnTo>
                      <a:pt x="690" y="8361"/>
                    </a:lnTo>
                    <a:lnTo>
                      <a:pt x="368" y="9096"/>
                    </a:lnTo>
                    <a:lnTo>
                      <a:pt x="139" y="9831"/>
                    </a:lnTo>
                    <a:lnTo>
                      <a:pt x="47" y="10198"/>
                    </a:lnTo>
                    <a:lnTo>
                      <a:pt x="1" y="10565"/>
                    </a:lnTo>
                    <a:lnTo>
                      <a:pt x="1" y="10887"/>
                    </a:lnTo>
                    <a:lnTo>
                      <a:pt x="1" y="11209"/>
                    </a:lnTo>
                    <a:lnTo>
                      <a:pt x="93" y="11484"/>
                    </a:lnTo>
                    <a:lnTo>
                      <a:pt x="185" y="11668"/>
                    </a:lnTo>
                    <a:lnTo>
                      <a:pt x="322" y="11852"/>
                    </a:lnTo>
                    <a:lnTo>
                      <a:pt x="506" y="11943"/>
                    </a:lnTo>
                    <a:lnTo>
                      <a:pt x="1103" y="12035"/>
                    </a:lnTo>
                    <a:lnTo>
                      <a:pt x="2389" y="12035"/>
                    </a:lnTo>
                    <a:lnTo>
                      <a:pt x="6569" y="12081"/>
                    </a:lnTo>
                    <a:lnTo>
                      <a:pt x="12311" y="12035"/>
                    </a:lnTo>
                    <a:lnTo>
                      <a:pt x="18788" y="11943"/>
                    </a:lnTo>
                    <a:lnTo>
                      <a:pt x="23932" y="11852"/>
                    </a:lnTo>
                    <a:lnTo>
                      <a:pt x="28388" y="11668"/>
                    </a:lnTo>
                    <a:lnTo>
                      <a:pt x="32017" y="11530"/>
                    </a:lnTo>
                    <a:lnTo>
                      <a:pt x="33487" y="11438"/>
                    </a:lnTo>
                    <a:lnTo>
                      <a:pt x="34635" y="11300"/>
                    </a:lnTo>
                    <a:lnTo>
                      <a:pt x="35416" y="11209"/>
                    </a:lnTo>
                    <a:lnTo>
                      <a:pt x="35691" y="11163"/>
                    </a:lnTo>
                    <a:lnTo>
                      <a:pt x="35829" y="11117"/>
                    </a:lnTo>
                    <a:lnTo>
                      <a:pt x="35921" y="10979"/>
                    </a:lnTo>
                    <a:lnTo>
                      <a:pt x="35967" y="10795"/>
                    </a:lnTo>
                    <a:lnTo>
                      <a:pt x="36105" y="10106"/>
                    </a:lnTo>
                    <a:lnTo>
                      <a:pt x="36243" y="9096"/>
                    </a:lnTo>
                    <a:lnTo>
                      <a:pt x="36335" y="7763"/>
                    </a:lnTo>
                    <a:lnTo>
                      <a:pt x="36518" y="4456"/>
                    </a:lnTo>
                    <a:lnTo>
                      <a:pt x="36610" y="414"/>
                    </a:lnTo>
                    <a:lnTo>
                      <a:pt x="36610" y="184"/>
                    </a:lnTo>
                    <a:lnTo>
                      <a:pt x="36610" y="1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316;p47"/>
              <p:cNvSpPr/>
              <p:nvPr/>
            </p:nvSpPr>
            <p:spPr>
              <a:xfrm>
                <a:off x="6359339" y="4570107"/>
                <a:ext cx="91228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1701" extrusionOk="0">
                    <a:moveTo>
                      <a:pt x="1792" y="1"/>
                    </a:moveTo>
                    <a:lnTo>
                      <a:pt x="919" y="47"/>
                    </a:lnTo>
                    <a:lnTo>
                      <a:pt x="92" y="184"/>
                    </a:lnTo>
                    <a:lnTo>
                      <a:pt x="46" y="230"/>
                    </a:lnTo>
                    <a:lnTo>
                      <a:pt x="0" y="276"/>
                    </a:lnTo>
                    <a:lnTo>
                      <a:pt x="0" y="414"/>
                    </a:lnTo>
                    <a:lnTo>
                      <a:pt x="138" y="460"/>
                    </a:lnTo>
                    <a:lnTo>
                      <a:pt x="1746" y="644"/>
                    </a:lnTo>
                    <a:lnTo>
                      <a:pt x="3353" y="919"/>
                    </a:lnTo>
                    <a:lnTo>
                      <a:pt x="4961" y="1241"/>
                    </a:lnTo>
                    <a:lnTo>
                      <a:pt x="6569" y="1700"/>
                    </a:lnTo>
                    <a:lnTo>
                      <a:pt x="6615" y="1700"/>
                    </a:lnTo>
                    <a:lnTo>
                      <a:pt x="6661" y="1654"/>
                    </a:lnTo>
                    <a:lnTo>
                      <a:pt x="6661" y="1608"/>
                    </a:lnTo>
                    <a:lnTo>
                      <a:pt x="6661" y="1563"/>
                    </a:lnTo>
                    <a:lnTo>
                      <a:pt x="6339" y="1287"/>
                    </a:lnTo>
                    <a:lnTo>
                      <a:pt x="5972" y="1057"/>
                    </a:lnTo>
                    <a:lnTo>
                      <a:pt x="5604" y="828"/>
                    </a:lnTo>
                    <a:lnTo>
                      <a:pt x="5237" y="644"/>
                    </a:lnTo>
                    <a:lnTo>
                      <a:pt x="4823" y="506"/>
                    </a:lnTo>
                    <a:lnTo>
                      <a:pt x="4410" y="322"/>
                    </a:lnTo>
                    <a:lnTo>
                      <a:pt x="3537" y="139"/>
                    </a:lnTo>
                    <a:lnTo>
                      <a:pt x="266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317;p47"/>
              <p:cNvSpPr/>
              <p:nvPr/>
            </p:nvSpPr>
            <p:spPr>
              <a:xfrm>
                <a:off x="6337316" y="4583323"/>
                <a:ext cx="91858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1700" extrusionOk="0">
                    <a:moveTo>
                      <a:pt x="1838" y="0"/>
                    </a:moveTo>
                    <a:lnTo>
                      <a:pt x="965" y="46"/>
                    </a:lnTo>
                    <a:lnTo>
                      <a:pt x="138" y="184"/>
                    </a:lnTo>
                    <a:lnTo>
                      <a:pt x="47" y="230"/>
                    </a:lnTo>
                    <a:lnTo>
                      <a:pt x="1" y="322"/>
                    </a:lnTo>
                    <a:lnTo>
                      <a:pt x="47" y="414"/>
                    </a:lnTo>
                    <a:lnTo>
                      <a:pt x="184" y="460"/>
                    </a:lnTo>
                    <a:lnTo>
                      <a:pt x="1792" y="643"/>
                    </a:lnTo>
                    <a:lnTo>
                      <a:pt x="3400" y="919"/>
                    </a:lnTo>
                    <a:lnTo>
                      <a:pt x="5007" y="1287"/>
                    </a:lnTo>
                    <a:lnTo>
                      <a:pt x="6615" y="1700"/>
                    </a:lnTo>
                    <a:lnTo>
                      <a:pt x="6661" y="1700"/>
                    </a:lnTo>
                    <a:lnTo>
                      <a:pt x="6707" y="1654"/>
                    </a:lnTo>
                    <a:lnTo>
                      <a:pt x="6707" y="1608"/>
                    </a:lnTo>
                    <a:lnTo>
                      <a:pt x="6707" y="1562"/>
                    </a:lnTo>
                    <a:lnTo>
                      <a:pt x="6339" y="1287"/>
                    </a:lnTo>
                    <a:lnTo>
                      <a:pt x="6018" y="1057"/>
                    </a:lnTo>
                    <a:lnTo>
                      <a:pt x="5650" y="827"/>
                    </a:lnTo>
                    <a:lnTo>
                      <a:pt x="5283" y="643"/>
                    </a:lnTo>
                    <a:lnTo>
                      <a:pt x="4870" y="506"/>
                    </a:lnTo>
                    <a:lnTo>
                      <a:pt x="4456" y="368"/>
                    </a:lnTo>
                    <a:lnTo>
                      <a:pt x="3583" y="138"/>
                    </a:lnTo>
                    <a:lnTo>
                      <a:pt x="2711" y="4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318;p47"/>
              <p:cNvSpPr/>
              <p:nvPr/>
            </p:nvSpPr>
            <p:spPr>
              <a:xfrm>
                <a:off x="6315923" y="4596526"/>
                <a:ext cx="91872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1701" extrusionOk="0">
                    <a:moveTo>
                      <a:pt x="1838" y="1"/>
                    </a:moveTo>
                    <a:lnTo>
                      <a:pt x="965" y="47"/>
                    </a:lnTo>
                    <a:lnTo>
                      <a:pt x="139" y="185"/>
                    </a:lnTo>
                    <a:lnTo>
                      <a:pt x="47" y="231"/>
                    </a:lnTo>
                    <a:lnTo>
                      <a:pt x="1" y="323"/>
                    </a:lnTo>
                    <a:lnTo>
                      <a:pt x="47" y="414"/>
                    </a:lnTo>
                    <a:lnTo>
                      <a:pt x="139" y="460"/>
                    </a:lnTo>
                    <a:lnTo>
                      <a:pt x="1792" y="644"/>
                    </a:lnTo>
                    <a:lnTo>
                      <a:pt x="3400" y="920"/>
                    </a:lnTo>
                    <a:lnTo>
                      <a:pt x="5008" y="1287"/>
                    </a:lnTo>
                    <a:lnTo>
                      <a:pt x="6615" y="1701"/>
                    </a:lnTo>
                    <a:lnTo>
                      <a:pt x="6707" y="1701"/>
                    </a:lnTo>
                    <a:lnTo>
                      <a:pt x="6707" y="1655"/>
                    </a:lnTo>
                    <a:lnTo>
                      <a:pt x="6707" y="1609"/>
                    </a:lnTo>
                    <a:lnTo>
                      <a:pt x="6340" y="1333"/>
                    </a:lnTo>
                    <a:lnTo>
                      <a:pt x="6018" y="1057"/>
                    </a:lnTo>
                    <a:lnTo>
                      <a:pt x="5651" y="874"/>
                    </a:lnTo>
                    <a:lnTo>
                      <a:pt x="5237" y="644"/>
                    </a:lnTo>
                    <a:lnTo>
                      <a:pt x="4870" y="506"/>
                    </a:lnTo>
                    <a:lnTo>
                      <a:pt x="4456" y="368"/>
                    </a:lnTo>
                    <a:lnTo>
                      <a:pt x="3584" y="139"/>
                    </a:lnTo>
                    <a:lnTo>
                      <a:pt x="2711" y="47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319;p47"/>
              <p:cNvSpPr/>
              <p:nvPr/>
            </p:nvSpPr>
            <p:spPr>
              <a:xfrm>
                <a:off x="6439857" y="4570736"/>
                <a:ext cx="244115" cy="163583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11944" extrusionOk="0">
                    <a:moveTo>
                      <a:pt x="17777" y="1"/>
                    </a:moveTo>
                    <a:lnTo>
                      <a:pt x="14424" y="2297"/>
                    </a:lnTo>
                    <a:lnTo>
                      <a:pt x="9555" y="5559"/>
                    </a:lnTo>
                    <a:lnTo>
                      <a:pt x="1" y="11943"/>
                    </a:lnTo>
                    <a:lnTo>
                      <a:pt x="5145" y="11806"/>
                    </a:lnTo>
                    <a:lnTo>
                      <a:pt x="9601" y="11668"/>
                    </a:lnTo>
                    <a:lnTo>
                      <a:pt x="13230" y="11530"/>
                    </a:lnTo>
                    <a:lnTo>
                      <a:pt x="14700" y="11392"/>
                    </a:lnTo>
                    <a:lnTo>
                      <a:pt x="15848" y="11300"/>
                    </a:lnTo>
                    <a:lnTo>
                      <a:pt x="16629" y="11209"/>
                    </a:lnTo>
                    <a:lnTo>
                      <a:pt x="16904" y="11163"/>
                    </a:lnTo>
                    <a:lnTo>
                      <a:pt x="17042" y="11071"/>
                    </a:lnTo>
                    <a:lnTo>
                      <a:pt x="17134" y="10979"/>
                    </a:lnTo>
                    <a:lnTo>
                      <a:pt x="17180" y="10795"/>
                    </a:lnTo>
                    <a:lnTo>
                      <a:pt x="17318" y="10106"/>
                    </a:lnTo>
                    <a:lnTo>
                      <a:pt x="17456" y="9096"/>
                    </a:lnTo>
                    <a:lnTo>
                      <a:pt x="17548" y="7763"/>
                    </a:lnTo>
                    <a:lnTo>
                      <a:pt x="17731" y="4456"/>
                    </a:lnTo>
                    <a:lnTo>
                      <a:pt x="17823" y="414"/>
                    </a:lnTo>
                    <a:lnTo>
                      <a:pt x="17823" y="184"/>
                    </a:lnTo>
                    <a:lnTo>
                      <a:pt x="1782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320;p47"/>
              <p:cNvSpPr/>
              <p:nvPr/>
            </p:nvSpPr>
            <p:spPr>
              <a:xfrm>
                <a:off x="6332289" y="2981618"/>
                <a:ext cx="512732" cy="1590392"/>
              </a:xfrm>
              <a:custGeom>
                <a:avLst/>
                <a:gdLst/>
                <a:ahLst/>
                <a:cxnLst/>
                <a:rect l="l" t="t" r="r" b="b"/>
                <a:pathLst>
                  <a:path w="37437" h="116122" extrusionOk="0">
                    <a:moveTo>
                      <a:pt x="17317" y="1"/>
                    </a:moveTo>
                    <a:lnTo>
                      <a:pt x="15801" y="4916"/>
                    </a:lnTo>
                    <a:lnTo>
                      <a:pt x="12035" y="17088"/>
                    </a:lnTo>
                    <a:lnTo>
                      <a:pt x="8268" y="29582"/>
                    </a:lnTo>
                    <a:lnTo>
                      <a:pt x="6339" y="36059"/>
                    </a:lnTo>
                    <a:lnTo>
                      <a:pt x="4548" y="42260"/>
                    </a:lnTo>
                    <a:lnTo>
                      <a:pt x="2940" y="48002"/>
                    </a:lnTo>
                    <a:lnTo>
                      <a:pt x="1608" y="52963"/>
                    </a:lnTo>
                    <a:lnTo>
                      <a:pt x="1103" y="55076"/>
                    </a:lnTo>
                    <a:lnTo>
                      <a:pt x="689" y="56913"/>
                    </a:lnTo>
                    <a:lnTo>
                      <a:pt x="368" y="58429"/>
                    </a:lnTo>
                    <a:lnTo>
                      <a:pt x="184" y="59623"/>
                    </a:lnTo>
                    <a:lnTo>
                      <a:pt x="92" y="60542"/>
                    </a:lnTo>
                    <a:lnTo>
                      <a:pt x="46" y="61644"/>
                    </a:lnTo>
                    <a:lnTo>
                      <a:pt x="0" y="64492"/>
                    </a:lnTo>
                    <a:lnTo>
                      <a:pt x="46" y="67983"/>
                    </a:lnTo>
                    <a:lnTo>
                      <a:pt x="184" y="72025"/>
                    </a:lnTo>
                    <a:lnTo>
                      <a:pt x="368" y="76481"/>
                    </a:lnTo>
                    <a:lnTo>
                      <a:pt x="643" y="81212"/>
                    </a:lnTo>
                    <a:lnTo>
                      <a:pt x="1194" y="91042"/>
                    </a:lnTo>
                    <a:lnTo>
                      <a:pt x="1838" y="100504"/>
                    </a:lnTo>
                    <a:lnTo>
                      <a:pt x="2435" y="108497"/>
                    </a:lnTo>
                    <a:lnTo>
                      <a:pt x="2986" y="116122"/>
                    </a:lnTo>
                    <a:lnTo>
                      <a:pt x="26688" y="116122"/>
                    </a:lnTo>
                    <a:lnTo>
                      <a:pt x="24345" y="88332"/>
                    </a:lnTo>
                    <a:lnTo>
                      <a:pt x="22737" y="69039"/>
                    </a:lnTo>
                    <a:lnTo>
                      <a:pt x="22232" y="62517"/>
                    </a:lnTo>
                    <a:lnTo>
                      <a:pt x="22140" y="60634"/>
                    </a:lnTo>
                    <a:lnTo>
                      <a:pt x="22094" y="59807"/>
                    </a:lnTo>
                    <a:lnTo>
                      <a:pt x="22508" y="58107"/>
                    </a:lnTo>
                    <a:lnTo>
                      <a:pt x="23243" y="55030"/>
                    </a:lnTo>
                    <a:lnTo>
                      <a:pt x="25585" y="45659"/>
                    </a:lnTo>
                    <a:lnTo>
                      <a:pt x="27469" y="38356"/>
                    </a:lnTo>
                    <a:lnTo>
                      <a:pt x="32889" y="17410"/>
                    </a:lnTo>
                    <a:lnTo>
                      <a:pt x="37436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321;p47"/>
              <p:cNvSpPr/>
              <p:nvPr/>
            </p:nvSpPr>
            <p:spPr>
              <a:xfrm>
                <a:off x="6387018" y="4514748"/>
                <a:ext cx="292544" cy="5670"/>
              </a:xfrm>
              <a:custGeom>
                <a:avLst/>
                <a:gdLst/>
                <a:ahLst/>
                <a:cxnLst/>
                <a:rect l="l" t="t" r="r" b="b"/>
                <a:pathLst>
                  <a:path w="21360" h="414" extrusionOk="0">
                    <a:moveTo>
                      <a:pt x="6247" y="1"/>
                    </a:moveTo>
                    <a:lnTo>
                      <a:pt x="3170" y="92"/>
                    </a:lnTo>
                    <a:lnTo>
                      <a:pt x="46" y="138"/>
                    </a:lnTo>
                    <a:lnTo>
                      <a:pt x="0" y="184"/>
                    </a:lnTo>
                    <a:lnTo>
                      <a:pt x="0" y="230"/>
                    </a:lnTo>
                    <a:lnTo>
                      <a:pt x="46" y="276"/>
                    </a:lnTo>
                    <a:lnTo>
                      <a:pt x="3170" y="368"/>
                    </a:lnTo>
                    <a:lnTo>
                      <a:pt x="6247" y="414"/>
                    </a:lnTo>
                    <a:lnTo>
                      <a:pt x="13826" y="414"/>
                    </a:lnTo>
                    <a:lnTo>
                      <a:pt x="18512" y="368"/>
                    </a:lnTo>
                    <a:lnTo>
                      <a:pt x="20257" y="322"/>
                    </a:lnTo>
                    <a:lnTo>
                      <a:pt x="21314" y="230"/>
                    </a:lnTo>
                    <a:lnTo>
                      <a:pt x="21360" y="230"/>
                    </a:lnTo>
                    <a:lnTo>
                      <a:pt x="21314" y="184"/>
                    </a:lnTo>
                    <a:lnTo>
                      <a:pt x="20257" y="92"/>
                    </a:lnTo>
                    <a:lnTo>
                      <a:pt x="18512" y="47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322;p47"/>
              <p:cNvSpPr/>
              <p:nvPr/>
            </p:nvSpPr>
            <p:spPr>
              <a:xfrm>
                <a:off x="6565681" y="3050823"/>
                <a:ext cx="222722" cy="1433739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04684" extrusionOk="0">
                    <a:moveTo>
                      <a:pt x="16169" y="1"/>
                    </a:moveTo>
                    <a:lnTo>
                      <a:pt x="16077" y="322"/>
                    </a:lnTo>
                    <a:lnTo>
                      <a:pt x="15710" y="1608"/>
                    </a:lnTo>
                    <a:lnTo>
                      <a:pt x="15296" y="2849"/>
                    </a:lnTo>
                    <a:lnTo>
                      <a:pt x="14470" y="5375"/>
                    </a:lnTo>
                    <a:lnTo>
                      <a:pt x="12908" y="10565"/>
                    </a:lnTo>
                    <a:lnTo>
                      <a:pt x="9739" y="20763"/>
                    </a:lnTo>
                    <a:lnTo>
                      <a:pt x="3537" y="41249"/>
                    </a:lnTo>
                    <a:lnTo>
                      <a:pt x="1976" y="46302"/>
                    </a:lnTo>
                    <a:lnTo>
                      <a:pt x="1241" y="48874"/>
                    </a:lnTo>
                    <a:lnTo>
                      <a:pt x="919" y="50114"/>
                    </a:lnTo>
                    <a:lnTo>
                      <a:pt x="598" y="51401"/>
                    </a:lnTo>
                    <a:lnTo>
                      <a:pt x="322" y="52641"/>
                    </a:lnTo>
                    <a:lnTo>
                      <a:pt x="138" y="53881"/>
                    </a:lnTo>
                    <a:lnTo>
                      <a:pt x="47" y="55075"/>
                    </a:lnTo>
                    <a:lnTo>
                      <a:pt x="1" y="56315"/>
                    </a:lnTo>
                    <a:lnTo>
                      <a:pt x="47" y="57693"/>
                    </a:lnTo>
                    <a:lnTo>
                      <a:pt x="138" y="59026"/>
                    </a:lnTo>
                    <a:lnTo>
                      <a:pt x="368" y="61690"/>
                    </a:lnTo>
                    <a:lnTo>
                      <a:pt x="2343" y="83049"/>
                    </a:lnTo>
                    <a:lnTo>
                      <a:pt x="3354" y="93752"/>
                    </a:lnTo>
                    <a:lnTo>
                      <a:pt x="3859" y="99126"/>
                    </a:lnTo>
                    <a:lnTo>
                      <a:pt x="4410" y="104454"/>
                    </a:lnTo>
                    <a:lnTo>
                      <a:pt x="4456" y="104546"/>
                    </a:lnTo>
                    <a:lnTo>
                      <a:pt x="4502" y="104638"/>
                    </a:lnTo>
                    <a:lnTo>
                      <a:pt x="4594" y="104684"/>
                    </a:lnTo>
                    <a:lnTo>
                      <a:pt x="4732" y="104684"/>
                    </a:lnTo>
                    <a:lnTo>
                      <a:pt x="4824" y="104638"/>
                    </a:lnTo>
                    <a:lnTo>
                      <a:pt x="4870" y="104546"/>
                    </a:lnTo>
                    <a:lnTo>
                      <a:pt x="4870" y="104454"/>
                    </a:lnTo>
                    <a:lnTo>
                      <a:pt x="4640" y="101698"/>
                    </a:lnTo>
                    <a:lnTo>
                      <a:pt x="2665" y="80063"/>
                    </a:lnTo>
                    <a:lnTo>
                      <a:pt x="1654" y="69177"/>
                    </a:lnTo>
                    <a:lnTo>
                      <a:pt x="1149" y="63757"/>
                    </a:lnTo>
                    <a:lnTo>
                      <a:pt x="873" y="61047"/>
                    </a:lnTo>
                    <a:lnTo>
                      <a:pt x="690" y="58337"/>
                    </a:lnTo>
                    <a:lnTo>
                      <a:pt x="598" y="57004"/>
                    </a:lnTo>
                    <a:lnTo>
                      <a:pt x="644" y="55626"/>
                    </a:lnTo>
                    <a:lnTo>
                      <a:pt x="736" y="54294"/>
                    </a:lnTo>
                    <a:lnTo>
                      <a:pt x="873" y="52962"/>
                    </a:lnTo>
                    <a:lnTo>
                      <a:pt x="1149" y="51676"/>
                    </a:lnTo>
                    <a:lnTo>
                      <a:pt x="1425" y="50390"/>
                    </a:lnTo>
                    <a:lnTo>
                      <a:pt x="1792" y="49150"/>
                    </a:lnTo>
                    <a:lnTo>
                      <a:pt x="2159" y="47910"/>
                    </a:lnTo>
                    <a:lnTo>
                      <a:pt x="5329" y="37483"/>
                    </a:lnTo>
                    <a:lnTo>
                      <a:pt x="8452" y="27056"/>
                    </a:lnTo>
                    <a:lnTo>
                      <a:pt x="11530" y="16675"/>
                    </a:lnTo>
                    <a:lnTo>
                      <a:pt x="14607" y="6202"/>
                    </a:lnTo>
                    <a:lnTo>
                      <a:pt x="15342" y="3538"/>
                    </a:lnTo>
                    <a:lnTo>
                      <a:pt x="16123" y="919"/>
                    </a:lnTo>
                    <a:lnTo>
                      <a:pt x="16261" y="368"/>
                    </a:lnTo>
                    <a:lnTo>
                      <a:pt x="16261" y="47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323;p47"/>
              <p:cNvSpPr/>
              <p:nvPr/>
            </p:nvSpPr>
            <p:spPr>
              <a:xfrm>
                <a:off x="6600906" y="2981618"/>
                <a:ext cx="244115" cy="625984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45706" extrusionOk="0">
                    <a:moveTo>
                      <a:pt x="1" y="1"/>
                    </a:moveTo>
                    <a:lnTo>
                      <a:pt x="5972" y="45705"/>
                    </a:lnTo>
                    <a:lnTo>
                      <a:pt x="9739" y="31052"/>
                    </a:lnTo>
                    <a:lnTo>
                      <a:pt x="13597" y="16170"/>
                    </a:lnTo>
                    <a:lnTo>
                      <a:pt x="1782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324;p47"/>
              <p:cNvSpPr/>
              <p:nvPr/>
            </p:nvSpPr>
            <p:spPr>
              <a:xfrm>
                <a:off x="6526045" y="4285753"/>
                <a:ext cx="502666" cy="455484"/>
              </a:xfrm>
              <a:custGeom>
                <a:avLst/>
                <a:gdLst/>
                <a:ahLst/>
                <a:cxnLst/>
                <a:rect l="l" t="t" r="r" b="b"/>
                <a:pathLst>
                  <a:path w="36702" h="33257" extrusionOk="0">
                    <a:moveTo>
                      <a:pt x="36197" y="1"/>
                    </a:moveTo>
                    <a:lnTo>
                      <a:pt x="14700" y="138"/>
                    </a:lnTo>
                    <a:lnTo>
                      <a:pt x="15297" y="17042"/>
                    </a:lnTo>
                    <a:lnTo>
                      <a:pt x="15297" y="17685"/>
                    </a:lnTo>
                    <a:lnTo>
                      <a:pt x="15389" y="21222"/>
                    </a:lnTo>
                    <a:lnTo>
                      <a:pt x="15389" y="21590"/>
                    </a:lnTo>
                    <a:lnTo>
                      <a:pt x="13413" y="22508"/>
                    </a:lnTo>
                    <a:lnTo>
                      <a:pt x="8958" y="24575"/>
                    </a:lnTo>
                    <a:lnTo>
                      <a:pt x="6523" y="25770"/>
                    </a:lnTo>
                    <a:lnTo>
                      <a:pt x="4273" y="26872"/>
                    </a:lnTo>
                    <a:lnTo>
                      <a:pt x="2573" y="27791"/>
                    </a:lnTo>
                    <a:lnTo>
                      <a:pt x="1976" y="28112"/>
                    </a:lnTo>
                    <a:lnTo>
                      <a:pt x="1608" y="28342"/>
                    </a:lnTo>
                    <a:lnTo>
                      <a:pt x="1379" y="28571"/>
                    </a:lnTo>
                    <a:lnTo>
                      <a:pt x="1149" y="28847"/>
                    </a:lnTo>
                    <a:lnTo>
                      <a:pt x="919" y="29123"/>
                    </a:lnTo>
                    <a:lnTo>
                      <a:pt x="736" y="29444"/>
                    </a:lnTo>
                    <a:lnTo>
                      <a:pt x="414" y="30179"/>
                    </a:lnTo>
                    <a:lnTo>
                      <a:pt x="139" y="30960"/>
                    </a:lnTo>
                    <a:lnTo>
                      <a:pt x="93" y="31328"/>
                    </a:lnTo>
                    <a:lnTo>
                      <a:pt x="47" y="31695"/>
                    </a:lnTo>
                    <a:lnTo>
                      <a:pt x="1" y="32017"/>
                    </a:lnTo>
                    <a:lnTo>
                      <a:pt x="47" y="32338"/>
                    </a:lnTo>
                    <a:lnTo>
                      <a:pt x="93" y="32568"/>
                    </a:lnTo>
                    <a:lnTo>
                      <a:pt x="184" y="32797"/>
                    </a:lnTo>
                    <a:lnTo>
                      <a:pt x="322" y="32981"/>
                    </a:lnTo>
                    <a:lnTo>
                      <a:pt x="552" y="33073"/>
                    </a:lnTo>
                    <a:lnTo>
                      <a:pt x="1103" y="33119"/>
                    </a:lnTo>
                    <a:lnTo>
                      <a:pt x="2343" y="33211"/>
                    </a:lnTo>
                    <a:lnTo>
                      <a:pt x="6386" y="33257"/>
                    </a:lnTo>
                    <a:lnTo>
                      <a:pt x="11898" y="33211"/>
                    </a:lnTo>
                    <a:lnTo>
                      <a:pt x="18145" y="33165"/>
                    </a:lnTo>
                    <a:lnTo>
                      <a:pt x="24437" y="33027"/>
                    </a:lnTo>
                    <a:lnTo>
                      <a:pt x="29950" y="32843"/>
                    </a:lnTo>
                    <a:lnTo>
                      <a:pt x="32200" y="32751"/>
                    </a:lnTo>
                    <a:lnTo>
                      <a:pt x="33992" y="32614"/>
                    </a:lnTo>
                    <a:lnTo>
                      <a:pt x="35232" y="32476"/>
                    </a:lnTo>
                    <a:lnTo>
                      <a:pt x="35645" y="32430"/>
                    </a:lnTo>
                    <a:lnTo>
                      <a:pt x="35829" y="32338"/>
                    </a:lnTo>
                    <a:lnTo>
                      <a:pt x="35921" y="32246"/>
                    </a:lnTo>
                    <a:lnTo>
                      <a:pt x="36013" y="32017"/>
                    </a:lnTo>
                    <a:lnTo>
                      <a:pt x="36151" y="31328"/>
                    </a:lnTo>
                    <a:lnTo>
                      <a:pt x="36288" y="30271"/>
                    </a:lnTo>
                    <a:lnTo>
                      <a:pt x="36380" y="28939"/>
                    </a:lnTo>
                    <a:lnTo>
                      <a:pt x="36564" y="25540"/>
                    </a:lnTo>
                    <a:lnTo>
                      <a:pt x="36656" y="21452"/>
                    </a:lnTo>
                    <a:lnTo>
                      <a:pt x="36656" y="21268"/>
                    </a:lnTo>
                    <a:lnTo>
                      <a:pt x="36702" y="17593"/>
                    </a:lnTo>
                    <a:lnTo>
                      <a:pt x="36702" y="17042"/>
                    </a:lnTo>
                    <a:lnTo>
                      <a:pt x="36702" y="13919"/>
                    </a:lnTo>
                    <a:lnTo>
                      <a:pt x="36656" y="10841"/>
                    </a:lnTo>
                    <a:lnTo>
                      <a:pt x="36610" y="7993"/>
                    </a:lnTo>
                    <a:lnTo>
                      <a:pt x="36472" y="5375"/>
                    </a:lnTo>
                    <a:lnTo>
                      <a:pt x="36288" y="1471"/>
                    </a:lnTo>
                    <a:lnTo>
                      <a:pt x="36197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325;p47"/>
              <p:cNvSpPr/>
              <p:nvPr/>
            </p:nvSpPr>
            <p:spPr>
              <a:xfrm>
                <a:off x="6526045" y="4519158"/>
                <a:ext cx="502666" cy="222079"/>
              </a:xfrm>
              <a:custGeom>
                <a:avLst/>
                <a:gdLst/>
                <a:ahLst/>
                <a:cxnLst/>
                <a:rect l="l" t="t" r="r" b="b"/>
                <a:pathLst>
                  <a:path w="36702" h="16215" extrusionOk="0">
                    <a:moveTo>
                      <a:pt x="15297" y="0"/>
                    </a:moveTo>
                    <a:lnTo>
                      <a:pt x="15297" y="689"/>
                    </a:lnTo>
                    <a:lnTo>
                      <a:pt x="15389" y="4180"/>
                    </a:lnTo>
                    <a:lnTo>
                      <a:pt x="15389" y="4548"/>
                    </a:lnTo>
                    <a:lnTo>
                      <a:pt x="13413" y="5466"/>
                    </a:lnTo>
                    <a:lnTo>
                      <a:pt x="8958" y="7579"/>
                    </a:lnTo>
                    <a:lnTo>
                      <a:pt x="6523" y="8728"/>
                    </a:lnTo>
                    <a:lnTo>
                      <a:pt x="4273" y="9830"/>
                    </a:lnTo>
                    <a:lnTo>
                      <a:pt x="2573" y="10749"/>
                    </a:lnTo>
                    <a:lnTo>
                      <a:pt x="1976" y="11070"/>
                    </a:lnTo>
                    <a:lnTo>
                      <a:pt x="1608" y="11346"/>
                    </a:lnTo>
                    <a:lnTo>
                      <a:pt x="1379" y="11529"/>
                    </a:lnTo>
                    <a:lnTo>
                      <a:pt x="1149" y="11805"/>
                    </a:lnTo>
                    <a:lnTo>
                      <a:pt x="919" y="12081"/>
                    </a:lnTo>
                    <a:lnTo>
                      <a:pt x="736" y="12448"/>
                    </a:lnTo>
                    <a:lnTo>
                      <a:pt x="414" y="13137"/>
                    </a:lnTo>
                    <a:lnTo>
                      <a:pt x="139" y="13918"/>
                    </a:lnTo>
                    <a:lnTo>
                      <a:pt x="93" y="14286"/>
                    </a:lnTo>
                    <a:lnTo>
                      <a:pt x="47" y="14653"/>
                    </a:lnTo>
                    <a:lnTo>
                      <a:pt x="1" y="14975"/>
                    </a:lnTo>
                    <a:lnTo>
                      <a:pt x="47" y="15296"/>
                    </a:lnTo>
                    <a:lnTo>
                      <a:pt x="93" y="15526"/>
                    </a:lnTo>
                    <a:lnTo>
                      <a:pt x="184" y="15755"/>
                    </a:lnTo>
                    <a:lnTo>
                      <a:pt x="322" y="15939"/>
                    </a:lnTo>
                    <a:lnTo>
                      <a:pt x="552" y="16031"/>
                    </a:lnTo>
                    <a:lnTo>
                      <a:pt x="1103" y="16077"/>
                    </a:lnTo>
                    <a:lnTo>
                      <a:pt x="2343" y="16169"/>
                    </a:lnTo>
                    <a:lnTo>
                      <a:pt x="6386" y="16215"/>
                    </a:lnTo>
                    <a:lnTo>
                      <a:pt x="11898" y="16169"/>
                    </a:lnTo>
                    <a:lnTo>
                      <a:pt x="18145" y="16123"/>
                    </a:lnTo>
                    <a:lnTo>
                      <a:pt x="24437" y="15985"/>
                    </a:lnTo>
                    <a:lnTo>
                      <a:pt x="29950" y="15801"/>
                    </a:lnTo>
                    <a:lnTo>
                      <a:pt x="32200" y="15709"/>
                    </a:lnTo>
                    <a:lnTo>
                      <a:pt x="33992" y="15572"/>
                    </a:lnTo>
                    <a:lnTo>
                      <a:pt x="35232" y="15434"/>
                    </a:lnTo>
                    <a:lnTo>
                      <a:pt x="35645" y="15388"/>
                    </a:lnTo>
                    <a:lnTo>
                      <a:pt x="35829" y="15296"/>
                    </a:lnTo>
                    <a:lnTo>
                      <a:pt x="35921" y="15204"/>
                    </a:lnTo>
                    <a:lnTo>
                      <a:pt x="36013" y="14975"/>
                    </a:lnTo>
                    <a:lnTo>
                      <a:pt x="36151" y="14286"/>
                    </a:lnTo>
                    <a:lnTo>
                      <a:pt x="36288" y="13229"/>
                    </a:lnTo>
                    <a:lnTo>
                      <a:pt x="36380" y="11897"/>
                    </a:lnTo>
                    <a:lnTo>
                      <a:pt x="36564" y="8498"/>
                    </a:lnTo>
                    <a:lnTo>
                      <a:pt x="36656" y="4410"/>
                    </a:lnTo>
                    <a:lnTo>
                      <a:pt x="36656" y="4226"/>
                    </a:lnTo>
                    <a:lnTo>
                      <a:pt x="36702" y="551"/>
                    </a:lnTo>
                    <a:lnTo>
                      <a:pt x="3670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326;p47"/>
              <p:cNvSpPr/>
              <p:nvPr/>
            </p:nvSpPr>
            <p:spPr>
              <a:xfrm>
                <a:off x="6526045" y="4576407"/>
                <a:ext cx="502036" cy="164830"/>
              </a:xfrm>
              <a:custGeom>
                <a:avLst/>
                <a:gdLst/>
                <a:ahLst/>
                <a:cxnLst/>
                <a:rect l="l" t="t" r="r" b="b"/>
                <a:pathLst>
                  <a:path w="36656" h="12035" extrusionOk="0">
                    <a:moveTo>
                      <a:pt x="15434" y="0"/>
                    </a:moveTo>
                    <a:lnTo>
                      <a:pt x="15434" y="368"/>
                    </a:lnTo>
                    <a:lnTo>
                      <a:pt x="13459" y="1286"/>
                    </a:lnTo>
                    <a:lnTo>
                      <a:pt x="9004" y="3353"/>
                    </a:lnTo>
                    <a:lnTo>
                      <a:pt x="6569" y="4548"/>
                    </a:lnTo>
                    <a:lnTo>
                      <a:pt x="4319" y="5650"/>
                    </a:lnTo>
                    <a:lnTo>
                      <a:pt x="2573" y="6569"/>
                    </a:lnTo>
                    <a:lnTo>
                      <a:pt x="1976" y="6890"/>
                    </a:lnTo>
                    <a:lnTo>
                      <a:pt x="1608" y="7120"/>
                    </a:lnTo>
                    <a:lnTo>
                      <a:pt x="1379" y="7349"/>
                    </a:lnTo>
                    <a:lnTo>
                      <a:pt x="1149" y="7625"/>
                    </a:lnTo>
                    <a:lnTo>
                      <a:pt x="965" y="7901"/>
                    </a:lnTo>
                    <a:lnTo>
                      <a:pt x="736" y="8268"/>
                    </a:lnTo>
                    <a:lnTo>
                      <a:pt x="414" y="8957"/>
                    </a:lnTo>
                    <a:lnTo>
                      <a:pt x="184" y="9738"/>
                    </a:lnTo>
                    <a:lnTo>
                      <a:pt x="93" y="10106"/>
                    </a:lnTo>
                    <a:lnTo>
                      <a:pt x="47" y="10473"/>
                    </a:lnTo>
                    <a:lnTo>
                      <a:pt x="1" y="10795"/>
                    </a:lnTo>
                    <a:lnTo>
                      <a:pt x="47" y="11116"/>
                    </a:lnTo>
                    <a:lnTo>
                      <a:pt x="93" y="11346"/>
                    </a:lnTo>
                    <a:lnTo>
                      <a:pt x="184" y="11575"/>
                    </a:lnTo>
                    <a:lnTo>
                      <a:pt x="322" y="11759"/>
                    </a:lnTo>
                    <a:lnTo>
                      <a:pt x="552" y="11851"/>
                    </a:lnTo>
                    <a:lnTo>
                      <a:pt x="1103" y="11897"/>
                    </a:lnTo>
                    <a:lnTo>
                      <a:pt x="2343" y="11989"/>
                    </a:lnTo>
                    <a:lnTo>
                      <a:pt x="6386" y="12035"/>
                    </a:lnTo>
                    <a:lnTo>
                      <a:pt x="11898" y="11989"/>
                    </a:lnTo>
                    <a:lnTo>
                      <a:pt x="18145" y="11943"/>
                    </a:lnTo>
                    <a:lnTo>
                      <a:pt x="24437" y="11805"/>
                    </a:lnTo>
                    <a:lnTo>
                      <a:pt x="29950" y="11621"/>
                    </a:lnTo>
                    <a:lnTo>
                      <a:pt x="32200" y="11529"/>
                    </a:lnTo>
                    <a:lnTo>
                      <a:pt x="33992" y="11392"/>
                    </a:lnTo>
                    <a:lnTo>
                      <a:pt x="35232" y="11254"/>
                    </a:lnTo>
                    <a:lnTo>
                      <a:pt x="35645" y="11208"/>
                    </a:lnTo>
                    <a:lnTo>
                      <a:pt x="35829" y="11116"/>
                    </a:lnTo>
                    <a:lnTo>
                      <a:pt x="35921" y="11024"/>
                    </a:lnTo>
                    <a:lnTo>
                      <a:pt x="36013" y="10795"/>
                    </a:lnTo>
                    <a:lnTo>
                      <a:pt x="36151" y="10106"/>
                    </a:lnTo>
                    <a:lnTo>
                      <a:pt x="36288" y="9049"/>
                    </a:lnTo>
                    <a:lnTo>
                      <a:pt x="36380" y="7717"/>
                    </a:lnTo>
                    <a:lnTo>
                      <a:pt x="36564" y="4318"/>
                    </a:lnTo>
                    <a:lnTo>
                      <a:pt x="36656" y="230"/>
                    </a:lnTo>
                    <a:lnTo>
                      <a:pt x="36656" y="46"/>
                    </a:lnTo>
                    <a:lnTo>
                      <a:pt x="15434" y="0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327;p47"/>
              <p:cNvSpPr/>
              <p:nvPr/>
            </p:nvSpPr>
            <p:spPr>
              <a:xfrm>
                <a:off x="6703461" y="4575147"/>
                <a:ext cx="91858" cy="23913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1746" extrusionOk="0">
                    <a:moveTo>
                      <a:pt x="1837" y="0"/>
                    </a:moveTo>
                    <a:lnTo>
                      <a:pt x="965" y="46"/>
                    </a:lnTo>
                    <a:lnTo>
                      <a:pt x="138" y="184"/>
                    </a:lnTo>
                    <a:lnTo>
                      <a:pt x="46" y="230"/>
                    </a:lnTo>
                    <a:lnTo>
                      <a:pt x="0" y="276"/>
                    </a:lnTo>
                    <a:lnTo>
                      <a:pt x="46" y="414"/>
                    </a:lnTo>
                    <a:lnTo>
                      <a:pt x="138" y="460"/>
                    </a:lnTo>
                    <a:lnTo>
                      <a:pt x="1791" y="643"/>
                    </a:lnTo>
                    <a:lnTo>
                      <a:pt x="3399" y="919"/>
                    </a:lnTo>
                    <a:lnTo>
                      <a:pt x="5007" y="1286"/>
                    </a:lnTo>
                    <a:lnTo>
                      <a:pt x="6569" y="1746"/>
                    </a:lnTo>
                    <a:lnTo>
                      <a:pt x="6615" y="1700"/>
                    </a:lnTo>
                    <a:lnTo>
                      <a:pt x="6660" y="1700"/>
                    </a:lnTo>
                    <a:lnTo>
                      <a:pt x="6706" y="1654"/>
                    </a:lnTo>
                    <a:lnTo>
                      <a:pt x="6660" y="1608"/>
                    </a:lnTo>
                    <a:lnTo>
                      <a:pt x="6339" y="1332"/>
                    </a:lnTo>
                    <a:lnTo>
                      <a:pt x="5971" y="1057"/>
                    </a:lnTo>
                    <a:lnTo>
                      <a:pt x="5604" y="873"/>
                    </a:lnTo>
                    <a:lnTo>
                      <a:pt x="5236" y="643"/>
                    </a:lnTo>
                    <a:lnTo>
                      <a:pt x="4823" y="505"/>
                    </a:lnTo>
                    <a:lnTo>
                      <a:pt x="4410" y="368"/>
                    </a:lnTo>
                    <a:lnTo>
                      <a:pt x="3583" y="138"/>
                    </a:lnTo>
                    <a:lnTo>
                      <a:pt x="2710" y="46"/>
                    </a:lnTo>
                    <a:lnTo>
                      <a:pt x="18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328;p47"/>
              <p:cNvSpPr/>
              <p:nvPr/>
            </p:nvSpPr>
            <p:spPr>
              <a:xfrm>
                <a:off x="6682068" y="4588350"/>
                <a:ext cx="91228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1701" extrusionOk="0">
                    <a:moveTo>
                      <a:pt x="1838" y="1"/>
                    </a:moveTo>
                    <a:lnTo>
                      <a:pt x="965" y="47"/>
                    </a:lnTo>
                    <a:lnTo>
                      <a:pt x="138" y="185"/>
                    </a:lnTo>
                    <a:lnTo>
                      <a:pt x="46" y="231"/>
                    </a:lnTo>
                    <a:lnTo>
                      <a:pt x="0" y="322"/>
                    </a:lnTo>
                    <a:lnTo>
                      <a:pt x="46" y="414"/>
                    </a:lnTo>
                    <a:lnTo>
                      <a:pt x="138" y="460"/>
                    </a:lnTo>
                    <a:lnTo>
                      <a:pt x="1746" y="644"/>
                    </a:lnTo>
                    <a:lnTo>
                      <a:pt x="3399" y="920"/>
                    </a:lnTo>
                    <a:lnTo>
                      <a:pt x="5007" y="1287"/>
                    </a:lnTo>
                    <a:lnTo>
                      <a:pt x="6569" y="1700"/>
                    </a:lnTo>
                    <a:lnTo>
                      <a:pt x="6661" y="1700"/>
                    </a:lnTo>
                    <a:lnTo>
                      <a:pt x="6661" y="1654"/>
                    </a:lnTo>
                    <a:lnTo>
                      <a:pt x="6661" y="1609"/>
                    </a:lnTo>
                    <a:lnTo>
                      <a:pt x="6339" y="1333"/>
                    </a:lnTo>
                    <a:lnTo>
                      <a:pt x="5972" y="1057"/>
                    </a:lnTo>
                    <a:lnTo>
                      <a:pt x="5604" y="874"/>
                    </a:lnTo>
                    <a:lnTo>
                      <a:pt x="5237" y="644"/>
                    </a:lnTo>
                    <a:lnTo>
                      <a:pt x="4823" y="506"/>
                    </a:lnTo>
                    <a:lnTo>
                      <a:pt x="4410" y="368"/>
                    </a:lnTo>
                    <a:lnTo>
                      <a:pt x="3583" y="139"/>
                    </a:lnTo>
                    <a:lnTo>
                      <a:pt x="2710" y="47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329;p47"/>
              <p:cNvSpPr/>
              <p:nvPr/>
            </p:nvSpPr>
            <p:spPr>
              <a:xfrm>
                <a:off x="6660675" y="4601566"/>
                <a:ext cx="91228" cy="23913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1746" extrusionOk="0">
                    <a:moveTo>
                      <a:pt x="1838" y="0"/>
                    </a:moveTo>
                    <a:lnTo>
                      <a:pt x="965" y="46"/>
                    </a:lnTo>
                    <a:lnTo>
                      <a:pt x="92" y="184"/>
                    </a:lnTo>
                    <a:lnTo>
                      <a:pt x="46" y="230"/>
                    </a:lnTo>
                    <a:lnTo>
                      <a:pt x="1" y="276"/>
                    </a:lnTo>
                    <a:lnTo>
                      <a:pt x="46" y="414"/>
                    </a:lnTo>
                    <a:lnTo>
                      <a:pt x="138" y="460"/>
                    </a:lnTo>
                    <a:lnTo>
                      <a:pt x="1746" y="644"/>
                    </a:lnTo>
                    <a:lnTo>
                      <a:pt x="3354" y="919"/>
                    </a:lnTo>
                    <a:lnTo>
                      <a:pt x="4961" y="1287"/>
                    </a:lnTo>
                    <a:lnTo>
                      <a:pt x="6569" y="1746"/>
                    </a:lnTo>
                    <a:lnTo>
                      <a:pt x="6615" y="1746"/>
                    </a:lnTo>
                    <a:lnTo>
                      <a:pt x="6661" y="1700"/>
                    </a:lnTo>
                    <a:lnTo>
                      <a:pt x="6661" y="1654"/>
                    </a:lnTo>
                    <a:lnTo>
                      <a:pt x="6661" y="1608"/>
                    </a:lnTo>
                    <a:lnTo>
                      <a:pt x="6339" y="1333"/>
                    </a:lnTo>
                    <a:lnTo>
                      <a:pt x="5972" y="1103"/>
                    </a:lnTo>
                    <a:lnTo>
                      <a:pt x="5604" y="873"/>
                    </a:lnTo>
                    <a:lnTo>
                      <a:pt x="5237" y="689"/>
                    </a:lnTo>
                    <a:lnTo>
                      <a:pt x="4824" y="506"/>
                    </a:lnTo>
                    <a:lnTo>
                      <a:pt x="4410" y="368"/>
                    </a:lnTo>
                    <a:lnTo>
                      <a:pt x="3583" y="138"/>
                    </a:lnTo>
                    <a:lnTo>
                      <a:pt x="2711" y="4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330;p47"/>
              <p:cNvSpPr/>
              <p:nvPr/>
            </p:nvSpPr>
            <p:spPr>
              <a:xfrm>
                <a:off x="6578897" y="2981618"/>
                <a:ext cx="474986" cy="1596679"/>
              </a:xfrm>
              <a:custGeom>
                <a:avLst/>
                <a:gdLst/>
                <a:ahLst/>
                <a:cxnLst/>
                <a:rect l="l" t="t" r="r" b="b"/>
                <a:pathLst>
                  <a:path w="34681" h="116581" extrusionOk="0">
                    <a:moveTo>
                      <a:pt x="0" y="1"/>
                    </a:moveTo>
                    <a:lnTo>
                      <a:pt x="92" y="1609"/>
                    </a:lnTo>
                    <a:lnTo>
                      <a:pt x="230" y="3446"/>
                    </a:lnTo>
                    <a:lnTo>
                      <a:pt x="505" y="5743"/>
                    </a:lnTo>
                    <a:lnTo>
                      <a:pt x="827" y="8407"/>
                    </a:lnTo>
                    <a:lnTo>
                      <a:pt x="1286" y="11301"/>
                    </a:lnTo>
                    <a:lnTo>
                      <a:pt x="1562" y="12770"/>
                    </a:lnTo>
                    <a:lnTo>
                      <a:pt x="1883" y="14286"/>
                    </a:lnTo>
                    <a:lnTo>
                      <a:pt x="2251" y="15756"/>
                    </a:lnTo>
                    <a:lnTo>
                      <a:pt x="2664" y="17226"/>
                    </a:lnTo>
                    <a:lnTo>
                      <a:pt x="2940" y="18145"/>
                    </a:lnTo>
                    <a:lnTo>
                      <a:pt x="3216" y="19063"/>
                    </a:lnTo>
                    <a:lnTo>
                      <a:pt x="4731" y="19707"/>
                    </a:lnTo>
                    <a:lnTo>
                      <a:pt x="6155" y="20396"/>
                    </a:lnTo>
                    <a:lnTo>
                      <a:pt x="7625" y="21176"/>
                    </a:lnTo>
                    <a:lnTo>
                      <a:pt x="9003" y="22003"/>
                    </a:lnTo>
                    <a:lnTo>
                      <a:pt x="9463" y="38356"/>
                    </a:lnTo>
                    <a:lnTo>
                      <a:pt x="9830" y="52457"/>
                    </a:lnTo>
                    <a:lnTo>
                      <a:pt x="9922" y="57877"/>
                    </a:lnTo>
                    <a:lnTo>
                      <a:pt x="9922" y="61047"/>
                    </a:lnTo>
                    <a:lnTo>
                      <a:pt x="9922" y="63068"/>
                    </a:lnTo>
                    <a:lnTo>
                      <a:pt x="9922" y="65870"/>
                    </a:lnTo>
                    <a:lnTo>
                      <a:pt x="10014" y="73311"/>
                    </a:lnTo>
                    <a:lnTo>
                      <a:pt x="10152" y="82314"/>
                    </a:lnTo>
                    <a:lnTo>
                      <a:pt x="10381" y="91960"/>
                    </a:lnTo>
                    <a:lnTo>
                      <a:pt x="10795" y="109048"/>
                    </a:lnTo>
                    <a:lnTo>
                      <a:pt x="10978" y="116489"/>
                    </a:lnTo>
                    <a:lnTo>
                      <a:pt x="34680" y="116581"/>
                    </a:lnTo>
                    <a:lnTo>
                      <a:pt x="32521" y="89985"/>
                    </a:lnTo>
                    <a:lnTo>
                      <a:pt x="31051" y="71060"/>
                    </a:lnTo>
                    <a:lnTo>
                      <a:pt x="30592" y="64354"/>
                    </a:lnTo>
                    <a:lnTo>
                      <a:pt x="30454" y="62195"/>
                    </a:lnTo>
                    <a:lnTo>
                      <a:pt x="30408" y="61093"/>
                    </a:lnTo>
                    <a:lnTo>
                      <a:pt x="30362" y="58429"/>
                    </a:lnTo>
                    <a:lnTo>
                      <a:pt x="30225" y="54432"/>
                    </a:lnTo>
                    <a:lnTo>
                      <a:pt x="30041" y="49380"/>
                    </a:lnTo>
                    <a:lnTo>
                      <a:pt x="29765" y="43546"/>
                    </a:lnTo>
                    <a:lnTo>
                      <a:pt x="29076" y="30547"/>
                    </a:lnTo>
                    <a:lnTo>
                      <a:pt x="28341" y="17639"/>
                    </a:lnTo>
                    <a:lnTo>
                      <a:pt x="27606" y="5054"/>
                    </a:lnTo>
                    <a:lnTo>
                      <a:pt x="27285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331;p47"/>
              <p:cNvSpPr/>
              <p:nvPr/>
            </p:nvSpPr>
            <p:spPr>
              <a:xfrm>
                <a:off x="6739947" y="4517898"/>
                <a:ext cx="292544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1360" h="460" extrusionOk="0">
                    <a:moveTo>
                      <a:pt x="6247" y="0"/>
                    </a:moveTo>
                    <a:lnTo>
                      <a:pt x="3170" y="46"/>
                    </a:lnTo>
                    <a:lnTo>
                      <a:pt x="46" y="92"/>
                    </a:lnTo>
                    <a:lnTo>
                      <a:pt x="0" y="138"/>
                    </a:lnTo>
                    <a:lnTo>
                      <a:pt x="0" y="184"/>
                    </a:lnTo>
                    <a:lnTo>
                      <a:pt x="46" y="230"/>
                    </a:lnTo>
                    <a:lnTo>
                      <a:pt x="3170" y="322"/>
                    </a:lnTo>
                    <a:lnTo>
                      <a:pt x="6247" y="368"/>
                    </a:lnTo>
                    <a:lnTo>
                      <a:pt x="9141" y="414"/>
                    </a:lnTo>
                    <a:lnTo>
                      <a:pt x="13826" y="460"/>
                    </a:lnTo>
                    <a:lnTo>
                      <a:pt x="18511" y="414"/>
                    </a:lnTo>
                    <a:lnTo>
                      <a:pt x="20257" y="368"/>
                    </a:lnTo>
                    <a:lnTo>
                      <a:pt x="21313" y="276"/>
                    </a:lnTo>
                    <a:lnTo>
                      <a:pt x="21359" y="230"/>
                    </a:lnTo>
                    <a:lnTo>
                      <a:pt x="21313" y="230"/>
                    </a:lnTo>
                    <a:lnTo>
                      <a:pt x="20257" y="138"/>
                    </a:lnTo>
                    <a:lnTo>
                      <a:pt x="18511" y="46"/>
                    </a:lnTo>
                    <a:lnTo>
                      <a:pt x="1382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332;p47"/>
              <p:cNvSpPr/>
              <p:nvPr/>
            </p:nvSpPr>
            <p:spPr>
              <a:xfrm>
                <a:off x="6924266" y="3026924"/>
                <a:ext cx="84312" cy="1433739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04684" extrusionOk="0">
                    <a:moveTo>
                      <a:pt x="47" y="0"/>
                    </a:moveTo>
                    <a:lnTo>
                      <a:pt x="1" y="46"/>
                    </a:lnTo>
                    <a:lnTo>
                      <a:pt x="1" y="92"/>
                    </a:lnTo>
                    <a:lnTo>
                      <a:pt x="322" y="11300"/>
                    </a:lnTo>
                    <a:lnTo>
                      <a:pt x="644" y="22508"/>
                    </a:lnTo>
                    <a:lnTo>
                      <a:pt x="1011" y="32429"/>
                    </a:lnTo>
                    <a:lnTo>
                      <a:pt x="1425" y="42305"/>
                    </a:lnTo>
                    <a:lnTo>
                      <a:pt x="1930" y="52227"/>
                    </a:lnTo>
                    <a:lnTo>
                      <a:pt x="2527" y="62103"/>
                    </a:lnTo>
                    <a:lnTo>
                      <a:pt x="3216" y="72484"/>
                    </a:lnTo>
                    <a:lnTo>
                      <a:pt x="3584" y="77904"/>
                    </a:lnTo>
                    <a:lnTo>
                      <a:pt x="3951" y="83416"/>
                    </a:lnTo>
                    <a:lnTo>
                      <a:pt x="4410" y="88882"/>
                    </a:lnTo>
                    <a:lnTo>
                      <a:pt x="4916" y="94302"/>
                    </a:lnTo>
                    <a:lnTo>
                      <a:pt x="5467" y="99585"/>
                    </a:lnTo>
                    <a:lnTo>
                      <a:pt x="6064" y="104637"/>
                    </a:lnTo>
                    <a:lnTo>
                      <a:pt x="6110" y="104683"/>
                    </a:lnTo>
                    <a:lnTo>
                      <a:pt x="6156" y="104637"/>
                    </a:lnTo>
                    <a:lnTo>
                      <a:pt x="5834" y="101744"/>
                    </a:lnTo>
                    <a:lnTo>
                      <a:pt x="5559" y="98620"/>
                    </a:lnTo>
                    <a:lnTo>
                      <a:pt x="5053" y="92051"/>
                    </a:lnTo>
                    <a:lnTo>
                      <a:pt x="4594" y="85483"/>
                    </a:lnTo>
                    <a:lnTo>
                      <a:pt x="4135" y="79466"/>
                    </a:lnTo>
                    <a:lnTo>
                      <a:pt x="3721" y="74505"/>
                    </a:lnTo>
                    <a:lnTo>
                      <a:pt x="3354" y="69544"/>
                    </a:lnTo>
                    <a:lnTo>
                      <a:pt x="2711" y="59622"/>
                    </a:lnTo>
                    <a:lnTo>
                      <a:pt x="2114" y="49655"/>
                    </a:lnTo>
                    <a:lnTo>
                      <a:pt x="1654" y="39733"/>
                    </a:lnTo>
                    <a:lnTo>
                      <a:pt x="1241" y="29857"/>
                    </a:lnTo>
                    <a:lnTo>
                      <a:pt x="828" y="19935"/>
                    </a:lnTo>
                    <a:lnTo>
                      <a:pt x="139" y="92"/>
                    </a:lnTo>
                    <a:lnTo>
                      <a:pt x="139" y="46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333;p47"/>
              <p:cNvSpPr/>
              <p:nvPr/>
            </p:nvSpPr>
            <p:spPr>
              <a:xfrm>
                <a:off x="6607206" y="3234526"/>
                <a:ext cx="95638" cy="50332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3675" extrusionOk="0">
                    <a:moveTo>
                      <a:pt x="92" y="0"/>
                    </a:moveTo>
                    <a:lnTo>
                      <a:pt x="0" y="92"/>
                    </a:lnTo>
                    <a:lnTo>
                      <a:pt x="0" y="184"/>
                    </a:lnTo>
                    <a:lnTo>
                      <a:pt x="46" y="276"/>
                    </a:lnTo>
                    <a:lnTo>
                      <a:pt x="1746" y="1195"/>
                    </a:lnTo>
                    <a:lnTo>
                      <a:pt x="3445" y="2021"/>
                    </a:lnTo>
                    <a:lnTo>
                      <a:pt x="6890" y="3675"/>
                    </a:lnTo>
                    <a:lnTo>
                      <a:pt x="6982" y="3675"/>
                    </a:lnTo>
                    <a:lnTo>
                      <a:pt x="6982" y="3629"/>
                    </a:lnTo>
                    <a:lnTo>
                      <a:pt x="6982" y="3537"/>
                    </a:lnTo>
                    <a:lnTo>
                      <a:pt x="5329" y="2573"/>
                    </a:lnTo>
                    <a:lnTo>
                      <a:pt x="3629" y="1654"/>
                    </a:lnTo>
                    <a:lnTo>
                      <a:pt x="1929" y="781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334;p47"/>
              <p:cNvSpPr/>
              <p:nvPr/>
            </p:nvSpPr>
            <p:spPr>
              <a:xfrm>
                <a:off x="6606576" y="3122549"/>
                <a:ext cx="60399" cy="142191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10382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184" y="1470"/>
                    </a:lnTo>
                    <a:lnTo>
                      <a:pt x="322" y="2894"/>
                    </a:lnTo>
                    <a:lnTo>
                      <a:pt x="460" y="4134"/>
                    </a:lnTo>
                    <a:lnTo>
                      <a:pt x="735" y="5328"/>
                    </a:lnTo>
                    <a:lnTo>
                      <a:pt x="919" y="5834"/>
                    </a:lnTo>
                    <a:lnTo>
                      <a:pt x="1195" y="6339"/>
                    </a:lnTo>
                    <a:lnTo>
                      <a:pt x="1516" y="6798"/>
                    </a:lnTo>
                    <a:lnTo>
                      <a:pt x="1929" y="7212"/>
                    </a:lnTo>
                    <a:lnTo>
                      <a:pt x="2435" y="7579"/>
                    </a:lnTo>
                    <a:lnTo>
                      <a:pt x="2894" y="7947"/>
                    </a:lnTo>
                    <a:lnTo>
                      <a:pt x="3399" y="8268"/>
                    </a:lnTo>
                    <a:lnTo>
                      <a:pt x="3859" y="8636"/>
                    </a:lnTo>
                    <a:lnTo>
                      <a:pt x="3905" y="8911"/>
                    </a:lnTo>
                    <a:lnTo>
                      <a:pt x="4042" y="9600"/>
                    </a:lnTo>
                    <a:lnTo>
                      <a:pt x="4134" y="9968"/>
                    </a:lnTo>
                    <a:lnTo>
                      <a:pt x="4272" y="10335"/>
                    </a:lnTo>
                    <a:lnTo>
                      <a:pt x="4318" y="10381"/>
                    </a:lnTo>
                    <a:lnTo>
                      <a:pt x="4364" y="10381"/>
                    </a:lnTo>
                    <a:lnTo>
                      <a:pt x="4364" y="10335"/>
                    </a:lnTo>
                    <a:lnTo>
                      <a:pt x="4410" y="9968"/>
                    </a:lnTo>
                    <a:lnTo>
                      <a:pt x="4364" y="9600"/>
                    </a:lnTo>
                    <a:lnTo>
                      <a:pt x="4318" y="8865"/>
                    </a:lnTo>
                    <a:lnTo>
                      <a:pt x="4042" y="6890"/>
                    </a:lnTo>
                    <a:lnTo>
                      <a:pt x="3629" y="4593"/>
                    </a:lnTo>
                    <a:lnTo>
                      <a:pt x="3124" y="2526"/>
                    </a:lnTo>
                    <a:lnTo>
                      <a:pt x="2573" y="459"/>
                    </a:lnTo>
                    <a:lnTo>
                      <a:pt x="2481" y="459"/>
                    </a:lnTo>
                    <a:lnTo>
                      <a:pt x="2710" y="1516"/>
                    </a:lnTo>
                    <a:lnTo>
                      <a:pt x="2848" y="2572"/>
                    </a:lnTo>
                    <a:lnTo>
                      <a:pt x="3216" y="4685"/>
                    </a:lnTo>
                    <a:lnTo>
                      <a:pt x="3537" y="6798"/>
                    </a:lnTo>
                    <a:lnTo>
                      <a:pt x="3675" y="7763"/>
                    </a:lnTo>
                    <a:lnTo>
                      <a:pt x="3767" y="8130"/>
                    </a:lnTo>
                    <a:lnTo>
                      <a:pt x="3767" y="8130"/>
                    </a:lnTo>
                    <a:lnTo>
                      <a:pt x="3216" y="7671"/>
                    </a:lnTo>
                    <a:lnTo>
                      <a:pt x="2710" y="7304"/>
                    </a:lnTo>
                    <a:lnTo>
                      <a:pt x="2251" y="6890"/>
                    </a:lnTo>
                    <a:lnTo>
                      <a:pt x="1838" y="6477"/>
                    </a:lnTo>
                    <a:lnTo>
                      <a:pt x="1516" y="5971"/>
                    </a:lnTo>
                    <a:lnTo>
                      <a:pt x="1286" y="5466"/>
                    </a:lnTo>
                    <a:lnTo>
                      <a:pt x="1149" y="4915"/>
                    </a:lnTo>
                    <a:lnTo>
                      <a:pt x="827" y="3721"/>
                    </a:lnTo>
                    <a:lnTo>
                      <a:pt x="597" y="2526"/>
                    </a:lnTo>
                    <a:lnTo>
                      <a:pt x="92" y="4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335;p47"/>
              <p:cNvSpPr/>
              <p:nvPr/>
            </p:nvSpPr>
            <p:spPr>
              <a:xfrm>
                <a:off x="6334796" y="2585287"/>
                <a:ext cx="374335" cy="588224"/>
              </a:xfrm>
              <a:custGeom>
                <a:avLst/>
                <a:gdLst/>
                <a:ahLst/>
                <a:cxnLst/>
                <a:rect l="l" t="t" r="r" b="b"/>
                <a:pathLst>
                  <a:path w="27332" h="42949" extrusionOk="0">
                    <a:moveTo>
                      <a:pt x="26321" y="1"/>
                    </a:moveTo>
                    <a:lnTo>
                      <a:pt x="25953" y="92"/>
                    </a:lnTo>
                    <a:lnTo>
                      <a:pt x="25494" y="322"/>
                    </a:lnTo>
                    <a:lnTo>
                      <a:pt x="24943" y="598"/>
                    </a:lnTo>
                    <a:lnTo>
                      <a:pt x="24392" y="1011"/>
                    </a:lnTo>
                    <a:lnTo>
                      <a:pt x="23703" y="1470"/>
                    </a:lnTo>
                    <a:lnTo>
                      <a:pt x="23014" y="2114"/>
                    </a:lnTo>
                    <a:lnTo>
                      <a:pt x="22187" y="2803"/>
                    </a:lnTo>
                    <a:lnTo>
                      <a:pt x="21360" y="3583"/>
                    </a:lnTo>
                    <a:lnTo>
                      <a:pt x="19936" y="5053"/>
                    </a:lnTo>
                    <a:lnTo>
                      <a:pt x="18374" y="6753"/>
                    </a:lnTo>
                    <a:lnTo>
                      <a:pt x="16721" y="8728"/>
                    </a:lnTo>
                    <a:lnTo>
                      <a:pt x="15021" y="10841"/>
                    </a:lnTo>
                    <a:lnTo>
                      <a:pt x="13276" y="13138"/>
                    </a:lnTo>
                    <a:lnTo>
                      <a:pt x="11484" y="15526"/>
                    </a:lnTo>
                    <a:lnTo>
                      <a:pt x="9739" y="18007"/>
                    </a:lnTo>
                    <a:lnTo>
                      <a:pt x="8039" y="20579"/>
                    </a:lnTo>
                    <a:lnTo>
                      <a:pt x="6432" y="23105"/>
                    </a:lnTo>
                    <a:lnTo>
                      <a:pt x="4916" y="25632"/>
                    </a:lnTo>
                    <a:lnTo>
                      <a:pt x="3584" y="28112"/>
                    </a:lnTo>
                    <a:lnTo>
                      <a:pt x="2987" y="29306"/>
                    </a:lnTo>
                    <a:lnTo>
                      <a:pt x="2389" y="30455"/>
                    </a:lnTo>
                    <a:lnTo>
                      <a:pt x="1884" y="31603"/>
                    </a:lnTo>
                    <a:lnTo>
                      <a:pt x="1425" y="32705"/>
                    </a:lnTo>
                    <a:lnTo>
                      <a:pt x="1011" y="33762"/>
                    </a:lnTo>
                    <a:lnTo>
                      <a:pt x="690" y="34772"/>
                    </a:lnTo>
                    <a:lnTo>
                      <a:pt x="414" y="35737"/>
                    </a:lnTo>
                    <a:lnTo>
                      <a:pt x="185" y="36656"/>
                    </a:lnTo>
                    <a:lnTo>
                      <a:pt x="47" y="37483"/>
                    </a:lnTo>
                    <a:lnTo>
                      <a:pt x="1" y="38263"/>
                    </a:lnTo>
                    <a:lnTo>
                      <a:pt x="1" y="38723"/>
                    </a:lnTo>
                    <a:lnTo>
                      <a:pt x="47" y="39182"/>
                    </a:lnTo>
                    <a:lnTo>
                      <a:pt x="93" y="39596"/>
                    </a:lnTo>
                    <a:lnTo>
                      <a:pt x="185" y="39963"/>
                    </a:lnTo>
                    <a:lnTo>
                      <a:pt x="322" y="40330"/>
                    </a:lnTo>
                    <a:lnTo>
                      <a:pt x="506" y="40652"/>
                    </a:lnTo>
                    <a:lnTo>
                      <a:pt x="644" y="40974"/>
                    </a:lnTo>
                    <a:lnTo>
                      <a:pt x="874" y="41249"/>
                    </a:lnTo>
                    <a:lnTo>
                      <a:pt x="1103" y="41479"/>
                    </a:lnTo>
                    <a:lnTo>
                      <a:pt x="1379" y="41708"/>
                    </a:lnTo>
                    <a:lnTo>
                      <a:pt x="1655" y="41938"/>
                    </a:lnTo>
                    <a:lnTo>
                      <a:pt x="1930" y="42122"/>
                    </a:lnTo>
                    <a:lnTo>
                      <a:pt x="2252" y="42306"/>
                    </a:lnTo>
                    <a:lnTo>
                      <a:pt x="2619" y="42443"/>
                    </a:lnTo>
                    <a:lnTo>
                      <a:pt x="3354" y="42673"/>
                    </a:lnTo>
                    <a:lnTo>
                      <a:pt x="4181" y="42857"/>
                    </a:lnTo>
                    <a:lnTo>
                      <a:pt x="5100" y="42949"/>
                    </a:lnTo>
                    <a:lnTo>
                      <a:pt x="7075" y="42949"/>
                    </a:lnTo>
                    <a:lnTo>
                      <a:pt x="8131" y="42857"/>
                    </a:lnTo>
                    <a:lnTo>
                      <a:pt x="9188" y="42673"/>
                    </a:lnTo>
                    <a:lnTo>
                      <a:pt x="10336" y="42489"/>
                    </a:lnTo>
                    <a:lnTo>
                      <a:pt x="11484" y="42260"/>
                    </a:lnTo>
                    <a:lnTo>
                      <a:pt x="11944" y="42076"/>
                    </a:lnTo>
                    <a:lnTo>
                      <a:pt x="12587" y="41754"/>
                    </a:lnTo>
                    <a:lnTo>
                      <a:pt x="13322" y="41295"/>
                    </a:lnTo>
                    <a:lnTo>
                      <a:pt x="14194" y="40698"/>
                    </a:lnTo>
                    <a:lnTo>
                      <a:pt x="15113" y="40009"/>
                    </a:lnTo>
                    <a:lnTo>
                      <a:pt x="16078" y="39274"/>
                    </a:lnTo>
                    <a:lnTo>
                      <a:pt x="17088" y="38447"/>
                    </a:lnTo>
                    <a:lnTo>
                      <a:pt x="18053" y="37620"/>
                    </a:lnTo>
                    <a:lnTo>
                      <a:pt x="19017" y="36748"/>
                    </a:lnTo>
                    <a:lnTo>
                      <a:pt x="19890" y="35875"/>
                    </a:lnTo>
                    <a:lnTo>
                      <a:pt x="20717" y="35048"/>
                    </a:lnTo>
                    <a:lnTo>
                      <a:pt x="21406" y="34267"/>
                    </a:lnTo>
                    <a:lnTo>
                      <a:pt x="22003" y="33532"/>
                    </a:lnTo>
                    <a:lnTo>
                      <a:pt x="22417" y="32889"/>
                    </a:lnTo>
                    <a:lnTo>
                      <a:pt x="22554" y="32614"/>
                    </a:lnTo>
                    <a:lnTo>
                      <a:pt x="22600" y="32338"/>
                    </a:lnTo>
                    <a:lnTo>
                      <a:pt x="22646" y="32108"/>
                    </a:lnTo>
                    <a:lnTo>
                      <a:pt x="22600" y="31925"/>
                    </a:lnTo>
                    <a:lnTo>
                      <a:pt x="22508" y="31787"/>
                    </a:lnTo>
                    <a:lnTo>
                      <a:pt x="22325" y="31603"/>
                    </a:lnTo>
                    <a:lnTo>
                      <a:pt x="21636" y="31052"/>
                    </a:lnTo>
                    <a:lnTo>
                      <a:pt x="19569" y="29490"/>
                    </a:lnTo>
                    <a:lnTo>
                      <a:pt x="17548" y="28020"/>
                    </a:lnTo>
                    <a:lnTo>
                      <a:pt x="16859" y="27515"/>
                    </a:lnTo>
                    <a:lnTo>
                      <a:pt x="16675" y="27331"/>
                    </a:lnTo>
                    <a:lnTo>
                      <a:pt x="16629" y="27239"/>
                    </a:lnTo>
                    <a:lnTo>
                      <a:pt x="16629" y="27056"/>
                    </a:lnTo>
                    <a:lnTo>
                      <a:pt x="16721" y="26780"/>
                    </a:lnTo>
                    <a:lnTo>
                      <a:pt x="16996" y="25999"/>
                    </a:lnTo>
                    <a:lnTo>
                      <a:pt x="17502" y="24805"/>
                    </a:lnTo>
                    <a:lnTo>
                      <a:pt x="18099" y="23381"/>
                    </a:lnTo>
                    <a:lnTo>
                      <a:pt x="19661" y="19844"/>
                    </a:lnTo>
                    <a:lnTo>
                      <a:pt x="21498" y="15802"/>
                    </a:lnTo>
                    <a:lnTo>
                      <a:pt x="23381" y="11668"/>
                    </a:lnTo>
                    <a:lnTo>
                      <a:pt x="25081" y="7763"/>
                    </a:lnTo>
                    <a:lnTo>
                      <a:pt x="25816" y="6110"/>
                    </a:lnTo>
                    <a:lnTo>
                      <a:pt x="26413" y="4594"/>
                    </a:lnTo>
                    <a:lnTo>
                      <a:pt x="26872" y="3400"/>
                    </a:lnTo>
                    <a:lnTo>
                      <a:pt x="27102" y="2527"/>
                    </a:lnTo>
                    <a:lnTo>
                      <a:pt x="27240" y="1930"/>
                    </a:lnTo>
                    <a:lnTo>
                      <a:pt x="27331" y="1379"/>
                    </a:lnTo>
                    <a:lnTo>
                      <a:pt x="27331" y="919"/>
                    </a:lnTo>
                    <a:lnTo>
                      <a:pt x="27240" y="552"/>
                    </a:lnTo>
                    <a:lnTo>
                      <a:pt x="27148" y="276"/>
                    </a:lnTo>
                    <a:lnTo>
                      <a:pt x="27056" y="184"/>
                    </a:lnTo>
                    <a:lnTo>
                      <a:pt x="26918" y="92"/>
                    </a:lnTo>
                    <a:lnTo>
                      <a:pt x="26826" y="47"/>
                    </a:lnTo>
                    <a:lnTo>
                      <a:pt x="26688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336;p47"/>
              <p:cNvSpPr/>
              <p:nvPr/>
            </p:nvSpPr>
            <p:spPr>
              <a:xfrm>
                <a:off x="6328509" y="2582137"/>
                <a:ext cx="385648" cy="598920"/>
              </a:xfrm>
              <a:custGeom>
                <a:avLst/>
                <a:gdLst/>
                <a:ahLst/>
                <a:cxnLst/>
                <a:rect l="l" t="t" r="r" b="b"/>
                <a:pathLst>
                  <a:path w="28158" h="43730" extrusionOk="0">
                    <a:moveTo>
                      <a:pt x="27285" y="1"/>
                    </a:moveTo>
                    <a:lnTo>
                      <a:pt x="26872" y="47"/>
                    </a:lnTo>
                    <a:lnTo>
                      <a:pt x="26367" y="185"/>
                    </a:lnTo>
                    <a:lnTo>
                      <a:pt x="25769" y="460"/>
                    </a:lnTo>
                    <a:lnTo>
                      <a:pt x="25080" y="828"/>
                    </a:lnTo>
                    <a:lnTo>
                      <a:pt x="24299" y="1333"/>
                    </a:lnTo>
                    <a:lnTo>
                      <a:pt x="23427" y="1930"/>
                    </a:lnTo>
                    <a:lnTo>
                      <a:pt x="22508" y="2665"/>
                    </a:lnTo>
                    <a:lnTo>
                      <a:pt x="21957" y="3124"/>
                    </a:lnTo>
                    <a:lnTo>
                      <a:pt x="21314" y="3722"/>
                    </a:lnTo>
                    <a:lnTo>
                      <a:pt x="20625" y="4457"/>
                    </a:lnTo>
                    <a:lnTo>
                      <a:pt x="19890" y="5283"/>
                    </a:lnTo>
                    <a:lnTo>
                      <a:pt x="18190" y="7258"/>
                    </a:lnTo>
                    <a:lnTo>
                      <a:pt x="16353" y="9555"/>
                    </a:lnTo>
                    <a:lnTo>
                      <a:pt x="14378" y="12173"/>
                    </a:lnTo>
                    <a:lnTo>
                      <a:pt x="12357" y="14975"/>
                    </a:lnTo>
                    <a:lnTo>
                      <a:pt x="10290" y="17961"/>
                    </a:lnTo>
                    <a:lnTo>
                      <a:pt x="8269" y="21039"/>
                    </a:lnTo>
                    <a:lnTo>
                      <a:pt x="6385" y="24116"/>
                    </a:lnTo>
                    <a:lnTo>
                      <a:pt x="5467" y="25632"/>
                    </a:lnTo>
                    <a:lnTo>
                      <a:pt x="4594" y="27148"/>
                    </a:lnTo>
                    <a:lnTo>
                      <a:pt x="3813" y="28618"/>
                    </a:lnTo>
                    <a:lnTo>
                      <a:pt x="3078" y="30088"/>
                    </a:lnTo>
                    <a:lnTo>
                      <a:pt x="2389" y="31466"/>
                    </a:lnTo>
                    <a:lnTo>
                      <a:pt x="1746" y="32844"/>
                    </a:lnTo>
                    <a:lnTo>
                      <a:pt x="1241" y="34130"/>
                    </a:lnTo>
                    <a:lnTo>
                      <a:pt x="781" y="35370"/>
                    </a:lnTo>
                    <a:lnTo>
                      <a:pt x="414" y="36472"/>
                    </a:lnTo>
                    <a:lnTo>
                      <a:pt x="184" y="37575"/>
                    </a:lnTo>
                    <a:lnTo>
                      <a:pt x="46" y="38539"/>
                    </a:lnTo>
                    <a:lnTo>
                      <a:pt x="1" y="38953"/>
                    </a:lnTo>
                    <a:lnTo>
                      <a:pt x="1" y="39412"/>
                    </a:lnTo>
                    <a:lnTo>
                      <a:pt x="1" y="39780"/>
                    </a:lnTo>
                    <a:lnTo>
                      <a:pt x="92" y="40147"/>
                    </a:lnTo>
                    <a:lnTo>
                      <a:pt x="184" y="40469"/>
                    </a:lnTo>
                    <a:lnTo>
                      <a:pt x="276" y="40790"/>
                    </a:lnTo>
                    <a:lnTo>
                      <a:pt x="506" y="41158"/>
                    </a:lnTo>
                    <a:lnTo>
                      <a:pt x="735" y="41525"/>
                    </a:lnTo>
                    <a:lnTo>
                      <a:pt x="965" y="41847"/>
                    </a:lnTo>
                    <a:lnTo>
                      <a:pt x="1287" y="42122"/>
                    </a:lnTo>
                    <a:lnTo>
                      <a:pt x="1562" y="42398"/>
                    </a:lnTo>
                    <a:lnTo>
                      <a:pt x="1884" y="42628"/>
                    </a:lnTo>
                    <a:lnTo>
                      <a:pt x="2251" y="42811"/>
                    </a:lnTo>
                    <a:lnTo>
                      <a:pt x="2573" y="42995"/>
                    </a:lnTo>
                    <a:lnTo>
                      <a:pt x="3354" y="43271"/>
                    </a:lnTo>
                    <a:lnTo>
                      <a:pt x="4135" y="43500"/>
                    </a:lnTo>
                    <a:lnTo>
                      <a:pt x="4915" y="43638"/>
                    </a:lnTo>
                    <a:lnTo>
                      <a:pt x="5696" y="43684"/>
                    </a:lnTo>
                    <a:lnTo>
                      <a:pt x="6431" y="43730"/>
                    </a:lnTo>
                    <a:lnTo>
                      <a:pt x="7166" y="43730"/>
                    </a:lnTo>
                    <a:lnTo>
                      <a:pt x="8406" y="43638"/>
                    </a:lnTo>
                    <a:lnTo>
                      <a:pt x="9279" y="43500"/>
                    </a:lnTo>
                    <a:lnTo>
                      <a:pt x="9601" y="43408"/>
                    </a:lnTo>
                    <a:lnTo>
                      <a:pt x="20946" y="29169"/>
                    </a:lnTo>
                    <a:lnTo>
                      <a:pt x="20441" y="28939"/>
                    </a:lnTo>
                    <a:lnTo>
                      <a:pt x="19247" y="28434"/>
                    </a:lnTo>
                    <a:lnTo>
                      <a:pt x="18604" y="28112"/>
                    </a:lnTo>
                    <a:lnTo>
                      <a:pt x="18053" y="27791"/>
                    </a:lnTo>
                    <a:lnTo>
                      <a:pt x="17823" y="27607"/>
                    </a:lnTo>
                    <a:lnTo>
                      <a:pt x="17639" y="27423"/>
                    </a:lnTo>
                    <a:lnTo>
                      <a:pt x="17547" y="27286"/>
                    </a:lnTo>
                    <a:lnTo>
                      <a:pt x="17501" y="27148"/>
                    </a:lnTo>
                    <a:lnTo>
                      <a:pt x="17593" y="26780"/>
                    </a:lnTo>
                    <a:lnTo>
                      <a:pt x="17823" y="26137"/>
                    </a:lnTo>
                    <a:lnTo>
                      <a:pt x="18742" y="23932"/>
                    </a:lnTo>
                    <a:lnTo>
                      <a:pt x="21773" y="17364"/>
                    </a:lnTo>
                    <a:lnTo>
                      <a:pt x="23473" y="13597"/>
                    </a:lnTo>
                    <a:lnTo>
                      <a:pt x="25126" y="9969"/>
                    </a:lnTo>
                    <a:lnTo>
                      <a:pt x="26504" y="6799"/>
                    </a:lnTo>
                    <a:lnTo>
                      <a:pt x="27010" y="5467"/>
                    </a:lnTo>
                    <a:lnTo>
                      <a:pt x="27423" y="4411"/>
                    </a:lnTo>
                    <a:lnTo>
                      <a:pt x="27745" y="3538"/>
                    </a:lnTo>
                    <a:lnTo>
                      <a:pt x="27928" y="2757"/>
                    </a:lnTo>
                    <a:lnTo>
                      <a:pt x="28112" y="2022"/>
                    </a:lnTo>
                    <a:lnTo>
                      <a:pt x="28158" y="1425"/>
                    </a:lnTo>
                    <a:lnTo>
                      <a:pt x="28158" y="966"/>
                    </a:lnTo>
                    <a:lnTo>
                      <a:pt x="28066" y="552"/>
                    </a:lnTo>
                    <a:lnTo>
                      <a:pt x="27974" y="414"/>
                    </a:lnTo>
                    <a:lnTo>
                      <a:pt x="27882" y="277"/>
                    </a:lnTo>
                    <a:lnTo>
                      <a:pt x="27790" y="139"/>
                    </a:lnTo>
                    <a:lnTo>
                      <a:pt x="27653" y="93"/>
                    </a:lnTo>
                    <a:lnTo>
                      <a:pt x="27469" y="47"/>
                    </a:lnTo>
                    <a:lnTo>
                      <a:pt x="27285" y="1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337;p47"/>
              <p:cNvSpPr/>
              <p:nvPr/>
            </p:nvSpPr>
            <p:spPr>
              <a:xfrm>
                <a:off x="6386388" y="2955199"/>
                <a:ext cx="182457" cy="110115"/>
              </a:xfrm>
              <a:custGeom>
                <a:avLst/>
                <a:gdLst/>
                <a:ahLst/>
                <a:cxnLst/>
                <a:rect l="l" t="t" r="r" b="b"/>
                <a:pathLst>
                  <a:path w="13322" h="8040" extrusionOk="0">
                    <a:moveTo>
                      <a:pt x="13275" y="1"/>
                    </a:moveTo>
                    <a:lnTo>
                      <a:pt x="12494" y="230"/>
                    </a:lnTo>
                    <a:lnTo>
                      <a:pt x="11805" y="506"/>
                    </a:lnTo>
                    <a:lnTo>
                      <a:pt x="10381" y="1149"/>
                    </a:lnTo>
                    <a:lnTo>
                      <a:pt x="9003" y="1838"/>
                    </a:lnTo>
                    <a:lnTo>
                      <a:pt x="7625" y="2527"/>
                    </a:lnTo>
                    <a:lnTo>
                      <a:pt x="6293" y="3308"/>
                    </a:lnTo>
                    <a:lnTo>
                      <a:pt x="5007" y="4089"/>
                    </a:lnTo>
                    <a:lnTo>
                      <a:pt x="4364" y="4502"/>
                    </a:lnTo>
                    <a:lnTo>
                      <a:pt x="4134" y="4548"/>
                    </a:lnTo>
                    <a:lnTo>
                      <a:pt x="3629" y="4778"/>
                    </a:lnTo>
                    <a:lnTo>
                      <a:pt x="3124" y="4962"/>
                    </a:lnTo>
                    <a:lnTo>
                      <a:pt x="2205" y="5467"/>
                    </a:lnTo>
                    <a:lnTo>
                      <a:pt x="1287" y="5972"/>
                    </a:lnTo>
                    <a:lnTo>
                      <a:pt x="1287" y="6018"/>
                    </a:lnTo>
                    <a:lnTo>
                      <a:pt x="1333" y="6064"/>
                    </a:lnTo>
                    <a:lnTo>
                      <a:pt x="2297" y="5559"/>
                    </a:lnTo>
                    <a:lnTo>
                      <a:pt x="3262" y="5145"/>
                    </a:lnTo>
                    <a:lnTo>
                      <a:pt x="3537" y="5053"/>
                    </a:lnTo>
                    <a:lnTo>
                      <a:pt x="3537" y="5053"/>
                    </a:lnTo>
                    <a:lnTo>
                      <a:pt x="2527" y="5788"/>
                    </a:lnTo>
                    <a:lnTo>
                      <a:pt x="1241" y="6845"/>
                    </a:lnTo>
                    <a:lnTo>
                      <a:pt x="0" y="7947"/>
                    </a:lnTo>
                    <a:lnTo>
                      <a:pt x="0" y="8039"/>
                    </a:lnTo>
                    <a:lnTo>
                      <a:pt x="92" y="8039"/>
                    </a:lnTo>
                    <a:lnTo>
                      <a:pt x="644" y="7534"/>
                    </a:lnTo>
                    <a:lnTo>
                      <a:pt x="1195" y="7074"/>
                    </a:lnTo>
                    <a:lnTo>
                      <a:pt x="1792" y="6615"/>
                    </a:lnTo>
                    <a:lnTo>
                      <a:pt x="2435" y="6202"/>
                    </a:lnTo>
                    <a:lnTo>
                      <a:pt x="3675" y="5421"/>
                    </a:lnTo>
                    <a:lnTo>
                      <a:pt x="4961" y="4686"/>
                    </a:lnTo>
                    <a:lnTo>
                      <a:pt x="7580" y="3170"/>
                    </a:lnTo>
                    <a:lnTo>
                      <a:pt x="8866" y="2389"/>
                    </a:lnTo>
                    <a:lnTo>
                      <a:pt x="10198" y="1654"/>
                    </a:lnTo>
                    <a:lnTo>
                      <a:pt x="11759" y="827"/>
                    </a:lnTo>
                    <a:lnTo>
                      <a:pt x="12540" y="460"/>
                    </a:lnTo>
                    <a:lnTo>
                      <a:pt x="13321" y="47"/>
                    </a:lnTo>
                    <a:lnTo>
                      <a:pt x="1332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338;p47"/>
              <p:cNvSpPr/>
              <p:nvPr/>
            </p:nvSpPr>
            <p:spPr>
              <a:xfrm>
                <a:off x="6506542" y="2551951"/>
                <a:ext cx="481287" cy="624710"/>
              </a:xfrm>
              <a:custGeom>
                <a:avLst/>
                <a:gdLst/>
                <a:ahLst/>
                <a:cxnLst/>
                <a:rect l="l" t="t" r="r" b="b"/>
                <a:pathLst>
                  <a:path w="35141" h="45613" extrusionOk="0">
                    <a:moveTo>
                      <a:pt x="16904" y="0"/>
                    </a:moveTo>
                    <a:lnTo>
                      <a:pt x="16353" y="92"/>
                    </a:lnTo>
                    <a:lnTo>
                      <a:pt x="15802" y="184"/>
                    </a:lnTo>
                    <a:lnTo>
                      <a:pt x="15297" y="322"/>
                    </a:lnTo>
                    <a:lnTo>
                      <a:pt x="14883" y="505"/>
                    </a:lnTo>
                    <a:lnTo>
                      <a:pt x="14516" y="643"/>
                    </a:lnTo>
                    <a:lnTo>
                      <a:pt x="14240" y="827"/>
                    </a:lnTo>
                    <a:lnTo>
                      <a:pt x="14011" y="1011"/>
                    </a:lnTo>
                    <a:lnTo>
                      <a:pt x="13643" y="1516"/>
                    </a:lnTo>
                    <a:lnTo>
                      <a:pt x="13230" y="2205"/>
                    </a:lnTo>
                    <a:lnTo>
                      <a:pt x="12770" y="3032"/>
                    </a:lnTo>
                    <a:lnTo>
                      <a:pt x="12265" y="4042"/>
                    </a:lnTo>
                    <a:lnTo>
                      <a:pt x="11760" y="5191"/>
                    </a:lnTo>
                    <a:lnTo>
                      <a:pt x="11255" y="6477"/>
                    </a:lnTo>
                    <a:lnTo>
                      <a:pt x="10152" y="9325"/>
                    </a:lnTo>
                    <a:lnTo>
                      <a:pt x="8958" y="12586"/>
                    </a:lnTo>
                    <a:lnTo>
                      <a:pt x="7764" y="16077"/>
                    </a:lnTo>
                    <a:lnTo>
                      <a:pt x="6569" y="19706"/>
                    </a:lnTo>
                    <a:lnTo>
                      <a:pt x="5421" y="23426"/>
                    </a:lnTo>
                    <a:lnTo>
                      <a:pt x="4273" y="27101"/>
                    </a:lnTo>
                    <a:lnTo>
                      <a:pt x="3216" y="30592"/>
                    </a:lnTo>
                    <a:lnTo>
                      <a:pt x="2297" y="33899"/>
                    </a:lnTo>
                    <a:lnTo>
                      <a:pt x="1471" y="36793"/>
                    </a:lnTo>
                    <a:lnTo>
                      <a:pt x="828" y="39274"/>
                    </a:lnTo>
                    <a:lnTo>
                      <a:pt x="322" y="41203"/>
                    </a:lnTo>
                    <a:lnTo>
                      <a:pt x="47" y="42443"/>
                    </a:lnTo>
                    <a:lnTo>
                      <a:pt x="1" y="42810"/>
                    </a:lnTo>
                    <a:lnTo>
                      <a:pt x="1" y="42948"/>
                    </a:lnTo>
                    <a:lnTo>
                      <a:pt x="139" y="42994"/>
                    </a:lnTo>
                    <a:lnTo>
                      <a:pt x="460" y="43040"/>
                    </a:lnTo>
                    <a:lnTo>
                      <a:pt x="1608" y="43178"/>
                    </a:lnTo>
                    <a:lnTo>
                      <a:pt x="5605" y="43545"/>
                    </a:lnTo>
                    <a:lnTo>
                      <a:pt x="11209" y="44005"/>
                    </a:lnTo>
                    <a:lnTo>
                      <a:pt x="17639" y="44464"/>
                    </a:lnTo>
                    <a:lnTo>
                      <a:pt x="29628" y="45291"/>
                    </a:lnTo>
                    <a:lnTo>
                      <a:pt x="33578" y="45566"/>
                    </a:lnTo>
                    <a:lnTo>
                      <a:pt x="35094" y="45612"/>
                    </a:lnTo>
                    <a:lnTo>
                      <a:pt x="35140" y="45475"/>
                    </a:lnTo>
                    <a:lnTo>
                      <a:pt x="35140" y="45153"/>
                    </a:lnTo>
                    <a:lnTo>
                      <a:pt x="35048" y="44051"/>
                    </a:lnTo>
                    <a:lnTo>
                      <a:pt x="34773" y="42351"/>
                    </a:lnTo>
                    <a:lnTo>
                      <a:pt x="34451" y="40192"/>
                    </a:lnTo>
                    <a:lnTo>
                      <a:pt x="32568" y="28709"/>
                    </a:lnTo>
                    <a:lnTo>
                      <a:pt x="32154" y="26274"/>
                    </a:lnTo>
                    <a:lnTo>
                      <a:pt x="31833" y="24758"/>
                    </a:lnTo>
                    <a:lnTo>
                      <a:pt x="31419" y="23059"/>
                    </a:lnTo>
                    <a:lnTo>
                      <a:pt x="30960" y="21222"/>
                    </a:lnTo>
                    <a:lnTo>
                      <a:pt x="30455" y="19246"/>
                    </a:lnTo>
                    <a:lnTo>
                      <a:pt x="29858" y="17225"/>
                    </a:lnTo>
                    <a:lnTo>
                      <a:pt x="29215" y="15204"/>
                    </a:lnTo>
                    <a:lnTo>
                      <a:pt x="28526" y="13137"/>
                    </a:lnTo>
                    <a:lnTo>
                      <a:pt x="27791" y="11116"/>
                    </a:lnTo>
                    <a:lnTo>
                      <a:pt x="27010" y="9141"/>
                    </a:lnTo>
                    <a:lnTo>
                      <a:pt x="26183" y="7258"/>
                    </a:lnTo>
                    <a:lnTo>
                      <a:pt x="25724" y="6385"/>
                    </a:lnTo>
                    <a:lnTo>
                      <a:pt x="25264" y="5558"/>
                    </a:lnTo>
                    <a:lnTo>
                      <a:pt x="24805" y="4731"/>
                    </a:lnTo>
                    <a:lnTo>
                      <a:pt x="24346" y="3996"/>
                    </a:lnTo>
                    <a:lnTo>
                      <a:pt x="23840" y="3307"/>
                    </a:lnTo>
                    <a:lnTo>
                      <a:pt x="23381" y="2618"/>
                    </a:lnTo>
                    <a:lnTo>
                      <a:pt x="22876" y="2067"/>
                    </a:lnTo>
                    <a:lnTo>
                      <a:pt x="22371" y="1516"/>
                    </a:lnTo>
                    <a:lnTo>
                      <a:pt x="21819" y="1103"/>
                    </a:lnTo>
                    <a:lnTo>
                      <a:pt x="21268" y="735"/>
                    </a:lnTo>
                    <a:lnTo>
                      <a:pt x="20671" y="459"/>
                    </a:lnTo>
                    <a:lnTo>
                      <a:pt x="20074" y="276"/>
                    </a:lnTo>
                    <a:lnTo>
                      <a:pt x="19431" y="138"/>
                    </a:lnTo>
                    <a:lnTo>
                      <a:pt x="18788" y="46"/>
                    </a:lnTo>
                    <a:lnTo>
                      <a:pt x="18145" y="0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339;p47"/>
              <p:cNvSpPr/>
              <p:nvPr/>
            </p:nvSpPr>
            <p:spPr>
              <a:xfrm>
                <a:off x="6506542" y="2672735"/>
                <a:ext cx="139054" cy="457374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33395" extrusionOk="0">
                    <a:moveTo>
                      <a:pt x="10060" y="0"/>
                    </a:moveTo>
                    <a:lnTo>
                      <a:pt x="9233" y="2159"/>
                    </a:lnTo>
                    <a:lnTo>
                      <a:pt x="8453" y="4318"/>
                    </a:lnTo>
                    <a:lnTo>
                      <a:pt x="8499" y="3721"/>
                    </a:lnTo>
                    <a:lnTo>
                      <a:pt x="8544" y="2894"/>
                    </a:lnTo>
                    <a:lnTo>
                      <a:pt x="8590" y="2067"/>
                    </a:lnTo>
                    <a:lnTo>
                      <a:pt x="8590" y="2021"/>
                    </a:lnTo>
                    <a:lnTo>
                      <a:pt x="8499" y="2021"/>
                    </a:lnTo>
                    <a:lnTo>
                      <a:pt x="8499" y="2067"/>
                    </a:lnTo>
                    <a:lnTo>
                      <a:pt x="8407" y="2894"/>
                    </a:lnTo>
                    <a:lnTo>
                      <a:pt x="8269" y="3767"/>
                    </a:lnTo>
                    <a:lnTo>
                      <a:pt x="8039" y="5283"/>
                    </a:lnTo>
                    <a:lnTo>
                      <a:pt x="7993" y="5512"/>
                    </a:lnTo>
                    <a:lnTo>
                      <a:pt x="6799" y="9141"/>
                    </a:lnTo>
                    <a:lnTo>
                      <a:pt x="5605" y="12816"/>
                    </a:lnTo>
                    <a:lnTo>
                      <a:pt x="4594" y="16077"/>
                    </a:lnTo>
                    <a:lnTo>
                      <a:pt x="3630" y="19339"/>
                    </a:lnTo>
                    <a:lnTo>
                      <a:pt x="2711" y="22600"/>
                    </a:lnTo>
                    <a:lnTo>
                      <a:pt x="1792" y="25907"/>
                    </a:lnTo>
                    <a:lnTo>
                      <a:pt x="1333" y="27744"/>
                    </a:lnTo>
                    <a:lnTo>
                      <a:pt x="874" y="29628"/>
                    </a:lnTo>
                    <a:lnTo>
                      <a:pt x="1" y="33348"/>
                    </a:lnTo>
                    <a:lnTo>
                      <a:pt x="47" y="33394"/>
                    </a:lnTo>
                    <a:lnTo>
                      <a:pt x="47" y="33348"/>
                    </a:lnTo>
                    <a:lnTo>
                      <a:pt x="3905" y="20349"/>
                    </a:lnTo>
                    <a:lnTo>
                      <a:pt x="5697" y="14332"/>
                    </a:lnTo>
                    <a:lnTo>
                      <a:pt x="7580" y="8406"/>
                    </a:lnTo>
                    <a:lnTo>
                      <a:pt x="7626" y="8360"/>
                    </a:lnTo>
                    <a:lnTo>
                      <a:pt x="7901" y="7304"/>
                    </a:lnTo>
                    <a:lnTo>
                      <a:pt x="9050" y="3721"/>
                    </a:lnTo>
                    <a:lnTo>
                      <a:pt x="10152" y="46"/>
                    </a:lnTo>
                    <a:lnTo>
                      <a:pt x="1010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340;p47"/>
              <p:cNvSpPr/>
              <p:nvPr/>
            </p:nvSpPr>
            <p:spPr>
              <a:xfrm>
                <a:off x="6682698" y="2579001"/>
                <a:ext cx="128344" cy="83682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6110" extrusionOk="0">
                    <a:moveTo>
                      <a:pt x="9325" y="0"/>
                    </a:moveTo>
                    <a:lnTo>
                      <a:pt x="8820" y="689"/>
                    </a:lnTo>
                    <a:lnTo>
                      <a:pt x="8268" y="1332"/>
                    </a:lnTo>
                    <a:lnTo>
                      <a:pt x="7717" y="1975"/>
                    </a:lnTo>
                    <a:lnTo>
                      <a:pt x="7166" y="2618"/>
                    </a:lnTo>
                    <a:lnTo>
                      <a:pt x="6661" y="3124"/>
                    </a:lnTo>
                    <a:lnTo>
                      <a:pt x="6109" y="3629"/>
                    </a:lnTo>
                    <a:lnTo>
                      <a:pt x="5512" y="4134"/>
                    </a:lnTo>
                    <a:lnTo>
                      <a:pt x="4915" y="4594"/>
                    </a:lnTo>
                    <a:lnTo>
                      <a:pt x="4318" y="5007"/>
                    </a:lnTo>
                    <a:lnTo>
                      <a:pt x="3629" y="5329"/>
                    </a:lnTo>
                    <a:lnTo>
                      <a:pt x="2940" y="5604"/>
                    </a:lnTo>
                    <a:lnTo>
                      <a:pt x="2159" y="5696"/>
                    </a:lnTo>
                    <a:lnTo>
                      <a:pt x="1746" y="5696"/>
                    </a:lnTo>
                    <a:lnTo>
                      <a:pt x="1378" y="5558"/>
                    </a:lnTo>
                    <a:lnTo>
                      <a:pt x="1057" y="5375"/>
                    </a:lnTo>
                    <a:lnTo>
                      <a:pt x="781" y="5145"/>
                    </a:lnTo>
                    <a:lnTo>
                      <a:pt x="597" y="4869"/>
                    </a:lnTo>
                    <a:lnTo>
                      <a:pt x="414" y="4548"/>
                    </a:lnTo>
                    <a:lnTo>
                      <a:pt x="322" y="4134"/>
                    </a:lnTo>
                    <a:lnTo>
                      <a:pt x="230" y="3767"/>
                    </a:lnTo>
                    <a:lnTo>
                      <a:pt x="138" y="3307"/>
                    </a:lnTo>
                    <a:lnTo>
                      <a:pt x="138" y="2894"/>
                    </a:lnTo>
                    <a:lnTo>
                      <a:pt x="138" y="2021"/>
                    </a:lnTo>
                    <a:lnTo>
                      <a:pt x="184" y="1240"/>
                    </a:lnTo>
                    <a:lnTo>
                      <a:pt x="276" y="551"/>
                    </a:lnTo>
                    <a:lnTo>
                      <a:pt x="92" y="1516"/>
                    </a:lnTo>
                    <a:lnTo>
                      <a:pt x="0" y="2481"/>
                    </a:lnTo>
                    <a:lnTo>
                      <a:pt x="0" y="3491"/>
                    </a:lnTo>
                    <a:lnTo>
                      <a:pt x="138" y="4456"/>
                    </a:lnTo>
                    <a:lnTo>
                      <a:pt x="230" y="4777"/>
                    </a:lnTo>
                    <a:lnTo>
                      <a:pt x="368" y="5099"/>
                    </a:lnTo>
                    <a:lnTo>
                      <a:pt x="597" y="5375"/>
                    </a:lnTo>
                    <a:lnTo>
                      <a:pt x="827" y="5604"/>
                    </a:lnTo>
                    <a:lnTo>
                      <a:pt x="1103" y="5788"/>
                    </a:lnTo>
                    <a:lnTo>
                      <a:pt x="1378" y="5972"/>
                    </a:lnTo>
                    <a:lnTo>
                      <a:pt x="1700" y="6064"/>
                    </a:lnTo>
                    <a:lnTo>
                      <a:pt x="2067" y="6109"/>
                    </a:lnTo>
                    <a:lnTo>
                      <a:pt x="2481" y="6064"/>
                    </a:lnTo>
                    <a:lnTo>
                      <a:pt x="2848" y="5972"/>
                    </a:lnTo>
                    <a:lnTo>
                      <a:pt x="3216" y="5880"/>
                    </a:lnTo>
                    <a:lnTo>
                      <a:pt x="3629" y="5788"/>
                    </a:lnTo>
                    <a:lnTo>
                      <a:pt x="3996" y="5604"/>
                    </a:lnTo>
                    <a:lnTo>
                      <a:pt x="4318" y="5420"/>
                    </a:lnTo>
                    <a:lnTo>
                      <a:pt x="4685" y="5237"/>
                    </a:lnTo>
                    <a:lnTo>
                      <a:pt x="5007" y="5007"/>
                    </a:lnTo>
                    <a:lnTo>
                      <a:pt x="5650" y="4502"/>
                    </a:lnTo>
                    <a:lnTo>
                      <a:pt x="6293" y="3997"/>
                    </a:lnTo>
                    <a:lnTo>
                      <a:pt x="6844" y="3399"/>
                    </a:lnTo>
                    <a:lnTo>
                      <a:pt x="7396" y="2802"/>
                    </a:lnTo>
                    <a:lnTo>
                      <a:pt x="7947" y="2159"/>
                    </a:lnTo>
                    <a:lnTo>
                      <a:pt x="8406" y="1470"/>
                    </a:lnTo>
                    <a:lnTo>
                      <a:pt x="9371" y="46"/>
                    </a:lnTo>
                    <a:lnTo>
                      <a:pt x="937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341;p47"/>
              <p:cNvSpPr/>
              <p:nvPr/>
            </p:nvSpPr>
            <p:spPr>
              <a:xfrm>
                <a:off x="6777693" y="2507905"/>
                <a:ext cx="577528" cy="286888"/>
              </a:xfrm>
              <a:custGeom>
                <a:avLst/>
                <a:gdLst/>
                <a:ahLst/>
                <a:cxnLst/>
                <a:rect l="l" t="t" r="r" b="b"/>
                <a:pathLst>
                  <a:path w="42168" h="20947" extrusionOk="0">
                    <a:moveTo>
                      <a:pt x="30638" y="1"/>
                    </a:moveTo>
                    <a:lnTo>
                      <a:pt x="29949" y="47"/>
                    </a:lnTo>
                    <a:lnTo>
                      <a:pt x="29673" y="139"/>
                    </a:lnTo>
                    <a:lnTo>
                      <a:pt x="29490" y="184"/>
                    </a:lnTo>
                    <a:lnTo>
                      <a:pt x="29306" y="276"/>
                    </a:lnTo>
                    <a:lnTo>
                      <a:pt x="29260" y="368"/>
                    </a:lnTo>
                    <a:lnTo>
                      <a:pt x="28893" y="1011"/>
                    </a:lnTo>
                    <a:lnTo>
                      <a:pt x="28479" y="1654"/>
                    </a:lnTo>
                    <a:lnTo>
                      <a:pt x="28020" y="2389"/>
                    </a:lnTo>
                    <a:lnTo>
                      <a:pt x="27469" y="3078"/>
                    </a:lnTo>
                    <a:lnTo>
                      <a:pt x="26274" y="4548"/>
                    </a:lnTo>
                    <a:lnTo>
                      <a:pt x="24988" y="5972"/>
                    </a:lnTo>
                    <a:lnTo>
                      <a:pt x="23748" y="7212"/>
                    </a:lnTo>
                    <a:lnTo>
                      <a:pt x="22646" y="8223"/>
                    </a:lnTo>
                    <a:lnTo>
                      <a:pt x="21865" y="8866"/>
                    </a:lnTo>
                    <a:lnTo>
                      <a:pt x="21589" y="9050"/>
                    </a:lnTo>
                    <a:lnTo>
                      <a:pt x="21405" y="9096"/>
                    </a:lnTo>
                    <a:lnTo>
                      <a:pt x="19476" y="8728"/>
                    </a:lnTo>
                    <a:lnTo>
                      <a:pt x="15480" y="7855"/>
                    </a:lnTo>
                    <a:lnTo>
                      <a:pt x="10381" y="6707"/>
                    </a:lnTo>
                    <a:lnTo>
                      <a:pt x="5007" y="5467"/>
                    </a:lnTo>
                    <a:lnTo>
                      <a:pt x="4272" y="5329"/>
                    </a:lnTo>
                    <a:lnTo>
                      <a:pt x="3583" y="5191"/>
                    </a:lnTo>
                    <a:lnTo>
                      <a:pt x="2940" y="5145"/>
                    </a:lnTo>
                    <a:lnTo>
                      <a:pt x="2389" y="5099"/>
                    </a:lnTo>
                    <a:lnTo>
                      <a:pt x="1516" y="5099"/>
                    </a:lnTo>
                    <a:lnTo>
                      <a:pt x="1103" y="5191"/>
                    </a:lnTo>
                    <a:lnTo>
                      <a:pt x="827" y="5283"/>
                    </a:lnTo>
                    <a:lnTo>
                      <a:pt x="551" y="5375"/>
                    </a:lnTo>
                    <a:lnTo>
                      <a:pt x="322" y="5559"/>
                    </a:lnTo>
                    <a:lnTo>
                      <a:pt x="184" y="5697"/>
                    </a:lnTo>
                    <a:lnTo>
                      <a:pt x="46" y="5926"/>
                    </a:lnTo>
                    <a:lnTo>
                      <a:pt x="0" y="6156"/>
                    </a:lnTo>
                    <a:lnTo>
                      <a:pt x="0" y="6386"/>
                    </a:lnTo>
                    <a:lnTo>
                      <a:pt x="0" y="6661"/>
                    </a:lnTo>
                    <a:lnTo>
                      <a:pt x="46" y="6937"/>
                    </a:lnTo>
                    <a:lnTo>
                      <a:pt x="138" y="7212"/>
                    </a:lnTo>
                    <a:lnTo>
                      <a:pt x="276" y="7534"/>
                    </a:lnTo>
                    <a:lnTo>
                      <a:pt x="643" y="8223"/>
                    </a:lnTo>
                    <a:lnTo>
                      <a:pt x="1149" y="8912"/>
                    </a:lnTo>
                    <a:lnTo>
                      <a:pt x="1746" y="9601"/>
                    </a:lnTo>
                    <a:lnTo>
                      <a:pt x="2435" y="10336"/>
                    </a:lnTo>
                    <a:lnTo>
                      <a:pt x="3170" y="11071"/>
                    </a:lnTo>
                    <a:lnTo>
                      <a:pt x="3996" y="11760"/>
                    </a:lnTo>
                    <a:lnTo>
                      <a:pt x="4823" y="12449"/>
                    </a:lnTo>
                    <a:lnTo>
                      <a:pt x="6431" y="13597"/>
                    </a:lnTo>
                    <a:lnTo>
                      <a:pt x="8039" y="14654"/>
                    </a:lnTo>
                    <a:lnTo>
                      <a:pt x="9692" y="15664"/>
                    </a:lnTo>
                    <a:lnTo>
                      <a:pt x="11300" y="16583"/>
                    </a:lnTo>
                    <a:lnTo>
                      <a:pt x="12954" y="17410"/>
                    </a:lnTo>
                    <a:lnTo>
                      <a:pt x="14515" y="18191"/>
                    </a:lnTo>
                    <a:lnTo>
                      <a:pt x="16123" y="18880"/>
                    </a:lnTo>
                    <a:lnTo>
                      <a:pt x="17639" y="19431"/>
                    </a:lnTo>
                    <a:lnTo>
                      <a:pt x="19109" y="19936"/>
                    </a:lnTo>
                    <a:lnTo>
                      <a:pt x="20533" y="20349"/>
                    </a:lnTo>
                    <a:lnTo>
                      <a:pt x="21865" y="20625"/>
                    </a:lnTo>
                    <a:lnTo>
                      <a:pt x="23151" y="20855"/>
                    </a:lnTo>
                    <a:lnTo>
                      <a:pt x="24299" y="20947"/>
                    </a:lnTo>
                    <a:lnTo>
                      <a:pt x="24850" y="20947"/>
                    </a:lnTo>
                    <a:lnTo>
                      <a:pt x="25356" y="20901"/>
                    </a:lnTo>
                    <a:lnTo>
                      <a:pt x="25861" y="20855"/>
                    </a:lnTo>
                    <a:lnTo>
                      <a:pt x="26320" y="20763"/>
                    </a:lnTo>
                    <a:lnTo>
                      <a:pt x="26734" y="20671"/>
                    </a:lnTo>
                    <a:lnTo>
                      <a:pt x="27147" y="20533"/>
                    </a:lnTo>
                    <a:lnTo>
                      <a:pt x="27836" y="20212"/>
                    </a:lnTo>
                    <a:lnTo>
                      <a:pt x="28617" y="19706"/>
                    </a:lnTo>
                    <a:lnTo>
                      <a:pt x="29582" y="19063"/>
                    </a:lnTo>
                    <a:lnTo>
                      <a:pt x="30592" y="18236"/>
                    </a:lnTo>
                    <a:lnTo>
                      <a:pt x="31694" y="17318"/>
                    </a:lnTo>
                    <a:lnTo>
                      <a:pt x="32843" y="16261"/>
                    </a:lnTo>
                    <a:lnTo>
                      <a:pt x="34037" y="15113"/>
                    </a:lnTo>
                    <a:lnTo>
                      <a:pt x="35231" y="13827"/>
                    </a:lnTo>
                    <a:lnTo>
                      <a:pt x="36380" y="12541"/>
                    </a:lnTo>
                    <a:lnTo>
                      <a:pt x="37528" y="11117"/>
                    </a:lnTo>
                    <a:lnTo>
                      <a:pt x="38585" y="9693"/>
                    </a:lnTo>
                    <a:lnTo>
                      <a:pt x="39549" y="8269"/>
                    </a:lnTo>
                    <a:lnTo>
                      <a:pt x="40422" y="6799"/>
                    </a:lnTo>
                    <a:lnTo>
                      <a:pt x="40835" y="6018"/>
                    </a:lnTo>
                    <a:lnTo>
                      <a:pt x="41203" y="5283"/>
                    </a:lnTo>
                    <a:lnTo>
                      <a:pt x="41478" y="4548"/>
                    </a:lnTo>
                    <a:lnTo>
                      <a:pt x="41754" y="3859"/>
                    </a:lnTo>
                    <a:lnTo>
                      <a:pt x="41984" y="3124"/>
                    </a:lnTo>
                    <a:lnTo>
                      <a:pt x="42167" y="2389"/>
                    </a:lnTo>
                    <a:lnTo>
                      <a:pt x="42167" y="2252"/>
                    </a:lnTo>
                    <a:lnTo>
                      <a:pt x="42121" y="2114"/>
                    </a:lnTo>
                    <a:lnTo>
                      <a:pt x="41938" y="1930"/>
                    </a:lnTo>
                    <a:lnTo>
                      <a:pt x="41754" y="1792"/>
                    </a:lnTo>
                    <a:lnTo>
                      <a:pt x="41157" y="1517"/>
                    </a:lnTo>
                    <a:lnTo>
                      <a:pt x="40376" y="1241"/>
                    </a:lnTo>
                    <a:lnTo>
                      <a:pt x="39457" y="965"/>
                    </a:lnTo>
                    <a:lnTo>
                      <a:pt x="38401" y="736"/>
                    </a:lnTo>
                    <a:lnTo>
                      <a:pt x="37252" y="506"/>
                    </a:lnTo>
                    <a:lnTo>
                      <a:pt x="36012" y="322"/>
                    </a:lnTo>
                    <a:lnTo>
                      <a:pt x="34818" y="184"/>
                    </a:lnTo>
                    <a:lnTo>
                      <a:pt x="33670" y="93"/>
                    </a:lnTo>
                    <a:lnTo>
                      <a:pt x="32521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342;p47"/>
              <p:cNvSpPr/>
              <p:nvPr/>
            </p:nvSpPr>
            <p:spPr>
              <a:xfrm>
                <a:off x="7172134" y="2361332"/>
                <a:ext cx="215162" cy="261084"/>
              </a:xfrm>
              <a:custGeom>
                <a:avLst/>
                <a:gdLst/>
                <a:ahLst/>
                <a:cxnLst/>
                <a:rect l="l" t="t" r="r" b="b"/>
                <a:pathLst>
                  <a:path w="15710" h="19063" extrusionOk="0">
                    <a:moveTo>
                      <a:pt x="5926" y="0"/>
                    </a:moveTo>
                    <a:lnTo>
                      <a:pt x="5605" y="46"/>
                    </a:lnTo>
                    <a:lnTo>
                      <a:pt x="5329" y="92"/>
                    </a:lnTo>
                    <a:lnTo>
                      <a:pt x="5099" y="230"/>
                    </a:lnTo>
                    <a:lnTo>
                      <a:pt x="4686" y="643"/>
                    </a:lnTo>
                    <a:lnTo>
                      <a:pt x="4227" y="1194"/>
                    </a:lnTo>
                    <a:lnTo>
                      <a:pt x="3767" y="1883"/>
                    </a:lnTo>
                    <a:lnTo>
                      <a:pt x="3354" y="2664"/>
                    </a:lnTo>
                    <a:lnTo>
                      <a:pt x="2894" y="3537"/>
                    </a:lnTo>
                    <a:lnTo>
                      <a:pt x="2481" y="4456"/>
                    </a:lnTo>
                    <a:lnTo>
                      <a:pt x="2068" y="5420"/>
                    </a:lnTo>
                    <a:lnTo>
                      <a:pt x="1654" y="6431"/>
                    </a:lnTo>
                    <a:lnTo>
                      <a:pt x="965" y="8406"/>
                    </a:lnTo>
                    <a:lnTo>
                      <a:pt x="414" y="10152"/>
                    </a:lnTo>
                    <a:lnTo>
                      <a:pt x="230" y="10932"/>
                    </a:lnTo>
                    <a:lnTo>
                      <a:pt x="93" y="11621"/>
                    </a:lnTo>
                    <a:lnTo>
                      <a:pt x="1" y="12127"/>
                    </a:lnTo>
                    <a:lnTo>
                      <a:pt x="1" y="12540"/>
                    </a:lnTo>
                    <a:lnTo>
                      <a:pt x="47" y="12678"/>
                    </a:lnTo>
                    <a:lnTo>
                      <a:pt x="138" y="12862"/>
                    </a:lnTo>
                    <a:lnTo>
                      <a:pt x="414" y="13321"/>
                    </a:lnTo>
                    <a:lnTo>
                      <a:pt x="873" y="13780"/>
                    </a:lnTo>
                    <a:lnTo>
                      <a:pt x="1471" y="14332"/>
                    </a:lnTo>
                    <a:lnTo>
                      <a:pt x="2160" y="14929"/>
                    </a:lnTo>
                    <a:lnTo>
                      <a:pt x="2940" y="15526"/>
                    </a:lnTo>
                    <a:lnTo>
                      <a:pt x="3767" y="16123"/>
                    </a:lnTo>
                    <a:lnTo>
                      <a:pt x="4640" y="16720"/>
                    </a:lnTo>
                    <a:lnTo>
                      <a:pt x="5513" y="17271"/>
                    </a:lnTo>
                    <a:lnTo>
                      <a:pt x="6385" y="17777"/>
                    </a:lnTo>
                    <a:lnTo>
                      <a:pt x="7258" y="18190"/>
                    </a:lnTo>
                    <a:lnTo>
                      <a:pt x="8039" y="18603"/>
                    </a:lnTo>
                    <a:lnTo>
                      <a:pt x="8728" y="18879"/>
                    </a:lnTo>
                    <a:lnTo>
                      <a:pt x="9325" y="19017"/>
                    </a:lnTo>
                    <a:lnTo>
                      <a:pt x="9601" y="19063"/>
                    </a:lnTo>
                    <a:lnTo>
                      <a:pt x="10014" y="19063"/>
                    </a:lnTo>
                    <a:lnTo>
                      <a:pt x="10152" y="19017"/>
                    </a:lnTo>
                    <a:lnTo>
                      <a:pt x="10428" y="18787"/>
                    </a:lnTo>
                    <a:lnTo>
                      <a:pt x="10749" y="18466"/>
                    </a:lnTo>
                    <a:lnTo>
                      <a:pt x="11484" y="17685"/>
                    </a:lnTo>
                    <a:lnTo>
                      <a:pt x="12311" y="16628"/>
                    </a:lnTo>
                    <a:lnTo>
                      <a:pt x="13138" y="15388"/>
                    </a:lnTo>
                    <a:lnTo>
                      <a:pt x="13965" y="14102"/>
                    </a:lnTo>
                    <a:lnTo>
                      <a:pt x="14699" y="12770"/>
                    </a:lnTo>
                    <a:lnTo>
                      <a:pt x="15021" y="12127"/>
                    </a:lnTo>
                    <a:lnTo>
                      <a:pt x="15297" y="11530"/>
                    </a:lnTo>
                    <a:lnTo>
                      <a:pt x="15526" y="10932"/>
                    </a:lnTo>
                    <a:lnTo>
                      <a:pt x="15664" y="10427"/>
                    </a:lnTo>
                    <a:lnTo>
                      <a:pt x="15710" y="10106"/>
                    </a:lnTo>
                    <a:lnTo>
                      <a:pt x="15710" y="9830"/>
                    </a:lnTo>
                    <a:lnTo>
                      <a:pt x="15618" y="9463"/>
                    </a:lnTo>
                    <a:lnTo>
                      <a:pt x="15526" y="9095"/>
                    </a:lnTo>
                    <a:lnTo>
                      <a:pt x="15343" y="8682"/>
                    </a:lnTo>
                    <a:lnTo>
                      <a:pt x="15159" y="8268"/>
                    </a:lnTo>
                    <a:lnTo>
                      <a:pt x="14654" y="7396"/>
                    </a:lnTo>
                    <a:lnTo>
                      <a:pt x="14010" y="6477"/>
                    </a:lnTo>
                    <a:lnTo>
                      <a:pt x="13230" y="5512"/>
                    </a:lnTo>
                    <a:lnTo>
                      <a:pt x="12403" y="4548"/>
                    </a:lnTo>
                    <a:lnTo>
                      <a:pt x="11484" y="3629"/>
                    </a:lnTo>
                    <a:lnTo>
                      <a:pt x="10565" y="2756"/>
                    </a:lnTo>
                    <a:lnTo>
                      <a:pt x="9647" y="1975"/>
                    </a:lnTo>
                    <a:lnTo>
                      <a:pt x="8682" y="1240"/>
                    </a:lnTo>
                    <a:lnTo>
                      <a:pt x="7809" y="689"/>
                    </a:lnTo>
                    <a:lnTo>
                      <a:pt x="7396" y="460"/>
                    </a:lnTo>
                    <a:lnTo>
                      <a:pt x="6983" y="276"/>
                    </a:lnTo>
                    <a:lnTo>
                      <a:pt x="6615" y="138"/>
                    </a:lnTo>
                    <a:lnTo>
                      <a:pt x="6248" y="46"/>
                    </a:lnTo>
                    <a:lnTo>
                      <a:pt x="5926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343;p47"/>
              <p:cNvSpPr/>
              <p:nvPr/>
            </p:nvSpPr>
            <p:spPr>
              <a:xfrm>
                <a:off x="7116775" y="2331133"/>
                <a:ext cx="119537" cy="184963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3505" extrusionOk="0">
                    <a:moveTo>
                      <a:pt x="919" y="0"/>
                    </a:moveTo>
                    <a:lnTo>
                      <a:pt x="644" y="46"/>
                    </a:lnTo>
                    <a:lnTo>
                      <a:pt x="414" y="138"/>
                    </a:lnTo>
                    <a:lnTo>
                      <a:pt x="230" y="322"/>
                    </a:lnTo>
                    <a:lnTo>
                      <a:pt x="92" y="506"/>
                    </a:lnTo>
                    <a:lnTo>
                      <a:pt x="1" y="781"/>
                    </a:lnTo>
                    <a:lnTo>
                      <a:pt x="1" y="1103"/>
                    </a:lnTo>
                    <a:lnTo>
                      <a:pt x="92" y="1470"/>
                    </a:lnTo>
                    <a:lnTo>
                      <a:pt x="184" y="1884"/>
                    </a:lnTo>
                    <a:lnTo>
                      <a:pt x="506" y="2756"/>
                    </a:lnTo>
                    <a:lnTo>
                      <a:pt x="919" y="3721"/>
                    </a:lnTo>
                    <a:lnTo>
                      <a:pt x="1424" y="4732"/>
                    </a:lnTo>
                    <a:lnTo>
                      <a:pt x="2435" y="6661"/>
                    </a:lnTo>
                    <a:lnTo>
                      <a:pt x="2757" y="7442"/>
                    </a:lnTo>
                    <a:lnTo>
                      <a:pt x="3078" y="8222"/>
                    </a:lnTo>
                    <a:lnTo>
                      <a:pt x="3354" y="9003"/>
                    </a:lnTo>
                    <a:lnTo>
                      <a:pt x="3583" y="9830"/>
                    </a:lnTo>
                    <a:lnTo>
                      <a:pt x="3813" y="10657"/>
                    </a:lnTo>
                    <a:lnTo>
                      <a:pt x="3997" y="11438"/>
                    </a:lnTo>
                    <a:lnTo>
                      <a:pt x="4180" y="12265"/>
                    </a:lnTo>
                    <a:lnTo>
                      <a:pt x="4318" y="13137"/>
                    </a:lnTo>
                    <a:lnTo>
                      <a:pt x="4686" y="13321"/>
                    </a:lnTo>
                    <a:lnTo>
                      <a:pt x="5053" y="13413"/>
                    </a:lnTo>
                    <a:lnTo>
                      <a:pt x="5467" y="13505"/>
                    </a:lnTo>
                    <a:lnTo>
                      <a:pt x="5834" y="13505"/>
                    </a:lnTo>
                    <a:lnTo>
                      <a:pt x="6247" y="13459"/>
                    </a:lnTo>
                    <a:lnTo>
                      <a:pt x="6615" y="13367"/>
                    </a:lnTo>
                    <a:lnTo>
                      <a:pt x="7028" y="13229"/>
                    </a:lnTo>
                    <a:lnTo>
                      <a:pt x="7350" y="13046"/>
                    </a:lnTo>
                    <a:lnTo>
                      <a:pt x="7763" y="12724"/>
                    </a:lnTo>
                    <a:lnTo>
                      <a:pt x="8131" y="12311"/>
                    </a:lnTo>
                    <a:lnTo>
                      <a:pt x="8360" y="11897"/>
                    </a:lnTo>
                    <a:lnTo>
                      <a:pt x="8544" y="11438"/>
                    </a:lnTo>
                    <a:lnTo>
                      <a:pt x="8636" y="10979"/>
                    </a:lnTo>
                    <a:lnTo>
                      <a:pt x="8682" y="10473"/>
                    </a:lnTo>
                    <a:lnTo>
                      <a:pt x="8728" y="10014"/>
                    </a:lnTo>
                    <a:lnTo>
                      <a:pt x="8682" y="9555"/>
                    </a:lnTo>
                    <a:lnTo>
                      <a:pt x="8544" y="8636"/>
                    </a:lnTo>
                    <a:lnTo>
                      <a:pt x="8360" y="7947"/>
                    </a:lnTo>
                    <a:lnTo>
                      <a:pt x="8177" y="7258"/>
                    </a:lnTo>
                    <a:lnTo>
                      <a:pt x="7947" y="6890"/>
                    </a:lnTo>
                    <a:lnTo>
                      <a:pt x="7304" y="5926"/>
                    </a:lnTo>
                    <a:lnTo>
                      <a:pt x="6385" y="4640"/>
                    </a:lnTo>
                    <a:lnTo>
                      <a:pt x="5834" y="3905"/>
                    </a:lnTo>
                    <a:lnTo>
                      <a:pt x="5237" y="3170"/>
                    </a:lnTo>
                    <a:lnTo>
                      <a:pt x="4640" y="2435"/>
                    </a:lnTo>
                    <a:lnTo>
                      <a:pt x="3997" y="1746"/>
                    </a:lnTo>
                    <a:lnTo>
                      <a:pt x="3354" y="1149"/>
                    </a:lnTo>
                    <a:lnTo>
                      <a:pt x="2711" y="643"/>
                    </a:lnTo>
                    <a:lnTo>
                      <a:pt x="2389" y="460"/>
                    </a:lnTo>
                    <a:lnTo>
                      <a:pt x="2068" y="276"/>
                    </a:lnTo>
                    <a:lnTo>
                      <a:pt x="1792" y="138"/>
                    </a:lnTo>
                    <a:lnTo>
                      <a:pt x="1470" y="46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344;p47"/>
              <p:cNvSpPr/>
              <p:nvPr/>
            </p:nvSpPr>
            <p:spPr>
              <a:xfrm>
                <a:off x="7194157" y="2239904"/>
                <a:ext cx="202576" cy="292558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21361" extrusionOk="0">
                    <a:moveTo>
                      <a:pt x="11024" y="1"/>
                    </a:moveTo>
                    <a:lnTo>
                      <a:pt x="10749" y="47"/>
                    </a:lnTo>
                    <a:lnTo>
                      <a:pt x="10473" y="139"/>
                    </a:lnTo>
                    <a:lnTo>
                      <a:pt x="10106" y="277"/>
                    </a:lnTo>
                    <a:lnTo>
                      <a:pt x="9784" y="460"/>
                    </a:lnTo>
                    <a:lnTo>
                      <a:pt x="9417" y="736"/>
                    </a:lnTo>
                    <a:lnTo>
                      <a:pt x="9003" y="1057"/>
                    </a:lnTo>
                    <a:lnTo>
                      <a:pt x="8177" y="1838"/>
                    </a:lnTo>
                    <a:lnTo>
                      <a:pt x="7350" y="2711"/>
                    </a:lnTo>
                    <a:lnTo>
                      <a:pt x="6431" y="3722"/>
                    </a:lnTo>
                    <a:lnTo>
                      <a:pt x="5558" y="4778"/>
                    </a:lnTo>
                    <a:lnTo>
                      <a:pt x="3859" y="6937"/>
                    </a:lnTo>
                    <a:lnTo>
                      <a:pt x="2297" y="8866"/>
                    </a:lnTo>
                    <a:lnTo>
                      <a:pt x="1654" y="9647"/>
                    </a:lnTo>
                    <a:lnTo>
                      <a:pt x="1103" y="10244"/>
                    </a:lnTo>
                    <a:lnTo>
                      <a:pt x="643" y="10658"/>
                    </a:lnTo>
                    <a:lnTo>
                      <a:pt x="460" y="10749"/>
                    </a:lnTo>
                    <a:lnTo>
                      <a:pt x="322" y="10795"/>
                    </a:lnTo>
                    <a:lnTo>
                      <a:pt x="230" y="10841"/>
                    </a:lnTo>
                    <a:lnTo>
                      <a:pt x="138" y="10887"/>
                    </a:lnTo>
                    <a:lnTo>
                      <a:pt x="46" y="11025"/>
                    </a:lnTo>
                    <a:lnTo>
                      <a:pt x="0" y="11209"/>
                    </a:lnTo>
                    <a:lnTo>
                      <a:pt x="46" y="11484"/>
                    </a:lnTo>
                    <a:lnTo>
                      <a:pt x="138" y="11760"/>
                    </a:lnTo>
                    <a:lnTo>
                      <a:pt x="276" y="12036"/>
                    </a:lnTo>
                    <a:lnTo>
                      <a:pt x="414" y="12265"/>
                    </a:lnTo>
                    <a:lnTo>
                      <a:pt x="597" y="12449"/>
                    </a:lnTo>
                    <a:lnTo>
                      <a:pt x="781" y="12633"/>
                    </a:lnTo>
                    <a:lnTo>
                      <a:pt x="965" y="12771"/>
                    </a:lnTo>
                    <a:lnTo>
                      <a:pt x="1149" y="12862"/>
                    </a:lnTo>
                    <a:lnTo>
                      <a:pt x="1286" y="12908"/>
                    </a:lnTo>
                    <a:lnTo>
                      <a:pt x="1608" y="12954"/>
                    </a:lnTo>
                    <a:lnTo>
                      <a:pt x="1884" y="12908"/>
                    </a:lnTo>
                    <a:lnTo>
                      <a:pt x="2113" y="12771"/>
                    </a:lnTo>
                    <a:lnTo>
                      <a:pt x="2297" y="12679"/>
                    </a:lnTo>
                    <a:lnTo>
                      <a:pt x="2435" y="12541"/>
                    </a:lnTo>
                    <a:lnTo>
                      <a:pt x="2205" y="12954"/>
                    </a:lnTo>
                    <a:lnTo>
                      <a:pt x="1976" y="13368"/>
                    </a:lnTo>
                    <a:lnTo>
                      <a:pt x="1746" y="13919"/>
                    </a:lnTo>
                    <a:lnTo>
                      <a:pt x="1608" y="14516"/>
                    </a:lnTo>
                    <a:lnTo>
                      <a:pt x="1562" y="14792"/>
                    </a:lnTo>
                    <a:lnTo>
                      <a:pt x="1516" y="15113"/>
                    </a:lnTo>
                    <a:lnTo>
                      <a:pt x="1562" y="15389"/>
                    </a:lnTo>
                    <a:lnTo>
                      <a:pt x="1608" y="15710"/>
                    </a:lnTo>
                    <a:lnTo>
                      <a:pt x="1700" y="15986"/>
                    </a:lnTo>
                    <a:lnTo>
                      <a:pt x="1884" y="16216"/>
                    </a:lnTo>
                    <a:lnTo>
                      <a:pt x="2067" y="16445"/>
                    </a:lnTo>
                    <a:lnTo>
                      <a:pt x="2251" y="16583"/>
                    </a:lnTo>
                    <a:lnTo>
                      <a:pt x="2481" y="16675"/>
                    </a:lnTo>
                    <a:lnTo>
                      <a:pt x="2940" y="16675"/>
                    </a:lnTo>
                    <a:lnTo>
                      <a:pt x="3170" y="16629"/>
                    </a:lnTo>
                    <a:lnTo>
                      <a:pt x="3583" y="16491"/>
                    </a:lnTo>
                    <a:lnTo>
                      <a:pt x="3951" y="16262"/>
                    </a:lnTo>
                    <a:lnTo>
                      <a:pt x="4272" y="15986"/>
                    </a:lnTo>
                    <a:lnTo>
                      <a:pt x="4640" y="15710"/>
                    </a:lnTo>
                    <a:lnTo>
                      <a:pt x="4364" y="16124"/>
                    </a:lnTo>
                    <a:lnTo>
                      <a:pt x="4180" y="16583"/>
                    </a:lnTo>
                    <a:lnTo>
                      <a:pt x="3997" y="17088"/>
                    </a:lnTo>
                    <a:lnTo>
                      <a:pt x="3859" y="17640"/>
                    </a:lnTo>
                    <a:lnTo>
                      <a:pt x="3859" y="17915"/>
                    </a:lnTo>
                    <a:lnTo>
                      <a:pt x="3859" y="18191"/>
                    </a:lnTo>
                    <a:lnTo>
                      <a:pt x="3905" y="18512"/>
                    </a:lnTo>
                    <a:lnTo>
                      <a:pt x="3997" y="18742"/>
                    </a:lnTo>
                    <a:lnTo>
                      <a:pt x="4134" y="19018"/>
                    </a:lnTo>
                    <a:lnTo>
                      <a:pt x="4318" y="19247"/>
                    </a:lnTo>
                    <a:lnTo>
                      <a:pt x="4502" y="19431"/>
                    </a:lnTo>
                    <a:lnTo>
                      <a:pt x="4732" y="19569"/>
                    </a:lnTo>
                    <a:lnTo>
                      <a:pt x="4961" y="19615"/>
                    </a:lnTo>
                    <a:lnTo>
                      <a:pt x="5421" y="19615"/>
                    </a:lnTo>
                    <a:lnTo>
                      <a:pt x="5604" y="19523"/>
                    </a:lnTo>
                    <a:lnTo>
                      <a:pt x="6018" y="19293"/>
                    </a:lnTo>
                    <a:lnTo>
                      <a:pt x="6385" y="19018"/>
                    </a:lnTo>
                    <a:lnTo>
                      <a:pt x="6661" y="18742"/>
                    </a:lnTo>
                    <a:lnTo>
                      <a:pt x="6936" y="18374"/>
                    </a:lnTo>
                    <a:lnTo>
                      <a:pt x="6890" y="18788"/>
                    </a:lnTo>
                    <a:lnTo>
                      <a:pt x="6844" y="19155"/>
                    </a:lnTo>
                    <a:lnTo>
                      <a:pt x="6799" y="19569"/>
                    </a:lnTo>
                    <a:lnTo>
                      <a:pt x="6844" y="20028"/>
                    </a:lnTo>
                    <a:lnTo>
                      <a:pt x="6936" y="20441"/>
                    </a:lnTo>
                    <a:lnTo>
                      <a:pt x="7028" y="20671"/>
                    </a:lnTo>
                    <a:lnTo>
                      <a:pt x="7166" y="20855"/>
                    </a:lnTo>
                    <a:lnTo>
                      <a:pt x="7304" y="20993"/>
                    </a:lnTo>
                    <a:lnTo>
                      <a:pt x="7488" y="21176"/>
                    </a:lnTo>
                    <a:lnTo>
                      <a:pt x="7671" y="21268"/>
                    </a:lnTo>
                    <a:lnTo>
                      <a:pt x="7809" y="21314"/>
                    </a:lnTo>
                    <a:lnTo>
                      <a:pt x="7993" y="21360"/>
                    </a:lnTo>
                    <a:lnTo>
                      <a:pt x="8177" y="21360"/>
                    </a:lnTo>
                    <a:lnTo>
                      <a:pt x="8498" y="21268"/>
                    </a:lnTo>
                    <a:lnTo>
                      <a:pt x="8820" y="21085"/>
                    </a:lnTo>
                    <a:lnTo>
                      <a:pt x="9095" y="20809"/>
                    </a:lnTo>
                    <a:lnTo>
                      <a:pt x="9417" y="20487"/>
                    </a:lnTo>
                    <a:lnTo>
                      <a:pt x="9692" y="20074"/>
                    </a:lnTo>
                    <a:lnTo>
                      <a:pt x="10014" y="19661"/>
                    </a:lnTo>
                    <a:lnTo>
                      <a:pt x="10565" y="18788"/>
                    </a:lnTo>
                    <a:lnTo>
                      <a:pt x="11162" y="17869"/>
                    </a:lnTo>
                    <a:lnTo>
                      <a:pt x="11438" y="17502"/>
                    </a:lnTo>
                    <a:lnTo>
                      <a:pt x="11759" y="17134"/>
                    </a:lnTo>
                    <a:lnTo>
                      <a:pt x="12035" y="16859"/>
                    </a:lnTo>
                    <a:lnTo>
                      <a:pt x="12311" y="16675"/>
                    </a:lnTo>
                    <a:lnTo>
                      <a:pt x="14056" y="19293"/>
                    </a:lnTo>
                    <a:lnTo>
                      <a:pt x="14148" y="19109"/>
                    </a:lnTo>
                    <a:lnTo>
                      <a:pt x="14286" y="18558"/>
                    </a:lnTo>
                    <a:lnTo>
                      <a:pt x="14469" y="17777"/>
                    </a:lnTo>
                    <a:lnTo>
                      <a:pt x="14653" y="16767"/>
                    </a:lnTo>
                    <a:lnTo>
                      <a:pt x="14745" y="15664"/>
                    </a:lnTo>
                    <a:lnTo>
                      <a:pt x="14791" y="15113"/>
                    </a:lnTo>
                    <a:lnTo>
                      <a:pt x="14791" y="14516"/>
                    </a:lnTo>
                    <a:lnTo>
                      <a:pt x="14699" y="14011"/>
                    </a:lnTo>
                    <a:lnTo>
                      <a:pt x="14607" y="13505"/>
                    </a:lnTo>
                    <a:lnTo>
                      <a:pt x="14469" y="13000"/>
                    </a:lnTo>
                    <a:lnTo>
                      <a:pt x="14286" y="12587"/>
                    </a:lnTo>
                    <a:lnTo>
                      <a:pt x="14148" y="12357"/>
                    </a:lnTo>
                    <a:lnTo>
                      <a:pt x="13964" y="12173"/>
                    </a:lnTo>
                    <a:lnTo>
                      <a:pt x="13735" y="12036"/>
                    </a:lnTo>
                    <a:lnTo>
                      <a:pt x="13505" y="11898"/>
                    </a:lnTo>
                    <a:lnTo>
                      <a:pt x="13275" y="11852"/>
                    </a:lnTo>
                    <a:lnTo>
                      <a:pt x="13000" y="11806"/>
                    </a:lnTo>
                    <a:lnTo>
                      <a:pt x="12770" y="11806"/>
                    </a:lnTo>
                    <a:lnTo>
                      <a:pt x="12494" y="11852"/>
                    </a:lnTo>
                    <a:lnTo>
                      <a:pt x="12494" y="11852"/>
                    </a:lnTo>
                    <a:lnTo>
                      <a:pt x="12586" y="11622"/>
                    </a:lnTo>
                    <a:lnTo>
                      <a:pt x="12632" y="11347"/>
                    </a:lnTo>
                    <a:lnTo>
                      <a:pt x="12678" y="11025"/>
                    </a:lnTo>
                    <a:lnTo>
                      <a:pt x="12724" y="10658"/>
                    </a:lnTo>
                    <a:lnTo>
                      <a:pt x="12632" y="10244"/>
                    </a:lnTo>
                    <a:lnTo>
                      <a:pt x="12494" y="9831"/>
                    </a:lnTo>
                    <a:lnTo>
                      <a:pt x="12402" y="9647"/>
                    </a:lnTo>
                    <a:lnTo>
                      <a:pt x="12265" y="9463"/>
                    </a:lnTo>
                    <a:lnTo>
                      <a:pt x="12035" y="9326"/>
                    </a:lnTo>
                    <a:lnTo>
                      <a:pt x="11805" y="9234"/>
                    </a:lnTo>
                    <a:lnTo>
                      <a:pt x="11530" y="9188"/>
                    </a:lnTo>
                    <a:lnTo>
                      <a:pt x="11254" y="9188"/>
                    </a:lnTo>
                    <a:lnTo>
                      <a:pt x="10795" y="9234"/>
                    </a:lnTo>
                    <a:lnTo>
                      <a:pt x="10611" y="9280"/>
                    </a:lnTo>
                    <a:lnTo>
                      <a:pt x="10657" y="9004"/>
                    </a:lnTo>
                    <a:lnTo>
                      <a:pt x="10703" y="8728"/>
                    </a:lnTo>
                    <a:lnTo>
                      <a:pt x="10703" y="8453"/>
                    </a:lnTo>
                    <a:lnTo>
                      <a:pt x="10703" y="8223"/>
                    </a:lnTo>
                    <a:lnTo>
                      <a:pt x="10611" y="7947"/>
                    </a:lnTo>
                    <a:lnTo>
                      <a:pt x="10519" y="7718"/>
                    </a:lnTo>
                    <a:lnTo>
                      <a:pt x="10381" y="7488"/>
                    </a:lnTo>
                    <a:lnTo>
                      <a:pt x="10198" y="7258"/>
                    </a:lnTo>
                    <a:lnTo>
                      <a:pt x="9968" y="7075"/>
                    </a:lnTo>
                    <a:lnTo>
                      <a:pt x="9646" y="6983"/>
                    </a:lnTo>
                    <a:lnTo>
                      <a:pt x="9371" y="6937"/>
                    </a:lnTo>
                    <a:lnTo>
                      <a:pt x="9095" y="6891"/>
                    </a:lnTo>
                    <a:lnTo>
                      <a:pt x="8636" y="6983"/>
                    </a:lnTo>
                    <a:lnTo>
                      <a:pt x="8452" y="7029"/>
                    </a:lnTo>
                    <a:lnTo>
                      <a:pt x="9141" y="6110"/>
                    </a:lnTo>
                    <a:lnTo>
                      <a:pt x="9784" y="5146"/>
                    </a:lnTo>
                    <a:lnTo>
                      <a:pt x="10473" y="3997"/>
                    </a:lnTo>
                    <a:lnTo>
                      <a:pt x="11116" y="2803"/>
                    </a:lnTo>
                    <a:lnTo>
                      <a:pt x="11392" y="2252"/>
                    </a:lnTo>
                    <a:lnTo>
                      <a:pt x="11622" y="1700"/>
                    </a:lnTo>
                    <a:lnTo>
                      <a:pt x="11713" y="1195"/>
                    </a:lnTo>
                    <a:lnTo>
                      <a:pt x="11759" y="782"/>
                    </a:lnTo>
                    <a:lnTo>
                      <a:pt x="11759" y="598"/>
                    </a:lnTo>
                    <a:lnTo>
                      <a:pt x="11713" y="460"/>
                    </a:lnTo>
                    <a:lnTo>
                      <a:pt x="11622" y="322"/>
                    </a:lnTo>
                    <a:lnTo>
                      <a:pt x="11530" y="185"/>
                    </a:lnTo>
                    <a:lnTo>
                      <a:pt x="11300" y="47"/>
                    </a:lnTo>
                    <a:lnTo>
                      <a:pt x="11024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345;p47"/>
              <p:cNvSpPr/>
              <p:nvPr/>
            </p:nvSpPr>
            <p:spPr>
              <a:xfrm>
                <a:off x="7226232" y="2336160"/>
                <a:ext cx="81175" cy="82436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6019" extrusionOk="0">
                    <a:moveTo>
                      <a:pt x="5926" y="1"/>
                    </a:moveTo>
                    <a:lnTo>
                      <a:pt x="5008" y="506"/>
                    </a:lnTo>
                    <a:lnTo>
                      <a:pt x="4135" y="1057"/>
                    </a:lnTo>
                    <a:lnTo>
                      <a:pt x="3308" y="1654"/>
                    </a:lnTo>
                    <a:lnTo>
                      <a:pt x="2527" y="2343"/>
                    </a:lnTo>
                    <a:lnTo>
                      <a:pt x="1838" y="3078"/>
                    </a:lnTo>
                    <a:lnTo>
                      <a:pt x="1149" y="3905"/>
                    </a:lnTo>
                    <a:lnTo>
                      <a:pt x="552" y="4732"/>
                    </a:lnTo>
                    <a:lnTo>
                      <a:pt x="1" y="5605"/>
                    </a:lnTo>
                    <a:lnTo>
                      <a:pt x="1" y="5743"/>
                    </a:lnTo>
                    <a:lnTo>
                      <a:pt x="1" y="5880"/>
                    </a:lnTo>
                    <a:lnTo>
                      <a:pt x="1" y="6018"/>
                    </a:lnTo>
                    <a:lnTo>
                      <a:pt x="47" y="6018"/>
                    </a:lnTo>
                    <a:lnTo>
                      <a:pt x="598" y="5191"/>
                    </a:lnTo>
                    <a:lnTo>
                      <a:pt x="1195" y="4410"/>
                    </a:lnTo>
                    <a:lnTo>
                      <a:pt x="1884" y="3584"/>
                    </a:lnTo>
                    <a:lnTo>
                      <a:pt x="2619" y="2803"/>
                    </a:lnTo>
                    <a:lnTo>
                      <a:pt x="3400" y="2068"/>
                    </a:lnTo>
                    <a:lnTo>
                      <a:pt x="4227" y="1333"/>
                    </a:lnTo>
                    <a:lnTo>
                      <a:pt x="5100" y="644"/>
                    </a:lnTo>
                    <a:lnTo>
                      <a:pt x="59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346;p47"/>
              <p:cNvSpPr/>
              <p:nvPr/>
            </p:nvSpPr>
            <p:spPr>
              <a:xfrm>
                <a:off x="7255802" y="2365099"/>
                <a:ext cx="84312" cy="91872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6708" extrusionOk="0">
                    <a:moveTo>
                      <a:pt x="6110" y="1"/>
                    </a:moveTo>
                    <a:lnTo>
                      <a:pt x="5100" y="552"/>
                    </a:lnTo>
                    <a:lnTo>
                      <a:pt x="4181" y="1195"/>
                    </a:lnTo>
                    <a:lnTo>
                      <a:pt x="3262" y="1930"/>
                    </a:lnTo>
                    <a:lnTo>
                      <a:pt x="2481" y="2711"/>
                    </a:lnTo>
                    <a:lnTo>
                      <a:pt x="1746" y="3584"/>
                    </a:lnTo>
                    <a:lnTo>
                      <a:pt x="1057" y="4502"/>
                    </a:lnTo>
                    <a:lnTo>
                      <a:pt x="506" y="5513"/>
                    </a:lnTo>
                    <a:lnTo>
                      <a:pt x="1" y="6523"/>
                    </a:lnTo>
                    <a:lnTo>
                      <a:pt x="1" y="6615"/>
                    </a:lnTo>
                    <a:lnTo>
                      <a:pt x="1" y="6661"/>
                    </a:lnTo>
                    <a:lnTo>
                      <a:pt x="47" y="6707"/>
                    </a:lnTo>
                    <a:lnTo>
                      <a:pt x="93" y="6661"/>
                    </a:lnTo>
                    <a:lnTo>
                      <a:pt x="506" y="5880"/>
                    </a:lnTo>
                    <a:lnTo>
                      <a:pt x="1103" y="5008"/>
                    </a:lnTo>
                    <a:lnTo>
                      <a:pt x="1838" y="4135"/>
                    </a:lnTo>
                    <a:lnTo>
                      <a:pt x="2665" y="3170"/>
                    </a:lnTo>
                    <a:lnTo>
                      <a:pt x="3538" y="2297"/>
                    </a:lnTo>
                    <a:lnTo>
                      <a:pt x="4456" y="1425"/>
                    </a:lnTo>
                    <a:lnTo>
                      <a:pt x="5329" y="690"/>
                    </a:lnTo>
                    <a:lnTo>
                      <a:pt x="6156" y="47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347;p47"/>
              <p:cNvSpPr/>
              <p:nvPr/>
            </p:nvSpPr>
            <p:spPr>
              <a:xfrm>
                <a:off x="7288521" y="2401585"/>
                <a:ext cx="75505" cy="9376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6846" extrusionOk="0">
                    <a:moveTo>
                      <a:pt x="5467" y="1"/>
                    </a:moveTo>
                    <a:lnTo>
                      <a:pt x="4961" y="277"/>
                    </a:lnTo>
                    <a:lnTo>
                      <a:pt x="4456" y="598"/>
                    </a:lnTo>
                    <a:lnTo>
                      <a:pt x="3951" y="966"/>
                    </a:lnTo>
                    <a:lnTo>
                      <a:pt x="3491" y="1379"/>
                    </a:lnTo>
                    <a:lnTo>
                      <a:pt x="3032" y="1792"/>
                    </a:lnTo>
                    <a:lnTo>
                      <a:pt x="2573" y="2206"/>
                    </a:lnTo>
                    <a:lnTo>
                      <a:pt x="1792" y="3078"/>
                    </a:lnTo>
                    <a:lnTo>
                      <a:pt x="1470" y="3492"/>
                    </a:lnTo>
                    <a:lnTo>
                      <a:pt x="1195" y="3905"/>
                    </a:lnTo>
                    <a:lnTo>
                      <a:pt x="919" y="4365"/>
                    </a:lnTo>
                    <a:lnTo>
                      <a:pt x="643" y="4824"/>
                    </a:lnTo>
                    <a:lnTo>
                      <a:pt x="460" y="5283"/>
                    </a:lnTo>
                    <a:lnTo>
                      <a:pt x="276" y="5789"/>
                    </a:lnTo>
                    <a:lnTo>
                      <a:pt x="92" y="6294"/>
                    </a:lnTo>
                    <a:lnTo>
                      <a:pt x="0" y="6799"/>
                    </a:lnTo>
                    <a:lnTo>
                      <a:pt x="0" y="6845"/>
                    </a:lnTo>
                    <a:lnTo>
                      <a:pt x="46" y="6845"/>
                    </a:lnTo>
                    <a:lnTo>
                      <a:pt x="46" y="6799"/>
                    </a:lnTo>
                    <a:lnTo>
                      <a:pt x="552" y="5789"/>
                    </a:lnTo>
                    <a:lnTo>
                      <a:pt x="1103" y="4824"/>
                    </a:lnTo>
                    <a:lnTo>
                      <a:pt x="1700" y="3951"/>
                    </a:lnTo>
                    <a:lnTo>
                      <a:pt x="2389" y="3078"/>
                    </a:lnTo>
                    <a:lnTo>
                      <a:pt x="3078" y="2298"/>
                    </a:lnTo>
                    <a:lnTo>
                      <a:pt x="3859" y="1517"/>
                    </a:lnTo>
                    <a:lnTo>
                      <a:pt x="4686" y="782"/>
                    </a:lnTo>
                    <a:lnTo>
                      <a:pt x="5512" y="47"/>
                    </a:ln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348;p47"/>
              <p:cNvSpPr/>
              <p:nvPr/>
            </p:nvSpPr>
            <p:spPr>
              <a:xfrm>
                <a:off x="7212400" y="2411651"/>
                <a:ext cx="147847" cy="123318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9004" extrusionOk="0">
                    <a:moveTo>
                      <a:pt x="1057" y="1"/>
                    </a:moveTo>
                    <a:lnTo>
                      <a:pt x="644" y="690"/>
                    </a:lnTo>
                    <a:lnTo>
                      <a:pt x="414" y="1241"/>
                    </a:lnTo>
                    <a:lnTo>
                      <a:pt x="184" y="1838"/>
                    </a:lnTo>
                    <a:lnTo>
                      <a:pt x="0" y="2481"/>
                    </a:lnTo>
                    <a:lnTo>
                      <a:pt x="0" y="2803"/>
                    </a:lnTo>
                    <a:lnTo>
                      <a:pt x="0" y="3124"/>
                    </a:lnTo>
                    <a:lnTo>
                      <a:pt x="46" y="3400"/>
                    </a:lnTo>
                    <a:lnTo>
                      <a:pt x="138" y="3676"/>
                    </a:lnTo>
                    <a:lnTo>
                      <a:pt x="276" y="3905"/>
                    </a:lnTo>
                    <a:lnTo>
                      <a:pt x="460" y="4089"/>
                    </a:lnTo>
                    <a:lnTo>
                      <a:pt x="827" y="4273"/>
                    </a:lnTo>
                    <a:lnTo>
                      <a:pt x="1241" y="4365"/>
                    </a:lnTo>
                    <a:lnTo>
                      <a:pt x="1608" y="4365"/>
                    </a:lnTo>
                    <a:lnTo>
                      <a:pt x="1976" y="4273"/>
                    </a:lnTo>
                    <a:lnTo>
                      <a:pt x="2297" y="4135"/>
                    </a:lnTo>
                    <a:lnTo>
                      <a:pt x="2440" y="4074"/>
                    </a:lnTo>
                    <a:lnTo>
                      <a:pt x="2389" y="4227"/>
                    </a:lnTo>
                    <a:lnTo>
                      <a:pt x="2297" y="4640"/>
                    </a:lnTo>
                    <a:lnTo>
                      <a:pt x="2205" y="5100"/>
                    </a:lnTo>
                    <a:lnTo>
                      <a:pt x="2205" y="5559"/>
                    </a:lnTo>
                    <a:lnTo>
                      <a:pt x="2297" y="6018"/>
                    </a:lnTo>
                    <a:lnTo>
                      <a:pt x="2435" y="6478"/>
                    </a:lnTo>
                    <a:lnTo>
                      <a:pt x="2711" y="6891"/>
                    </a:lnTo>
                    <a:lnTo>
                      <a:pt x="2894" y="7029"/>
                    </a:lnTo>
                    <a:lnTo>
                      <a:pt x="3078" y="7212"/>
                    </a:lnTo>
                    <a:lnTo>
                      <a:pt x="3308" y="7304"/>
                    </a:lnTo>
                    <a:lnTo>
                      <a:pt x="3583" y="7396"/>
                    </a:lnTo>
                    <a:lnTo>
                      <a:pt x="3813" y="7442"/>
                    </a:lnTo>
                    <a:lnTo>
                      <a:pt x="4089" y="7396"/>
                    </a:lnTo>
                    <a:lnTo>
                      <a:pt x="4318" y="7350"/>
                    </a:lnTo>
                    <a:lnTo>
                      <a:pt x="4548" y="7258"/>
                    </a:lnTo>
                    <a:lnTo>
                      <a:pt x="4915" y="6983"/>
                    </a:lnTo>
                    <a:lnTo>
                      <a:pt x="5263" y="6722"/>
                    </a:lnTo>
                    <a:lnTo>
                      <a:pt x="5237" y="7121"/>
                    </a:lnTo>
                    <a:lnTo>
                      <a:pt x="5283" y="7488"/>
                    </a:lnTo>
                    <a:lnTo>
                      <a:pt x="5329" y="7810"/>
                    </a:lnTo>
                    <a:lnTo>
                      <a:pt x="5467" y="8131"/>
                    </a:lnTo>
                    <a:lnTo>
                      <a:pt x="5650" y="8453"/>
                    </a:lnTo>
                    <a:lnTo>
                      <a:pt x="5742" y="8590"/>
                    </a:lnTo>
                    <a:lnTo>
                      <a:pt x="5880" y="8728"/>
                    </a:lnTo>
                    <a:lnTo>
                      <a:pt x="6201" y="8912"/>
                    </a:lnTo>
                    <a:lnTo>
                      <a:pt x="6569" y="9004"/>
                    </a:lnTo>
                    <a:lnTo>
                      <a:pt x="6753" y="9004"/>
                    </a:lnTo>
                    <a:lnTo>
                      <a:pt x="6936" y="8958"/>
                    </a:lnTo>
                    <a:lnTo>
                      <a:pt x="7258" y="8820"/>
                    </a:lnTo>
                    <a:lnTo>
                      <a:pt x="7579" y="8682"/>
                    </a:lnTo>
                    <a:lnTo>
                      <a:pt x="7855" y="8453"/>
                    </a:lnTo>
                    <a:lnTo>
                      <a:pt x="8085" y="8223"/>
                    </a:lnTo>
                    <a:lnTo>
                      <a:pt x="8498" y="7718"/>
                    </a:lnTo>
                    <a:lnTo>
                      <a:pt x="8866" y="7212"/>
                    </a:lnTo>
                    <a:lnTo>
                      <a:pt x="9233" y="6661"/>
                    </a:lnTo>
                    <a:lnTo>
                      <a:pt x="9555" y="6110"/>
                    </a:lnTo>
                    <a:lnTo>
                      <a:pt x="10198" y="5054"/>
                    </a:lnTo>
                    <a:lnTo>
                      <a:pt x="10381" y="4778"/>
                    </a:lnTo>
                    <a:lnTo>
                      <a:pt x="10565" y="4548"/>
                    </a:lnTo>
                    <a:lnTo>
                      <a:pt x="10795" y="4319"/>
                    </a:lnTo>
                    <a:lnTo>
                      <a:pt x="10519" y="4502"/>
                    </a:lnTo>
                    <a:lnTo>
                      <a:pt x="10290" y="4732"/>
                    </a:lnTo>
                    <a:lnTo>
                      <a:pt x="10106" y="5008"/>
                    </a:lnTo>
                    <a:lnTo>
                      <a:pt x="9371" y="6018"/>
                    </a:lnTo>
                    <a:lnTo>
                      <a:pt x="8636" y="7029"/>
                    </a:lnTo>
                    <a:lnTo>
                      <a:pt x="7809" y="7947"/>
                    </a:lnTo>
                    <a:lnTo>
                      <a:pt x="7625" y="8177"/>
                    </a:lnTo>
                    <a:lnTo>
                      <a:pt x="7396" y="8315"/>
                    </a:lnTo>
                    <a:lnTo>
                      <a:pt x="7120" y="8453"/>
                    </a:lnTo>
                    <a:lnTo>
                      <a:pt x="6890" y="8545"/>
                    </a:lnTo>
                    <a:lnTo>
                      <a:pt x="6615" y="8545"/>
                    </a:lnTo>
                    <a:lnTo>
                      <a:pt x="6385" y="8499"/>
                    </a:lnTo>
                    <a:lnTo>
                      <a:pt x="6156" y="8361"/>
                    </a:lnTo>
                    <a:lnTo>
                      <a:pt x="6018" y="8177"/>
                    </a:lnTo>
                    <a:lnTo>
                      <a:pt x="5880" y="7901"/>
                    </a:lnTo>
                    <a:lnTo>
                      <a:pt x="5788" y="7672"/>
                    </a:lnTo>
                    <a:lnTo>
                      <a:pt x="5742" y="7396"/>
                    </a:lnTo>
                    <a:lnTo>
                      <a:pt x="5742" y="7121"/>
                    </a:lnTo>
                    <a:lnTo>
                      <a:pt x="5742" y="6523"/>
                    </a:lnTo>
                    <a:lnTo>
                      <a:pt x="5880" y="5926"/>
                    </a:lnTo>
                    <a:lnTo>
                      <a:pt x="6247" y="4548"/>
                    </a:lnTo>
                    <a:lnTo>
                      <a:pt x="5421" y="5743"/>
                    </a:lnTo>
                    <a:lnTo>
                      <a:pt x="5191" y="6064"/>
                    </a:lnTo>
                    <a:lnTo>
                      <a:pt x="4961" y="6340"/>
                    </a:lnTo>
                    <a:lnTo>
                      <a:pt x="4640" y="6569"/>
                    </a:lnTo>
                    <a:lnTo>
                      <a:pt x="4318" y="6799"/>
                    </a:lnTo>
                    <a:lnTo>
                      <a:pt x="4180" y="6845"/>
                    </a:lnTo>
                    <a:lnTo>
                      <a:pt x="3997" y="6891"/>
                    </a:lnTo>
                    <a:lnTo>
                      <a:pt x="3813" y="6937"/>
                    </a:lnTo>
                    <a:lnTo>
                      <a:pt x="3675" y="6891"/>
                    </a:lnTo>
                    <a:lnTo>
                      <a:pt x="3491" y="6845"/>
                    </a:lnTo>
                    <a:lnTo>
                      <a:pt x="3354" y="6799"/>
                    </a:lnTo>
                    <a:lnTo>
                      <a:pt x="3216" y="6661"/>
                    </a:lnTo>
                    <a:lnTo>
                      <a:pt x="3078" y="6569"/>
                    </a:lnTo>
                    <a:lnTo>
                      <a:pt x="2848" y="6248"/>
                    </a:lnTo>
                    <a:lnTo>
                      <a:pt x="2711" y="5880"/>
                    </a:lnTo>
                    <a:lnTo>
                      <a:pt x="2665" y="5513"/>
                    </a:lnTo>
                    <a:lnTo>
                      <a:pt x="2711" y="5145"/>
                    </a:lnTo>
                    <a:lnTo>
                      <a:pt x="2756" y="4732"/>
                    </a:lnTo>
                    <a:lnTo>
                      <a:pt x="2848" y="4365"/>
                    </a:lnTo>
                    <a:lnTo>
                      <a:pt x="2940" y="3951"/>
                    </a:lnTo>
                    <a:lnTo>
                      <a:pt x="3124" y="3584"/>
                    </a:lnTo>
                    <a:lnTo>
                      <a:pt x="3583" y="2481"/>
                    </a:lnTo>
                    <a:lnTo>
                      <a:pt x="2756" y="3354"/>
                    </a:lnTo>
                    <a:lnTo>
                      <a:pt x="2573" y="3492"/>
                    </a:lnTo>
                    <a:lnTo>
                      <a:pt x="2389" y="3630"/>
                    </a:lnTo>
                    <a:lnTo>
                      <a:pt x="2113" y="3722"/>
                    </a:lnTo>
                    <a:lnTo>
                      <a:pt x="1838" y="3813"/>
                    </a:lnTo>
                    <a:lnTo>
                      <a:pt x="1562" y="3905"/>
                    </a:lnTo>
                    <a:lnTo>
                      <a:pt x="1287" y="3905"/>
                    </a:lnTo>
                    <a:lnTo>
                      <a:pt x="1011" y="3813"/>
                    </a:lnTo>
                    <a:lnTo>
                      <a:pt x="735" y="3676"/>
                    </a:lnTo>
                    <a:lnTo>
                      <a:pt x="598" y="3584"/>
                    </a:lnTo>
                    <a:lnTo>
                      <a:pt x="506" y="3400"/>
                    </a:lnTo>
                    <a:lnTo>
                      <a:pt x="460" y="3216"/>
                    </a:lnTo>
                    <a:lnTo>
                      <a:pt x="414" y="3033"/>
                    </a:lnTo>
                    <a:lnTo>
                      <a:pt x="460" y="2573"/>
                    </a:lnTo>
                    <a:lnTo>
                      <a:pt x="552" y="2068"/>
                    </a:lnTo>
                    <a:lnTo>
                      <a:pt x="689" y="1563"/>
                    </a:lnTo>
                    <a:lnTo>
                      <a:pt x="873" y="1057"/>
                    </a:lnTo>
                    <a:lnTo>
                      <a:pt x="1287" y="139"/>
                    </a:lnTo>
                    <a:lnTo>
                      <a:pt x="1287" y="93"/>
                    </a:lnTo>
                    <a:lnTo>
                      <a:pt x="1149" y="93"/>
                    </a:lnTo>
                    <a:lnTo>
                      <a:pt x="1057" y="4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349;p47"/>
              <p:cNvSpPr/>
              <p:nvPr/>
            </p:nvSpPr>
            <p:spPr>
              <a:xfrm>
                <a:off x="6762586" y="2534325"/>
                <a:ext cx="563694" cy="271795"/>
              </a:xfrm>
              <a:custGeom>
                <a:avLst/>
                <a:gdLst/>
                <a:ahLst/>
                <a:cxnLst/>
                <a:rect l="l" t="t" r="r" b="b"/>
                <a:pathLst>
                  <a:path w="41158" h="19845" extrusionOk="0">
                    <a:moveTo>
                      <a:pt x="28526" y="1"/>
                    </a:moveTo>
                    <a:lnTo>
                      <a:pt x="25678" y="3308"/>
                    </a:lnTo>
                    <a:lnTo>
                      <a:pt x="23703" y="5605"/>
                    </a:lnTo>
                    <a:lnTo>
                      <a:pt x="22968" y="6386"/>
                    </a:lnTo>
                    <a:lnTo>
                      <a:pt x="22600" y="6707"/>
                    </a:lnTo>
                    <a:lnTo>
                      <a:pt x="22416" y="6707"/>
                    </a:lnTo>
                    <a:lnTo>
                      <a:pt x="21957" y="6661"/>
                    </a:lnTo>
                    <a:lnTo>
                      <a:pt x="20395" y="6432"/>
                    </a:lnTo>
                    <a:lnTo>
                      <a:pt x="18237" y="6018"/>
                    </a:lnTo>
                    <a:lnTo>
                      <a:pt x="15618" y="5513"/>
                    </a:lnTo>
                    <a:lnTo>
                      <a:pt x="12862" y="4916"/>
                    </a:lnTo>
                    <a:lnTo>
                      <a:pt x="10152" y="4319"/>
                    </a:lnTo>
                    <a:lnTo>
                      <a:pt x="7764" y="3768"/>
                    </a:lnTo>
                    <a:lnTo>
                      <a:pt x="5926" y="3262"/>
                    </a:lnTo>
                    <a:lnTo>
                      <a:pt x="5145" y="3079"/>
                    </a:lnTo>
                    <a:lnTo>
                      <a:pt x="4410" y="2987"/>
                    </a:lnTo>
                    <a:lnTo>
                      <a:pt x="3721" y="2987"/>
                    </a:lnTo>
                    <a:lnTo>
                      <a:pt x="2987" y="3033"/>
                    </a:lnTo>
                    <a:lnTo>
                      <a:pt x="2343" y="3124"/>
                    </a:lnTo>
                    <a:lnTo>
                      <a:pt x="1746" y="3308"/>
                    </a:lnTo>
                    <a:lnTo>
                      <a:pt x="1241" y="3584"/>
                    </a:lnTo>
                    <a:lnTo>
                      <a:pt x="782" y="3905"/>
                    </a:lnTo>
                    <a:lnTo>
                      <a:pt x="598" y="4089"/>
                    </a:lnTo>
                    <a:lnTo>
                      <a:pt x="414" y="4273"/>
                    </a:lnTo>
                    <a:lnTo>
                      <a:pt x="276" y="4502"/>
                    </a:lnTo>
                    <a:lnTo>
                      <a:pt x="139" y="4732"/>
                    </a:lnTo>
                    <a:lnTo>
                      <a:pt x="93" y="4962"/>
                    </a:lnTo>
                    <a:lnTo>
                      <a:pt x="1" y="5237"/>
                    </a:lnTo>
                    <a:lnTo>
                      <a:pt x="1" y="5467"/>
                    </a:lnTo>
                    <a:lnTo>
                      <a:pt x="1" y="5789"/>
                    </a:lnTo>
                    <a:lnTo>
                      <a:pt x="47" y="6064"/>
                    </a:lnTo>
                    <a:lnTo>
                      <a:pt x="139" y="6386"/>
                    </a:lnTo>
                    <a:lnTo>
                      <a:pt x="230" y="6707"/>
                    </a:lnTo>
                    <a:lnTo>
                      <a:pt x="414" y="7075"/>
                    </a:lnTo>
                    <a:lnTo>
                      <a:pt x="598" y="7396"/>
                    </a:lnTo>
                    <a:lnTo>
                      <a:pt x="874" y="7764"/>
                    </a:lnTo>
                    <a:lnTo>
                      <a:pt x="1149" y="8131"/>
                    </a:lnTo>
                    <a:lnTo>
                      <a:pt x="1471" y="8545"/>
                    </a:lnTo>
                    <a:lnTo>
                      <a:pt x="1930" y="9004"/>
                    </a:lnTo>
                    <a:lnTo>
                      <a:pt x="2435" y="9463"/>
                    </a:lnTo>
                    <a:lnTo>
                      <a:pt x="3538" y="10428"/>
                    </a:lnTo>
                    <a:lnTo>
                      <a:pt x="4870" y="11393"/>
                    </a:lnTo>
                    <a:lnTo>
                      <a:pt x="6294" y="12357"/>
                    </a:lnTo>
                    <a:lnTo>
                      <a:pt x="7901" y="13322"/>
                    </a:lnTo>
                    <a:lnTo>
                      <a:pt x="9555" y="14286"/>
                    </a:lnTo>
                    <a:lnTo>
                      <a:pt x="11301" y="15205"/>
                    </a:lnTo>
                    <a:lnTo>
                      <a:pt x="13046" y="16078"/>
                    </a:lnTo>
                    <a:lnTo>
                      <a:pt x="14883" y="16859"/>
                    </a:lnTo>
                    <a:lnTo>
                      <a:pt x="16675" y="17594"/>
                    </a:lnTo>
                    <a:lnTo>
                      <a:pt x="18420" y="18283"/>
                    </a:lnTo>
                    <a:lnTo>
                      <a:pt x="20120" y="18834"/>
                    </a:lnTo>
                    <a:lnTo>
                      <a:pt x="21773" y="19247"/>
                    </a:lnTo>
                    <a:lnTo>
                      <a:pt x="23289" y="19615"/>
                    </a:lnTo>
                    <a:lnTo>
                      <a:pt x="23978" y="19707"/>
                    </a:lnTo>
                    <a:lnTo>
                      <a:pt x="24667" y="19798"/>
                    </a:lnTo>
                    <a:lnTo>
                      <a:pt x="25264" y="19844"/>
                    </a:lnTo>
                    <a:lnTo>
                      <a:pt x="25862" y="19844"/>
                    </a:lnTo>
                    <a:lnTo>
                      <a:pt x="26459" y="19798"/>
                    </a:lnTo>
                    <a:lnTo>
                      <a:pt x="27056" y="19661"/>
                    </a:lnTo>
                    <a:lnTo>
                      <a:pt x="27653" y="19523"/>
                    </a:lnTo>
                    <a:lnTo>
                      <a:pt x="28250" y="19293"/>
                    </a:lnTo>
                    <a:lnTo>
                      <a:pt x="28893" y="19018"/>
                    </a:lnTo>
                    <a:lnTo>
                      <a:pt x="29536" y="18696"/>
                    </a:lnTo>
                    <a:lnTo>
                      <a:pt x="30179" y="18329"/>
                    </a:lnTo>
                    <a:lnTo>
                      <a:pt x="30822" y="17915"/>
                    </a:lnTo>
                    <a:lnTo>
                      <a:pt x="32108" y="16996"/>
                    </a:lnTo>
                    <a:lnTo>
                      <a:pt x="33349" y="15986"/>
                    </a:lnTo>
                    <a:lnTo>
                      <a:pt x="34589" y="14884"/>
                    </a:lnTo>
                    <a:lnTo>
                      <a:pt x="35783" y="13781"/>
                    </a:lnTo>
                    <a:lnTo>
                      <a:pt x="36886" y="12679"/>
                    </a:lnTo>
                    <a:lnTo>
                      <a:pt x="37896" y="11622"/>
                    </a:lnTo>
                    <a:lnTo>
                      <a:pt x="39596" y="9693"/>
                    </a:lnTo>
                    <a:lnTo>
                      <a:pt x="40744" y="8361"/>
                    </a:lnTo>
                    <a:lnTo>
                      <a:pt x="41157" y="7856"/>
                    </a:lnTo>
                    <a:lnTo>
                      <a:pt x="28526" y="1"/>
                    </a:lnTo>
                    <a:close/>
                  </a:path>
                </a:pathLst>
              </a:custGeom>
              <a:solidFill>
                <a:srgbClr val="AF2B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350;p47"/>
              <p:cNvSpPr/>
              <p:nvPr/>
            </p:nvSpPr>
            <p:spPr>
              <a:xfrm>
                <a:off x="7133758" y="2574591"/>
                <a:ext cx="160433" cy="100048"/>
              </a:xfrm>
              <a:custGeom>
                <a:avLst/>
                <a:gdLst/>
                <a:ahLst/>
                <a:cxnLst/>
                <a:rect l="l" t="t" r="r" b="b"/>
                <a:pathLst>
                  <a:path w="11714" h="7305" extrusionOk="0">
                    <a:moveTo>
                      <a:pt x="47" y="1"/>
                    </a:moveTo>
                    <a:lnTo>
                      <a:pt x="1" y="47"/>
                    </a:lnTo>
                    <a:lnTo>
                      <a:pt x="1425" y="1057"/>
                    </a:lnTo>
                    <a:lnTo>
                      <a:pt x="2803" y="2022"/>
                    </a:lnTo>
                    <a:lnTo>
                      <a:pt x="5696" y="3813"/>
                    </a:lnTo>
                    <a:lnTo>
                      <a:pt x="7120" y="4732"/>
                    </a:lnTo>
                    <a:lnTo>
                      <a:pt x="8590" y="5605"/>
                    </a:lnTo>
                    <a:lnTo>
                      <a:pt x="10060" y="6431"/>
                    </a:lnTo>
                    <a:lnTo>
                      <a:pt x="10887" y="6891"/>
                    </a:lnTo>
                    <a:lnTo>
                      <a:pt x="11668" y="7304"/>
                    </a:lnTo>
                    <a:lnTo>
                      <a:pt x="11714" y="7258"/>
                    </a:lnTo>
                    <a:lnTo>
                      <a:pt x="11071" y="6753"/>
                    </a:lnTo>
                    <a:lnTo>
                      <a:pt x="10382" y="6294"/>
                    </a:lnTo>
                    <a:lnTo>
                      <a:pt x="8912" y="5283"/>
                    </a:lnTo>
                    <a:lnTo>
                      <a:pt x="7488" y="4364"/>
                    </a:lnTo>
                    <a:lnTo>
                      <a:pt x="6018" y="3492"/>
                    </a:lnTo>
                    <a:lnTo>
                      <a:pt x="3078" y="1700"/>
                    </a:lnTo>
                    <a:lnTo>
                      <a:pt x="1608" y="828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351;p47"/>
              <p:cNvSpPr/>
              <p:nvPr/>
            </p:nvSpPr>
            <p:spPr>
              <a:xfrm>
                <a:off x="6834941" y="2711741"/>
                <a:ext cx="65439" cy="2202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1608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0" y="92"/>
                    </a:lnTo>
                    <a:lnTo>
                      <a:pt x="919" y="368"/>
                    </a:lnTo>
                    <a:lnTo>
                      <a:pt x="1838" y="735"/>
                    </a:lnTo>
                    <a:lnTo>
                      <a:pt x="2205" y="827"/>
                    </a:lnTo>
                    <a:lnTo>
                      <a:pt x="1883" y="827"/>
                    </a:lnTo>
                    <a:lnTo>
                      <a:pt x="873" y="781"/>
                    </a:lnTo>
                    <a:lnTo>
                      <a:pt x="827" y="781"/>
                    </a:lnTo>
                    <a:lnTo>
                      <a:pt x="873" y="827"/>
                    </a:lnTo>
                    <a:lnTo>
                      <a:pt x="1378" y="965"/>
                    </a:lnTo>
                    <a:lnTo>
                      <a:pt x="1883" y="1011"/>
                    </a:lnTo>
                    <a:lnTo>
                      <a:pt x="2297" y="1011"/>
                    </a:lnTo>
                    <a:lnTo>
                      <a:pt x="2710" y="965"/>
                    </a:lnTo>
                    <a:lnTo>
                      <a:pt x="2756" y="965"/>
                    </a:lnTo>
                    <a:lnTo>
                      <a:pt x="3767" y="1332"/>
                    </a:lnTo>
                    <a:lnTo>
                      <a:pt x="4364" y="1516"/>
                    </a:lnTo>
                    <a:lnTo>
                      <a:pt x="4731" y="1608"/>
                    </a:lnTo>
                    <a:lnTo>
                      <a:pt x="4777" y="1562"/>
                    </a:lnTo>
                    <a:lnTo>
                      <a:pt x="4731" y="1516"/>
                    </a:lnTo>
                    <a:lnTo>
                      <a:pt x="4180" y="1241"/>
                    </a:lnTo>
                    <a:lnTo>
                      <a:pt x="3629" y="965"/>
                    </a:lnTo>
                    <a:lnTo>
                      <a:pt x="3032" y="735"/>
                    </a:lnTo>
                    <a:lnTo>
                      <a:pt x="2481" y="506"/>
                    </a:lnTo>
                    <a:lnTo>
                      <a:pt x="1883" y="322"/>
                    </a:lnTo>
                    <a:lnTo>
                      <a:pt x="1240" y="184"/>
                    </a:lnTo>
                    <a:lnTo>
                      <a:pt x="643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352;p47"/>
              <p:cNvSpPr/>
              <p:nvPr/>
            </p:nvSpPr>
            <p:spPr>
              <a:xfrm>
                <a:off x="6680808" y="2465764"/>
                <a:ext cx="113881" cy="16861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12311" extrusionOk="0">
                    <a:moveTo>
                      <a:pt x="7166" y="0"/>
                    </a:moveTo>
                    <a:lnTo>
                      <a:pt x="6890" y="92"/>
                    </a:lnTo>
                    <a:lnTo>
                      <a:pt x="6477" y="322"/>
                    </a:lnTo>
                    <a:lnTo>
                      <a:pt x="4961" y="781"/>
                    </a:lnTo>
                    <a:lnTo>
                      <a:pt x="0" y="2389"/>
                    </a:lnTo>
                    <a:lnTo>
                      <a:pt x="368" y="3491"/>
                    </a:lnTo>
                    <a:lnTo>
                      <a:pt x="644" y="4594"/>
                    </a:lnTo>
                    <a:lnTo>
                      <a:pt x="873" y="5742"/>
                    </a:lnTo>
                    <a:lnTo>
                      <a:pt x="1011" y="6890"/>
                    </a:lnTo>
                    <a:lnTo>
                      <a:pt x="1011" y="7350"/>
                    </a:lnTo>
                    <a:lnTo>
                      <a:pt x="1011" y="7441"/>
                    </a:lnTo>
                    <a:lnTo>
                      <a:pt x="965" y="7901"/>
                    </a:lnTo>
                    <a:lnTo>
                      <a:pt x="919" y="8544"/>
                    </a:lnTo>
                    <a:lnTo>
                      <a:pt x="919" y="9325"/>
                    </a:lnTo>
                    <a:lnTo>
                      <a:pt x="965" y="10106"/>
                    </a:lnTo>
                    <a:lnTo>
                      <a:pt x="1057" y="10519"/>
                    </a:lnTo>
                    <a:lnTo>
                      <a:pt x="1149" y="10886"/>
                    </a:lnTo>
                    <a:lnTo>
                      <a:pt x="1241" y="11254"/>
                    </a:lnTo>
                    <a:lnTo>
                      <a:pt x="1378" y="11530"/>
                    </a:lnTo>
                    <a:lnTo>
                      <a:pt x="1562" y="11805"/>
                    </a:lnTo>
                    <a:lnTo>
                      <a:pt x="1792" y="12035"/>
                    </a:lnTo>
                    <a:lnTo>
                      <a:pt x="2022" y="12219"/>
                    </a:lnTo>
                    <a:lnTo>
                      <a:pt x="2343" y="12310"/>
                    </a:lnTo>
                    <a:lnTo>
                      <a:pt x="2665" y="12310"/>
                    </a:lnTo>
                    <a:lnTo>
                      <a:pt x="3032" y="12265"/>
                    </a:lnTo>
                    <a:lnTo>
                      <a:pt x="3445" y="12127"/>
                    </a:lnTo>
                    <a:lnTo>
                      <a:pt x="3859" y="11943"/>
                    </a:lnTo>
                    <a:lnTo>
                      <a:pt x="4272" y="11713"/>
                    </a:lnTo>
                    <a:lnTo>
                      <a:pt x="4732" y="11438"/>
                    </a:lnTo>
                    <a:lnTo>
                      <a:pt x="5145" y="11116"/>
                    </a:lnTo>
                    <a:lnTo>
                      <a:pt x="5604" y="10749"/>
                    </a:lnTo>
                    <a:lnTo>
                      <a:pt x="6431" y="9922"/>
                    </a:lnTo>
                    <a:lnTo>
                      <a:pt x="7166" y="9049"/>
                    </a:lnTo>
                    <a:lnTo>
                      <a:pt x="7809" y="8130"/>
                    </a:lnTo>
                    <a:lnTo>
                      <a:pt x="8085" y="7717"/>
                    </a:lnTo>
                    <a:lnTo>
                      <a:pt x="8314" y="7258"/>
                    </a:lnTo>
                    <a:lnTo>
                      <a:pt x="8314" y="7166"/>
                    </a:lnTo>
                    <a:lnTo>
                      <a:pt x="8269" y="6936"/>
                    </a:lnTo>
                    <a:lnTo>
                      <a:pt x="8177" y="6109"/>
                    </a:lnTo>
                    <a:lnTo>
                      <a:pt x="7717" y="3675"/>
                    </a:lnTo>
                    <a:lnTo>
                      <a:pt x="7488" y="1883"/>
                    </a:lnTo>
                    <a:lnTo>
                      <a:pt x="7350" y="965"/>
                    </a:lnTo>
                    <a:lnTo>
                      <a:pt x="7304" y="92"/>
                    </a:lnTo>
                    <a:lnTo>
                      <a:pt x="7258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353;p47"/>
              <p:cNvSpPr/>
              <p:nvPr/>
            </p:nvSpPr>
            <p:spPr>
              <a:xfrm>
                <a:off x="6680808" y="2473939"/>
                <a:ext cx="95008" cy="93748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6845" extrusionOk="0">
                    <a:moveTo>
                      <a:pt x="6936" y="0"/>
                    </a:moveTo>
                    <a:lnTo>
                      <a:pt x="4961" y="230"/>
                    </a:lnTo>
                    <a:lnTo>
                      <a:pt x="0" y="1792"/>
                    </a:lnTo>
                    <a:lnTo>
                      <a:pt x="368" y="2894"/>
                    </a:lnTo>
                    <a:lnTo>
                      <a:pt x="644" y="3997"/>
                    </a:lnTo>
                    <a:lnTo>
                      <a:pt x="873" y="5145"/>
                    </a:lnTo>
                    <a:lnTo>
                      <a:pt x="1011" y="6293"/>
                    </a:lnTo>
                    <a:lnTo>
                      <a:pt x="1011" y="6753"/>
                    </a:lnTo>
                    <a:lnTo>
                      <a:pt x="1011" y="6844"/>
                    </a:lnTo>
                    <a:lnTo>
                      <a:pt x="1746" y="6844"/>
                    </a:lnTo>
                    <a:lnTo>
                      <a:pt x="2205" y="6753"/>
                    </a:lnTo>
                    <a:lnTo>
                      <a:pt x="2619" y="6661"/>
                    </a:lnTo>
                    <a:lnTo>
                      <a:pt x="3032" y="6569"/>
                    </a:lnTo>
                    <a:lnTo>
                      <a:pt x="3400" y="6385"/>
                    </a:lnTo>
                    <a:lnTo>
                      <a:pt x="3767" y="6247"/>
                    </a:lnTo>
                    <a:lnTo>
                      <a:pt x="4089" y="6018"/>
                    </a:lnTo>
                    <a:lnTo>
                      <a:pt x="4410" y="5834"/>
                    </a:lnTo>
                    <a:lnTo>
                      <a:pt x="4686" y="5558"/>
                    </a:lnTo>
                    <a:lnTo>
                      <a:pt x="5191" y="5053"/>
                    </a:lnTo>
                    <a:lnTo>
                      <a:pt x="5604" y="4456"/>
                    </a:lnTo>
                    <a:lnTo>
                      <a:pt x="5926" y="3859"/>
                    </a:lnTo>
                    <a:lnTo>
                      <a:pt x="6201" y="3262"/>
                    </a:lnTo>
                    <a:lnTo>
                      <a:pt x="6431" y="2619"/>
                    </a:lnTo>
                    <a:lnTo>
                      <a:pt x="6615" y="2021"/>
                    </a:lnTo>
                    <a:lnTo>
                      <a:pt x="6753" y="1516"/>
                    </a:lnTo>
                    <a:lnTo>
                      <a:pt x="6845" y="1011"/>
                    </a:lnTo>
                    <a:lnTo>
                      <a:pt x="6936" y="276"/>
                    </a:lnTo>
                    <a:lnTo>
                      <a:pt x="69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354;p47"/>
              <p:cNvSpPr/>
              <p:nvPr/>
            </p:nvSpPr>
            <p:spPr>
              <a:xfrm>
                <a:off x="6626079" y="2312260"/>
                <a:ext cx="42786" cy="115771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8453" extrusionOk="0">
                    <a:moveTo>
                      <a:pt x="3124" y="0"/>
                    </a:moveTo>
                    <a:lnTo>
                      <a:pt x="2756" y="184"/>
                    </a:lnTo>
                    <a:lnTo>
                      <a:pt x="2343" y="414"/>
                    </a:lnTo>
                    <a:lnTo>
                      <a:pt x="1883" y="735"/>
                    </a:lnTo>
                    <a:lnTo>
                      <a:pt x="1378" y="1195"/>
                    </a:lnTo>
                    <a:lnTo>
                      <a:pt x="1149" y="1470"/>
                    </a:lnTo>
                    <a:lnTo>
                      <a:pt x="873" y="1792"/>
                    </a:lnTo>
                    <a:lnTo>
                      <a:pt x="689" y="2113"/>
                    </a:lnTo>
                    <a:lnTo>
                      <a:pt x="505" y="2481"/>
                    </a:lnTo>
                    <a:lnTo>
                      <a:pt x="322" y="2894"/>
                    </a:lnTo>
                    <a:lnTo>
                      <a:pt x="230" y="3354"/>
                    </a:lnTo>
                    <a:lnTo>
                      <a:pt x="92" y="4226"/>
                    </a:lnTo>
                    <a:lnTo>
                      <a:pt x="0" y="5145"/>
                    </a:lnTo>
                    <a:lnTo>
                      <a:pt x="0" y="5972"/>
                    </a:lnTo>
                    <a:lnTo>
                      <a:pt x="46" y="6753"/>
                    </a:lnTo>
                    <a:lnTo>
                      <a:pt x="138" y="7396"/>
                    </a:lnTo>
                    <a:lnTo>
                      <a:pt x="230" y="7947"/>
                    </a:lnTo>
                    <a:lnTo>
                      <a:pt x="368" y="8268"/>
                    </a:lnTo>
                    <a:lnTo>
                      <a:pt x="414" y="8452"/>
                    </a:lnTo>
                    <a:lnTo>
                      <a:pt x="505" y="8360"/>
                    </a:lnTo>
                    <a:lnTo>
                      <a:pt x="597" y="8131"/>
                    </a:lnTo>
                    <a:lnTo>
                      <a:pt x="965" y="7166"/>
                    </a:lnTo>
                    <a:lnTo>
                      <a:pt x="1883" y="4272"/>
                    </a:lnTo>
                    <a:lnTo>
                      <a:pt x="312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355;p47"/>
              <p:cNvSpPr/>
              <p:nvPr/>
            </p:nvSpPr>
            <p:spPr>
              <a:xfrm>
                <a:off x="6625449" y="2299673"/>
                <a:ext cx="178676" cy="247252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8053" extrusionOk="0">
                    <a:moveTo>
                      <a:pt x="6753" y="1"/>
                    </a:moveTo>
                    <a:lnTo>
                      <a:pt x="6018" y="47"/>
                    </a:lnTo>
                    <a:lnTo>
                      <a:pt x="5283" y="138"/>
                    </a:lnTo>
                    <a:lnTo>
                      <a:pt x="4594" y="322"/>
                    </a:lnTo>
                    <a:lnTo>
                      <a:pt x="3951" y="552"/>
                    </a:lnTo>
                    <a:lnTo>
                      <a:pt x="3353" y="919"/>
                    </a:lnTo>
                    <a:lnTo>
                      <a:pt x="3124" y="1103"/>
                    </a:lnTo>
                    <a:lnTo>
                      <a:pt x="2940" y="1287"/>
                    </a:lnTo>
                    <a:lnTo>
                      <a:pt x="2527" y="1838"/>
                    </a:lnTo>
                    <a:lnTo>
                      <a:pt x="2113" y="2527"/>
                    </a:lnTo>
                    <a:lnTo>
                      <a:pt x="1746" y="3354"/>
                    </a:lnTo>
                    <a:lnTo>
                      <a:pt x="1378" y="4273"/>
                    </a:lnTo>
                    <a:lnTo>
                      <a:pt x="1057" y="5283"/>
                    </a:lnTo>
                    <a:lnTo>
                      <a:pt x="781" y="6385"/>
                    </a:lnTo>
                    <a:lnTo>
                      <a:pt x="506" y="7534"/>
                    </a:lnTo>
                    <a:lnTo>
                      <a:pt x="276" y="8682"/>
                    </a:lnTo>
                    <a:lnTo>
                      <a:pt x="138" y="9785"/>
                    </a:lnTo>
                    <a:lnTo>
                      <a:pt x="46" y="10933"/>
                    </a:lnTo>
                    <a:lnTo>
                      <a:pt x="0" y="11989"/>
                    </a:lnTo>
                    <a:lnTo>
                      <a:pt x="46" y="13000"/>
                    </a:lnTo>
                    <a:lnTo>
                      <a:pt x="184" y="13965"/>
                    </a:lnTo>
                    <a:lnTo>
                      <a:pt x="276" y="14378"/>
                    </a:lnTo>
                    <a:lnTo>
                      <a:pt x="414" y="14745"/>
                    </a:lnTo>
                    <a:lnTo>
                      <a:pt x="551" y="15113"/>
                    </a:lnTo>
                    <a:lnTo>
                      <a:pt x="689" y="15434"/>
                    </a:lnTo>
                    <a:lnTo>
                      <a:pt x="1103" y="16032"/>
                    </a:lnTo>
                    <a:lnTo>
                      <a:pt x="1562" y="16537"/>
                    </a:lnTo>
                    <a:lnTo>
                      <a:pt x="2067" y="16950"/>
                    </a:lnTo>
                    <a:lnTo>
                      <a:pt x="2573" y="17318"/>
                    </a:lnTo>
                    <a:lnTo>
                      <a:pt x="3170" y="17593"/>
                    </a:lnTo>
                    <a:lnTo>
                      <a:pt x="3767" y="17823"/>
                    </a:lnTo>
                    <a:lnTo>
                      <a:pt x="4364" y="17961"/>
                    </a:lnTo>
                    <a:lnTo>
                      <a:pt x="5007" y="18053"/>
                    </a:lnTo>
                    <a:lnTo>
                      <a:pt x="5650" y="18053"/>
                    </a:lnTo>
                    <a:lnTo>
                      <a:pt x="6293" y="18007"/>
                    </a:lnTo>
                    <a:lnTo>
                      <a:pt x="6936" y="17869"/>
                    </a:lnTo>
                    <a:lnTo>
                      <a:pt x="7579" y="17685"/>
                    </a:lnTo>
                    <a:lnTo>
                      <a:pt x="8222" y="17456"/>
                    </a:lnTo>
                    <a:lnTo>
                      <a:pt x="8820" y="17134"/>
                    </a:lnTo>
                    <a:lnTo>
                      <a:pt x="9417" y="16766"/>
                    </a:lnTo>
                    <a:lnTo>
                      <a:pt x="9922" y="16353"/>
                    </a:lnTo>
                    <a:lnTo>
                      <a:pt x="10289" y="15986"/>
                    </a:lnTo>
                    <a:lnTo>
                      <a:pt x="10657" y="15480"/>
                    </a:lnTo>
                    <a:lnTo>
                      <a:pt x="10978" y="14883"/>
                    </a:lnTo>
                    <a:lnTo>
                      <a:pt x="11300" y="14194"/>
                    </a:lnTo>
                    <a:lnTo>
                      <a:pt x="11622" y="13459"/>
                    </a:lnTo>
                    <a:lnTo>
                      <a:pt x="11897" y="12632"/>
                    </a:lnTo>
                    <a:lnTo>
                      <a:pt x="12173" y="11760"/>
                    </a:lnTo>
                    <a:lnTo>
                      <a:pt x="12402" y="10841"/>
                    </a:lnTo>
                    <a:lnTo>
                      <a:pt x="12586" y="9922"/>
                    </a:lnTo>
                    <a:lnTo>
                      <a:pt x="12770" y="9004"/>
                    </a:lnTo>
                    <a:lnTo>
                      <a:pt x="12908" y="8131"/>
                    </a:lnTo>
                    <a:lnTo>
                      <a:pt x="13000" y="7258"/>
                    </a:lnTo>
                    <a:lnTo>
                      <a:pt x="13045" y="6477"/>
                    </a:lnTo>
                    <a:lnTo>
                      <a:pt x="13045" y="5742"/>
                    </a:lnTo>
                    <a:lnTo>
                      <a:pt x="12954" y="5099"/>
                    </a:lnTo>
                    <a:lnTo>
                      <a:pt x="12862" y="4548"/>
                    </a:lnTo>
                    <a:lnTo>
                      <a:pt x="12632" y="3813"/>
                    </a:lnTo>
                    <a:lnTo>
                      <a:pt x="12311" y="3170"/>
                    </a:lnTo>
                    <a:lnTo>
                      <a:pt x="11897" y="2527"/>
                    </a:lnTo>
                    <a:lnTo>
                      <a:pt x="11392" y="2022"/>
                    </a:lnTo>
                    <a:lnTo>
                      <a:pt x="10841" y="1516"/>
                    </a:lnTo>
                    <a:lnTo>
                      <a:pt x="10243" y="1103"/>
                    </a:lnTo>
                    <a:lnTo>
                      <a:pt x="9600" y="736"/>
                    </a:lnTo>
                    <a:lnTo>
                      <a:pt x="8911" y="460"/>
                    </a:lnTo>
                    <a:lnTo>
                      <a:pt x="8176" y="230"/>
                    </a:lnTo>
                    <a:lnTo>
                      <a:pt x="7487" y="93"/>
                    </a:lnTo>
                    <a:lnTo>
                      <a:pt x="6753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356;p47"/>
              <p:cNvSpPr/>
              <p:nvPr/>
            </p:nvSpPr>
            <p:spPr>
              <a:xfrm>
                <a:off x="6705967" y="2425498"/>
                <a:ext cx="5683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425" extrusionOk="0">
                    <a:moveTo>
                      <a:pt x="139" y="0"/>
                    </a:moveTo>
                    <a:lnTo>
                      <a:pt x="1" y="368"/>
                    </a:lnTo>
                    <a:lnTo>
                      <a:pt x="1" y="598"/>
                    </a:lnTo>
                    <a:lnTo>
                      <a:pt x="1" y="827"/>
                    </a:lnTo>
                    <a:lnTo>
                      <a:pt x="47" y="1011"/>
                    </a:lnTo>
                    <a:lnTo>
                      <a:pt x="139" y="1195"/>
                    </a:lnTo>
                    <a:lnTo>
                      <a:pt x="230" y="1332"/>
                    </a:lnTo>
                    <a:lnTo>
                      <a:pt x="414" y="1424"/>
                    </a:lnTo>
                    <a:lnTo>
                      <a:pt x="276" y="1287"/>
                    </a:lnTo>
                    <a:lnTo>
                      <a:pt x="185" y="1149"/>
                    </a:lnTo>
                    <a:lnTo>
                      <a:pt x="139" y="1011"/>
                    </a:lnTo>
                    <a:lnTo>
                      <a:pt x="93" y="827"/>
                    </a:lnTo>
                    <a:lnTo>
                      <a:pt x="93" y="460"/>
                    </a:lnTo>
                    <a:lnTo>
                      <a:pt x="185" y="46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357;p47"/>
              <p:cNvSpPr/>
              <p:nvPr/>
            </p:nvSpPr>
            <p:spPr>
              <a:xfrm>
                <a:off x="6706597" y="2419211"/>
                <a:ext cx="15750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700" extrusionOk="0">
                    <a:moveTo>
                      <a:pt x="552" y="0"/>
                    </a:moveTo>
                    <a:lnTo>
                      <a:pt x="414" y="46"/>
                    </a:lnTo>
                    <a:lnTo>
                      <a:pt x="322" y="138"/>
                    </a:lnTo>
                    <a:lnTo>
                      <a:pt x="230" y="230"/>
                    </a:lnTo>
                    <a:lnTo>
                      <a:pt x="93" y="459"/>
                    </a:lnTo>
                    <a:lnTo>
                      <a:pt x="1" y="781"/>
                    </a:lnTo>
                    <a:lnTo>
                      <a:pt x="1" y="1102"/>
                    </a:lnTo>
                    <a:lnTo>
                      <a:pt x="47" y="1378"/>
                    </a:lnTo>
                    <a:lnTo>
                      <a:pt x="139" y="1470"/>
                    </a:lnTo>
                    <a:lnTo>
                      <a:pt x="230" y="1562"/>
                    </a:lnTo>
                    <a:lnTo>
                      <a:pt x="322" y="1654"/>
                    </a:lnTo>
                    <a:lnTo>
                      <a:pt x="460" y="1700"/>
                    </a:lnTo>
                    <a:lnTo>
                      <a:pt x="598" y="1654"/>
                    </a:lnTo>
                    <a:lnTo>
                      <a:pt x="736" y="1654"/>
                    </a:lnTo>
                    <a:lnTo>
                      <a:pt x="828" y="1562"/>
                    </a:lnTo>
                    <a:lnTo>
                      <a:pt x="919" y="1470"/>
                    </a:lnTo>
                    <a:lnTo>
                      <a:pt x="1057" y="1240"/>
                    </a:lnTo>
                    <a:lnTo>
                      <a:pt x="1149" y="919"/>
                    </a:lnTo>
                    <a:lnTo>
                      <a:pt x="1149" y="597"/>
                    </a:lnTo>
                    <a:lnTo>
                      <a:pt x="1103" y="322"/>
                    </a:lnTo>
                    <a:lnTo>
                      <a:pt x="1011" y="230"/>
                    </a:lnTo>
                    <a:lnTo>
                      <a:pt x="919" y="92"/>
                    </a:lnTo>
                    <a:lnTo>
                      <a:pt x="782" y="46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358;p47"/>
              <p:cNvSpPr/>
              <p:nvPr/>
            </p:nvSpPr>
            <p:spPr>
              <a:xfrm>
                <a:off x="6656895" y="2417951"/>
                <a:ext cx="10080" cy="16997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241" extrusionOk="0">
                    <a:moveTo>
                      <a:pt x="690" y="0"/>
                    </a:moveTo>
                    <a:lnTo>
                      <a:pt x="644" y="414"/>
                    </a:lnTo>
                    <a:lnTo>
                      <a:pt x="506" y="781"/>
                    </a:lnTo>
                    <a:lnTo>
                      <a:pt x="414" y="919"/>
                    </a:lnTo>
                    <a:lnTo>
                      <a:pt x="277" y="1057"/>
                    </a:lnTo>
                    <a:lnTo>
                      <a:pt x="139" y="1149"/>
                    </a:lnTo>
                    <a:lnTo>
                      <a:pt x="1" y="1194"/>
                    </a:lnTo>
                    <a:lnTo>
                      <a:pt x="1" y="1240"/>
                    </a:lnTo>
                    <a:lnTo>
                      <a:pt x="185" y="1194"/>
                    </a:lnTo>
                    <a:lnTo>
                      <a:pt x="322" y="1103"/>
                    </a:lnTo>
                    <a:lnTo>
                      <a:pt x="460" y="965"/>
                    </a:lnTo>
                    <a:lnTo>
                      <a:pt x="598" y="781"/>
                    </a:lnTo>
                    <a:lnTo>
                      <a:pt x="644" y="597"/>
                    </a:lnTo>
                    <a:lnTo>
                      <a:pt x="736" y="368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359;p47"/>
              <p:cNvSpPr/>
              <p:nvPr/>
            </p:nvSpPr>
            <p:spPr>
              <a:xfrm>
                <a:off x="6650609" y="2409144"/>
                <a:ext cx="16366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700" extrusionOk="0">
                    <a:moveTo>
                      <a:pt x="690" y="0"/>
                    </a:moveTo>
                    <a:lnTo>
                      <a:pt x="552" y="46"/>
                    </a:lnTo>
                    <a:lnTo>
                      <a:pt x="414" y="92"/>
                    </a:lnTo>
                    <a:lnTo>
                      <a:pt x="322" y="184"/>
                    </a:lnTo>
                    <a:lnTo>
                      <a:pt x="138" y="414"/>
                    </a:lnTo>
                    <a:lnTo>
                      <a:pt x="47" y="689"/>
                    </a:lnTo>
                    <a:lnTo>
                      <a:pt x="1" y="1011"/>
                    </a:lnTo>
                    <a:lnTo>
                      <a:pt x="47" y="1286"/>
                    </a:lnTo>
                    <a:lnTo>
                      <a:pt x="92" y="1424"/>
                    </a:lnTo>
                    <a:lnTo>
                      <a:pt x="184" y="1516"/>
                    </a:lnTo>
                    <a:lnTo>
                      <a:pt x="322" y="1608"/>
                    </a:lnTo>
                    <a:lnTo>
                      <a:pt x="414" y="1654"/>
                    </a:lnTo>
                    <a:lnTo>
                      <a:pt x="552" y="1700"/>
                    </a:lnTo>
                    <a:lnTo>
                      <a:pt x="690" y="1654"/>
                    </a:lnTo>
                    <a:lnTo>
                      <a:pt x="827" y="1608"/>
                    </a:lnTo>
                    <a:lnTo>
                      <a:pt x="919" y="1516"/>
                    </a:lnTo>
                    <a:lnTo>
                      <a:pt x="1057" y="1286"/>
                    </a:lnTo>
                    <a:lnTo>
                      <a:pt x="1149" y="965"/>
                    </a:lnTo>
                    <a:lnTo>
                      <a:pt x="1195" y="643"/>
                    </a:lnTo>
                    <a:lnTo>
                      <a:pt x="1149" y="368"/>
                    </a:lnTo>
                    <a:lnTo>
                      <a:pt x="1103" y="230"/>
                    </a:lnTo>
                    <a:lnTo>
                      <a:pt x="1057" y="138"/>
                    </a:lnTo>
                    <a:lnTo>
                      <a:pt x="965" y="92"/>
                    </a:lnTo>
                    <a:lnTo>
                      <a:pt x="827" y="4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360;p47"/>
              <p:cNvSpPr/>
              <p:nvPr/>
            </p:nvSpPr>
            <p:spPr>
              <a:xfrm>
                <a:off x="6710377" y="2392778"/>
                <a:ext cx="23283" cy="18257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333" extrusionOk="0">
                    <a:moveTo>
                      <a:pt x="368" y="1"/>
                    </a:moveTo>
                    <a:lnTo>
                      <a:pt x="138" y="93"/>
                    </a:lnTo>
                    <a:lnTo>
                      <a:pt x="46" y="185"/>
                    </a:lnTo>
                    <a:lnTo>
                      <a:pt x="0" y="276"/>
                    </a:lnTo>
                    <a:lnTo>
                      <a:pt x="0" y="368"/>
                    </a:lnTo>
                    <a:lnTo>
                      <a:pt x="0" y="506"/>
                    </a:lnTo>
                    <a:lnTo>
                      <a:pt x="92" y="644"/>
                    </a:lnTo>
                    <a:lnTo>
                      <a:pt x="230" y="782"/>
                    </a:lnTo>
                    <a:lnTo>
                      <a:pt x="552" y="965"/>
                    </a:lnTo>
                    <a:lnTo>
                      <a:pt x="1149" y="1287"/>
                    </a:lnTo>
                    <a:lnTo>
                      <a:pt x="1286" y="1333"/>
                    </a:lnTo>
                    <a:lnTo>
                      <a:pt x="1424" y="1287"/>
                    </a:lnTo>
                    <a:lnTo>
                      <a:pt x="1562" y="1241"/>
                    </a:lnTo>
                    <a:lnTo>
                      <a:pt x="1654" y="1103"/>
                    </a:lnTo>
                    <a:lnTo>
                      <a:pt x="1700" y="965"/>
                    </a:lnTo>
                    <a:lnTo>
                      <a:pt x="1654" y="828"/>
                    </a:lnTo>
                    <a:lnTo>
                      <a:pt x="1562" y="598"/>
                    </a:lnTo>
                    <a:lnTo>
                      <a:pt x="1424" y="414"/>
                    </a:lnTo>
                    <a:lnTo>
                      <a:pt x="1241" y="276"/>
                    </a:lnTo>
                    <a:lnTo>
                      <a:pt x="1011" y="139"/>
                    </a:lnTo>
                    <a:lnTo>
                      <a:pt x="827" y="47"/>
                    </a:lnTo>
                    <a:lnTo>
                      <a:pt x="59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361;p47"/>
              <p:cNvSpPr/>
              <p:nvPr/>
            </p:nvSpPr>
            <p:spPr>
              <a:xfrm>
                <a:off x="6649979" y="2382712"/>
                <a:ext cx="25186" cy="1386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1012" extrusionOk="0">
                    <a:moveTo>
                      <a:pt x="736" y="1"/>
                    </a:moveTo>
                    <a:lnTo>
                      <a:pt x="506" y="93"/>
                    </a:lnTo>
                    <a:lnTo>
                      <a:pt x="276" y="185"/>
                    </a:lnTo>
                    <a:lnTo>
                      <a:pt x="93" y="368"/>
                    </a:lnTo>
                    <a:lnTo>
                      <a:pt x="1" y="506"/>
                    </a:lnTo>
                    <a:lnTo>
                      <a:pt x="1" y="644"/>
                    </a:lnTo>
                    <a:lnTo>
                      <a:pt x="47" y="782"/>
                    </a:lnTo>
                    <a:lnTo>
                      <a:pt x="93" y="874"/>
                    </a:lnTo>
                    <a:lnTo>
                      <a:pt x="230" y="966"/>
                    </a:lnTo>
                    <a:lnTo>
                      <a:pt x="368" y="1011"/>
                    </a:lnTo>
                    <a:lnTo>
                      <a:pt x="1057" y="920"/>
                    </a:lnTo>
                    <a:lnTo>
                      <a:pt x="1241" y="920"/>
                    </a:lnTo>
                    <a:lnTo>
                      <a:pt x="1425" y="874"/>
                    </a:lnTo>
                    <a:lnTo>
                      <a:pt x="1608" y="828"/>
                    </a:lnTo>
                    <a:lnTo>
                      <a:pt x="1746" y="736"/>
                    </a:lnTo>
                    <a:lnTo>
                      <a:pt x="1792" y="644"/>
                    </a:lnTo>
                    <a:lnTo>
                      <a:pt x="1838" y="506"/>
                    </a:lnTo>
                    <a:lnTo>
                      <a:pt x="1838" y="414"/>
                    </a:lnTo>
                    <a:lnTo>
                      <a:pt x="1792" y="277"/>
                    </a:lnTo>
                    <a:lnTo>
                      <a:pt x="1608" y="139"/>
                    </a:lnTo>
                    <a:lnTo>
                      <a:pt x="1425" y="47"/>
                    </a:lnTo>
                    <a:lnTo>
                      <a:pt x="119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362;p47"/>
              <p:cNvSpPr/>
              <p:nvPr/>
            </p:nvSpPr>
            <p:spPr>
              <a:xfrm>
                <a:off x="6688985" y="2489663"/>
                <a:ext cx="15106" cy="5054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369" extrusionOk="0">
                    <a:moveTo>
                      <a:pt x="1" y="1"/>
                    </a:moveTo>
                    <a:lnTo>
                      <a:pt x="92" y="138"/>
                    </a:lnTo>
                    <a:lnTo>
                      <a:pt x="276" y="276"/>
                    </a:lnTo>
                    <a:lnTo>
                      <a:pt x="414" y="368"/>
                    </a:lnTo>
                    <a:lnTo>
                      <a:pt x="781" y="368"/>
                    </a:lnTo>
                    <a:lnTo>
                      <a:pt x="919" y="276"/>
                    </a:lnTo>
                    <a:lnTo>
                      <a:pt x="1011" y="138"/>
                    </a:lnTo>
                    <a:lnTo>
                      <a:pt x="1103" y="1"/>
                    </a:lnTo>
                    <a:lnTo>
                      <a:pt x="1057" y="1"/>
                    </a:lnTo>
                    <a:lnTo>
                      <a:pt x="827" y="138"/>
                    </a:lnTo>
                    <a:lnTo>
                      <a:pt x="690" y="184"/>
                    </a:lnTo>
                    <a:lnTo>
                      <a:pt x="552" y="230"/>
                    </a:lnTo>
                    <a:lnTo>
                      <a:pt x="276" y="138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363;p47"/>
              <p:cNvSpPr/>
              <p:nvPr/>
            </p:nvSpPr>
            <p:spPr>
              <a:xfrm>
                <a:off x="6658785" y="2385862"/>
                <a:ext cx="40909" cy="89352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6524" extrusionOk="0">
                    <a:moveTo>
                      <a:pt x="1563" y="1"/>
                    </a:moveTo>
                    <a:lnTo>
                      <a:pt x="1103" y="1287"/>
                    </a:lnTo>
                    <a:lnTo>
                      <a:pt x="644" y="2573"/>
                    </a:lnTo>
                    <a:lnTo>
                      <a:pt x="322" y="3859"/>
                    </a:lnTo>
                    <a:lnTo>
                      <a:pt x="1" y="5191"/>
                    </a:lnTo>
                    <a:lnTo>
                      <a:pt x="47" y="5237"/>
                    </a:lnTo>
                    <a:lnTo>
                      <a:pt x="139" y="5283"/>
                    </a:lnTo>
                    <a:lnTo>
                      <a:pt x="414" y="5283"/>
                    </a:lnTo>
                    <a:lnTo>
                      <a:pt x="919" y="5145"/>
                    </a:lnTo>
                    <a:lnTo>
                      <a:pt x="828" y="5513"/>
                    </a:lnTo>
                    <a:lnTo>
                      <a:pt x="736" y="6156"/>
                    </a:lnTo>
                    <a:lnTo>
                      <a:pt x="736" y="6202"/>
                    </a:lnTo>
                    <a:lnTo>
                      <a:pt x="736" y="6248"/>
                    </a:lnTo>
                    <a:lnTo>
                      <a:pt x="736" y="6339"/>
                    </a:lnTo>
                    <a:lnTo>
                      <a:pt x="828" y="6385"/>
                    </a:lnTo>
                    <a:lnTo>
                      <a:pt x="919" y="6431"/>
                    </a:lnTo>
                    <a:lnTo>
                      <a:pt x="1057" y="6431"/>
                    </a:lnTo>
                    <a:lnTo>
                      <a:pt x="1379" y="6523"/>
                    </a:lnTo>
                    <a:lnTo>
                      <a:pt x="1700" y="6523"/>
                    </a:lnTo>
                    <a:lnTo>
                      <a:pt x="2068" y="6477"/>
                    </a:lnTo>
                    <a:lnTo>
                      <a:pt x="2389" y="6339"/>
                    </a:lnTo>
                    <a:lnTo>
                      <a:pt x="2711" y="6156"/>
                    </a:lnTo>
                    <a:lnTo>
                      <a:pt x="2986" y="5926"/>
                    </a:lnTo>
                    <a:lnTo>
                      <a:pt x="2986" y="5880"/>
                    </a:lnTo>
                    <a:lnTo>
                      <a:pt x="2895" y="5834"/>
                    </a:lnTo>
                    <a:lnTo>
                      <a:pt x="2481" y="6064"/>
                    </a:lnTo>
                    <a:lnTo>
                      <a:pt x="1976" y="6202"/>
                    </a:lnTo>
                    <a:lnTo>
                      <a:pt x="1517" y="6202"/>
                    </a:lnTo>
                    <a:lnTo>
                      <a:pt x="1011" y="6110"/>
                    </a:lnTo>
                    <a:lnTo>
                      <a:pt x="1195" y="5375"/>
                    </a:lnTo>
                    <a:lnTo>
                      <a:pt x="1287" y="4961"/>
                    </a:lnTo>
                    <a:lnTo>
                      <a:pt x="1287" y="4778"/>
                    </a:lnTo>
                    <a:lnTo>
                      <a:pt x="874" y="4824"/>
                    </a:lnTo>
                    <a:lnTo>
                      <a:pt x="414" y="4916"/>
                    </a:lnTo>
                    <a:lnTo>
                      <a:pt x="736" y="3675"/>
                    </a:lnTo>
                    <a:lnTo>
                      <a:pt x="1057" y="2481"/>
                    </a:lnTo>
                    <a:lnTo>
                      <a:pt x="1379" y="1287"/>
                    </a:lnTo>
                    <a:lnTo>
                      <a:pt x="1654" y="47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364;p47"/>
              <p:cNvSpPr/>
              <p:nvPr/>
            </p:nvSpPr>
            <p:spPr>
              <a:xfrm>
                <a:off x="6677028" y="2467023"/>
                <a:ext cx="23927" cy="17627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287" extrusionOk="0">
                    <a:moveTo>
                      <a:pt x="1654" y="0"/>
                    </a:moveTo>
                    <a:lnTo>
                      <a:pt x="1241" y="184"/>
                    </a:lnTo>
                    <a:lnTo>
                      <a:pt x="828" y="322"/>
                    </a:lnTo>
                    <a:lnTo>
                      <a:pt x="414" y="368"/>
                    </a:lnTo>
                    <a:lnTo>
                      <a:pt x="1" y="368"/>
                    </a:lnTo>
                    <a:lnTo>
                      <a:pt x="139" y="597"/>
                    </a:lnTo>
                    <a:lnTo>
                      <a:pt x="276" y="781"/>
                    </a:lnTo>
                    <a:lnTo>
                      <a:pt x="506" y="965"/>
                    </a:lnTo>
                    <a:lnTo>
                      <a:pt x="690" y="1148"/>
                    </a:lnTo>
                    <a:lnTo>
                      <a:pt x="965" y="1240"/>
                    </a:lnTo>
                    <a:lnTo>
                      <a:pt x="1287" y="1286"/>
                    </a:lnTo>
                    <a:lnTo>
                      <a:pt x="1425" y="1240"/>
                    </a:lnTo>
                    <a:lnTo>
                      <a:pt x="1517" y="1194"/>
                    </a:lnTo>
                    <a:lnTo>
                      <a:pt x="1609" y="1102"/>
                    </a:lnTo>
                    <a:lnTo>
                      <a:pt x="1700" y="1011"/>
                    </a:lnTo>
                    <a:lnTo>
                      <a:pt x="1746" y="781"/>
                    </a:lnTo>
                    <a:lnTo>
                      <a:pt x="1746" y="505"/>
                    </a:lnTo>
                    <a:lnTo>
                      <a:pt x="1700" y="276"/>
                    </a:lnTo>
                    <a:lnTo>
                      <a:pt x="165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365;p47"/>
              <p:cNvSpPr/>
              <p:nvPr/>
            </p:nvSpPr>
            <p:spPr>
              <a:xfrm>
                <a:off x="6686464" y="2473939"/>
                <a:ext cx="14490" cy="1071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782" extrusionOk="0">
                    <a:moveTo>
                      <a:pt x="874" y="0"/>
                    </a:moveTo>
                    <a:lnTo>
                      <a:pt x="736" y="46"/>
                    </a:lnTo>
                    <a:lnTo>
                      <a:pt x="414" y="138"/>
                    </a:lnTo>
                    <a:lnTo>
                      <a:pt x="185" y="368"/>
                    </a:lnTo>
                    <a:lnTo>
                      <a:pt x="93" y="506"/>
                    </a:lnTo>
                    <a:lnTo>
                      <a:pt x="1" y="643"/>
                    </a:lnTo>
                    <a:lnTo>
                      <a:pt x="276" y="735"/>
                    </a:lnTo>
                    <a:lnTo>
                      <a:pt x="598" y="781"/>
                    </a:lnTo>
                    <a:lnTo>
                      <a:pt x="736" y="735"/>
                    </a:lnTo>
                    <a:lnTo>
                      <a:pt x="828" y="689"/>
                    </a:lnTo>
                    <a:lnTo>
                      <a:pt x="920" y="597"/>
                    </a:lnTo>
                    <a:lnTo>
                      <a:pt x="1011" y="506"/>
                    </a:lnTo>
                    <a:lnTo>
                      <a:pt x="1057" y="276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F9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366;p47"/>
              <p:cNvSpPr/>
              <p:nvPr/>
            </p:nvSpPr>
            <p:spPr>
              <a:xfrm>
                <a:off x="6621669" y="2280801"/>
                <a:ext cx="199439" cy="164843"/>
              </a:xfrm>
              <a:custGeom>
                <a:avLst/>
                <a:gdLst/>
                <a:ahLst/>
                <a:cxnLst/>
                <a:rect l="l" t="t" r="r" b="b"/>
                <a:pathLst>
                  <a:path w="14562" h="12036" extrusionOk="0">
                    <a:moveTo>
                      <a:pt x="6753" y="1"/>
                    </a:moveTo>
                    <a:lnTo>
                      <a:pt x="5926" y="93"/>
                    </a:lnTo>
                    <a:lnTo>
                      <a:pt x="5191" y="276"/>
                    </a:lnTo>
                    <a:lnTo>
                      <a:pt x="4456" y="552"/>
                    </a:lnTo>
                    <a:lnTo>
                      <a:pt x="3767" y="873"/>
                    </a:lnTo>
                    <a:lnTo>
                      <a:pt x="3124" y="1241"/>
                    </a:lnTo>
                    <a:lnTo>
                      <a:pt x="2527" y="1654"/>
                    </a:lnTo>
                    <a:lnTo>
                      <a:pt x="2022" y="2068"/>
                    </a:lnTo>
                    <a:lnTo>
                      <a:pt x="1516" y="2527"/>
                    </a:lnTo>
                    <a:lnTo>
                      <a:pt x="1103" y="2940"/>
                    </a:lnTo>
                    <a:lnTo>
                      <a:pt x="736" y="3354"/>
                    </a:lnTo>
                    <a:lnTo>
                      <a:pt x="460" y="3767"/>
                    </a:lnTo>
                    <a:lnTo>
                      <a:pt x="230" y="4089"/>
                    </a:lnTo>
                    <a:lnTo>
                      <a:pt x="93" y="4364"/>
                    </a:lnTo>
                    <a:lnTo>
                      <a:pt x="1" y="4594"/>
                    </a:lnTo>
                    <a:lnTo>
                      <a:pt x="1" y="4732"/>
                    </a:lnTo>
                    <a:lnTo>
                      <a:pt x="47" y="4824"/>
                    </a:lnTo>
                    <a:lnTo>
                      <a:pt x="138" y="4916"/>
                    </a:lnTo>
                    <a:lnTo>
                      <a:pt x="368" y="5099"/>
                    </a:lnTo>
                    <a:lnTo>
                      <a:pt x="782" y="5191"/>
                    </a:lnTo>
                    <a:lnTo>
                      <a:pt x="1241" y="5283"/>
                    </a:lnTo>
                    <a:lnTo>
                      <a:pt x="2389" y="5283"/>
                    </a:lnTo>
                    <a:lnTo>
                      <a:pt x="3675" y="5191"/>
                    </a:lnTo>
                    <a:lnTo>
                      <a:pt x="4962" y="5053"/>
                    </a:lnTo>
                    <a:lnTo>
                      <a:pt x="6064" y="4916"/>
                    </a:lnTo>
                    <a:lnTo>
                      <a:pt x="7120" y="4732"/>
                    </a:lnTo>
                    <a:lnTo>
                      <a:pt x="5788" y="5283"/>
                    </a:lnTo>
                    <a:lnTo>
                      <a:pt x="4916" y="5651"/>
                    </a:lnTo>
                    <a:lnTo>
                      <a:pt x="4686" y="5788"/>
                    </a:lnTo>
                    <a:lnTo>
                      <a:pt x="4594" y="5834"/>
                    </a:lnTo>
                    <a:lnTo>
                      <a:pt x="4640" y="5834"/>
                    </a:lnTo>
                    <a:lnTo>
                      <a:pt x="5375" y="5926"/>
                    </a:lnTo>
                    <a:lnTo>
                      <a:pt x="6156" y="6018"/>
                    </a:lnTo>
                    <a:lnTo>
                      <a:pt x="7672" y="6018"/>
                    </a:lnTo>
                    <a:lnTo>
                      <a:pt x="8407" y="5880"/>
                    </a:lnTo>
                    <a:lnTo>
                      <a:pt x="9141" y="5696"/>
                    </a:lnTo>
                    <a:lnTo>
                      <a:pt x="9876" y="5467"/>
                    </a:lnTo>
                    <a:lnTo>
                      <a:pt x="10565" y="5145"/>
                    </a:lnTo>
                    <a:lnTo>
                      <a:pt x="10565" y="6248"/>
                    </a:lnTo>
                    <a:lnTo>
                      <a:pt x="10565" y="7350"/>
                    </a:lnTo>
                    <a:lnTo>
                      <a:pt x="10657" y="8590"/>
                    </a:lnTo>
                    <a:lnTo>
                      <a:pt x="10795" y="9830"/>
                    </a:lnTo>
                    <a:lnTo>
                      <a:pt x="10933" y="10428"/>
                    </a:lnTo>
                    <a:lnTo>
                      <a:pt x="11071" y="10933"/>
                    </a:lnTo>
                    <a:lnTo>
                      <a:pt x="11208" y="11392"/>
                    </a:lnTo>
                    <a:lnTo>
                      <a:pt x="11438" y="11714"/>
                    </a:lnTo>
                    <a:lnTo>
                      <a:pt x="11530" y="11852"/>
                    </a:lnTo>
                    <a:lnTo>
                      <a:pt x="11668" y="11943"/>
                    </a:lnTo>
                    <a:lnTo>
                      <a:pt x="11806" y="11989"/>
                    </a:lnTo>
                    <a:lnTo>
                      <a:pt x="11943" y="12035"/>
                    </a:lnTo>
                    <a:lnTo>
                      <a:pt x="12219" y="11989"/>
                    </a:lnTo>
                    <a:lnTo>
                      <a:pt x="12495" y="11852"/>
                    </a:lnTo>
                    <a:lnTo>
                      <a:pt x="12770" y="11668"/>
                    </a:lnTo>
                    <a:lnTo>
                      <a:pt x="13046" y="11392"/>
                    </a:lnTo>
                    <a:lnTo>
                      <a:pt x="13276" y="11071"/>
                    </a:lnTo>
                    <a:lnTo>
                      <a:pt x="13459" y="10749"/>
                    </a:lnTo>
                    <a:lnTo>
                      <a:pt x="13643" y="10336"/>
                    </a:lnTo>
                    <a:lnTo>
                      <a:pt x="13827" y="9922"/>
                    </a:lnTo>
                    <a:lnTo>
                      <a:pt x="14148" y="9050"/>
                    </a:lnTo>
                    <a:lnTo>
                      <a:pt x="14378" y="8177"/>
                    </a:lnTo>
                    <a:lnTo>
                      <a:pt x="14516" y="7396"/>
                    </a:lnTo>
                    <a:lnTo>
                      <a:pt x="14562" y="6753"/>
                    </a:lnTo>
                    <a:lnTo>
                      <a:pt x="14562" y="6523"/>
                    </a:lnTo>
                    <a:lnTo>
                      <a:pt x="14516" y="6294"/>
                    </a:lnTo>
                    <a:lnTo>
                      <a:pt x="14378" y="5834"/>
                    </a:lnTo>
                    <a:lnTo>
                      <a:pt x="14102" y="5329"/>
                    </a:lnTo>
                    <a:lnTo>
                      <a:pt x="13827" y="4870"/>
                    </a:lnTo>
                    <a:lnTo>
                      <a:pt x="13276" y="4089"/>
                    </a:lnTo>
                    <a:lnTo>
                      <a:pt x="13000" y="3813"/>
                    </a:lnTo>
                    <a:lnTo>
                      <a:pt x="12632" y="3262"/>
                    </a:lnTo>
                    <a:lnTo>
                      <a:pt x="12219" y="2665"/>
                    </a:lnTo>
                    <a:lnTo>
                      <a:pt x="11622" y="1976"/>
                    </a:lnTo>
                    <a:lnTo>
                      <a:pt x="11254" y="1654"/>
                    </a:lnTo>
                    <a:lnTo>
                      <a:pt x="10841" y="1287"/>
                    </a:lnTo>
                    <a:lnTo>
                      <a:pt x="10382" y="1011"/>
                    </a:lnTo>
                    <a:lnTo>
                      <a:pt x="9922" y="690"/>
                    </a:lnTo>
                    <a:lnTo>
                      <a:pt x="9417" y="460"/>
                    </a:lnTo>
                    <a:lnTo>
                      <a:pt x="8866" y="230"/>
                    </a:lnTo>
                    <a:lnTo>
                      <a:pt x="8269" y="93"/>
                    </a:lnTo>
                    <a:lnTo>
                      <a:pt x="76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367;p47"/>
              <p:cNvSpPr/>
              <p:nvPr/>
            </p:nvSpPr>
            <p:spPr>
              <a:xfrm>
                <a:off x="6768257" y="2421088"/>
                <a:ext cx="53483" cy="65439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4778" extrusionOk="0">
                    <a:moveTo>
                      <a:pt x="2848" y="1"/>
                    </a:moveTo>
                    <a:lnTo>
                      <a:pt x="2618" y="93"/>
                    </a:lnTo>
                    <a:lnTo>
                      <a:pt x="2343" y="185"/>
                    </a:lnTo>
                    <a:lnTo>
                      <a:pt x="2113" y="322"/>
                    </a:lnTo>
                    <a:lnTo>
                      <a:pt x="1654" y="690"/>
                    </a:lnTo>
                    <a:lnTo>
                      <a:pt x="1240" y="1057"/>
                    </a:lnTo>
                    <a:lnTo>
                      <a:pt x="873" y="1425"/>
                    </a:lnTo>
                    <a:lnTo>
                      <a:pt x="551" y="1792"/>
                    </a:lnTo>
                    <a:lnTo>
                      <a:pt x="0" y="3859"/>
                    </a:lnTo>
                    <a:lnTo>
                      <a:pt x="46" y="3905"/>
                    </a:lnTo>
                    <a:lnTo>
                      <a:pt x="138" y="4135"/>
                    </a:lnTo>
                    <a:lnTo>
                      <a:pt x="322" y="4365"/>
                    </a:lnTo>
                    <a:lnTo>
                      <a:pt x="505" y="4548"/>
                    </a:lnTo>
                    <a:lnTo>
                      <a:pt x="735" y="4640"/>
                    </a:lnTo>
                    <a:lnTo>
                      <a:pt x="965" y="4732"/>
                    </a:lnTo>
                    <a:lnTo>
                      <a:pt x="1240" y="4778"/>
                    </a:lnTo>
                    <a:lnTo>
                      <a:pt x="1470" y="4732"/>
                    </a:lnTo>
                    <a:lnTo>
                      <a:pt x="1746" y="4686"/>
                    </a:lnTo>
                    <a:lnTo>
                      <a:pt x="2021" y="4548"/>
                    </a:lnTo>
                    <a:lnTo>
                      <a:pt x="2251" y="4411"/>
                    </a:lnTo>
                    <a:lnTo>
                      <a:pt x="2527" y="4181"/>
                    </a:lnTo>
                    <a:lnTo>
                      <a:pt x="2756" y="3905"/>
                    </a:lnTo>
                    <a:lnTo>
                      <a:pt x="2986" y="3584"/>
                    </a:lnTo>
                    <a:lnTo>
                      <a:pt x="3170" y="3216"/>
                    </a:lnTo>
                    <a:lnTo>
                      <a:pt x="3537" y="2481"/>
                    </a:lnTo>
                    <a:lnTo>
                      <a:pt x="3675" y="2114"/>
                    </a:lnTo>
                    <a:lnTo>
                      <a:pt x="3767" y="1746"/>
                    </a:lnTo>
                    <a:lnTo>
                      <a:pt x="3859" y="1379"/>
                    </a:lnTo>
                    <a:lnTo>
                      <a:pt x="3905" y="1057"/>
                    </a:lnTo>
                    <a:lnTo>
                      <a:pt x="3859" y="736"/>
                    </a:lnTo>
                    <a:lnTo>
                      <a:pt x="3813" y="460"/>
                    </a:lnTo>
                    <a:lnTo>
                      <a:pt x="3675" y="276"/>
                    </a:lnTo>
                    <a:lnTo>
                      <a:pt x="3537" y="93"/>
                    </a:lnTo>
                    <a:lnTo>
                      <a:pt x="3307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368;p47"/>
              <p:cNvSpPr/>
              <p:nvPr/>
            </p:nvSpPr>
            <p:spPr>
              <a:xfrm>
                <a:off x="6778323" y="2436194"/>
                <a:ext cx="32089" cy="40279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941" extrusionOk="0">
                    <a:moveTo>
                      <a:pt x="2343" y="0"/>
                    </a:moveTo>
                    <a:lnTo>
                      <a:pt x="2113" y="46"/>
                    </a:lnTo>
                    <a:lnTo>
                      <a:pt x="1883" y="92"/>
                    </a:lnTo>
                    <a:lnTo>
                      <a:pt x="1654" y="184"/>
                    </a:lnTo>
                    <a:lnTo>
                      <a:pt x="1424" y="276"/>
                    </a:lnTo>
                    <a:lnTo>
                      <a:pt x="1057" y="597"/>
                    </a:lnTo>
                    <a:lnTo>
                      <a:pt x="689" y="965"/>
                    </a:lnTo>
                    <a:lnTo>
                      <a:pt x="414" y="1424"/>
                    </a:lnTo>
                    <a:lnTo>
                      <a:pt x="184" y="1884"/>
                    </a:lnTo>
                    <a:lnTo>
                      <a:pt x="46" y="2389"/>
                    </a:lnTo>
                    <a:lnTo>
                      <a:pt x="0" y="2848"/>
                    </a:lnTo>
                    <a:lnTo>
                      <a:pt x="0" y="2894"/>
                    </a:lnTo>
                    <a:lnTo>
                      <a:pt x="46" y="2940"/>
                    </a:lnTo>
                    <a:lnTo>
                      <a:pt x="92" y="2940"/>
                    </a:lnTo>
                    <a:lnTo>
                      <a:pt x="138" y="2894"/>
                    </a:lnTo>
                    <a:lnTo>
                      <a:pt x="368" y="2527"/>
                    </a:lnTo>
                    <a:lnTo>
                      <a:pt x="643" y="2205"/>
                    </a:lnTo>
                    <a:lnTo>
                      <a:pt x="827" y="2021"/>
                    </a:lnTo>
                    <a:lnTo>
                      <a:pt x="1057" y="1930"/>
                    </a:lnTo>
                    <a:lnTo>
                      <a:pt x="1286" y="1884"/>
                    </a:lnTo>
                    <a:lnTo>
                      <a:pt x="1562" y="1975"/>
                    </a:lnTo>
                    <a:lnTo>
                      <a:pt x="1562" y="1930"/>
                    </a:lnTo>
                    <a:lnTo>
                      <a:pt x="1470" y="1838"/>
                    </a:lnTo>
                    <a:lnTo>
                      <a:pt x="1332" y="1746"/>
                    </a:lnTo>
                    <a:lnTo>
                      <a:pt x="919" y="1746"/>
                    </a:lnTo>
                    <a:lnTo>
                      <a:pt x="643" y="1838"/>
                    </a:lnTo>
                    <a:lnTo>
                      <a:pt x="551" y="1930"/>
                    </a:lnTo>
                    <a:lnTo>
                      <a:pt x="460" y="2067"/>
                    </a:lnTo>
                    <a:lnTo>
                      <a:pt x="597" y="1700"/>
                    </a:lnTo>
                    <a:lnTo>
                      <a:pt x="781" y="1424"/>
                    </a:lnTo>
                    <a:lnTo>
                      <a:pt x="965" y="1103"/>
                    </a:lnTo>
                    <a:lnTo>
                      <a:pt x="1194" y="827"/>
                    </a:lnTo>
                    <a:lnTo>
                      <a:pt x="1424" y="597"/>
                    </a:lnTo>
                    <a:lnTo>
                      <a:pt x="1700" y="368"/>
                    </a:lnTo>
                    <a:lnTo>
                      <a:pt x="2021" y="184"/>
                    </a:lnTo>
                    <a:lnTo>
                      <a:pt x="2343" y="46"/>
                    </a:lnTo>
                    <a:lnTo>
                      <a:pt x="23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369;p47"/>
              <p:cNvSpPr/>
              <p:nvPr/>
            </p:nvSpPr>
            <p:spPr>
              <a:xfrm>
                <a:off x="6681438" y="2548801"/>
                <a:ext cx="132754" cy="14030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244" extrusionOk="0">
                    <a:moveTo>
                      <a:pt x="8085" y="0"/>
                    </a:moveTo>
                    <a:lnTo>
                      <a:pt x="2710" y="5604"/>
                    </a:lnTo>
                    <a:lnTo>
                      <a:pt x="919" y="1241"/>
                    </a:lnTo>
                    <a:lnTo>
                      <a:pt x="138" y="2527"/>
                    </a:lnTo>
                    <a:lnTo>
                      <a:pt x="0" y="9141"/>
                    </a:lnTo>
                    <a:lnTo>
                      <a:pt x="2573" y="6477"/>
                    </a:lnTo>
                    <a:lnTo>
                      <a:pt x="4410" y="10244"/>
                    </a:lnTo>
                    <a:lnTo>
                      <a:pt x="4456" y="10244"/>
                    </a:lnTo>
                    <a:lnTo>
                      <a:pt x="4502" y="10198"/>
                    </a:lnTo>
                    <a:lnTo>
                      <a:pt x="4640" y="9968"/>
                    </a:lnTo>
                    <a:lnTo>
                      <a:pt x="5237" y="9049"/>
                    </a:lnTo>
                    <a:lnTo>
                      <a:pt x="7074" y="6156"/>
                    </a:lnTo>
                    <a:lnTo>
                      <a:pt x="9692" y="1746"/>
                    </a:lnTo>
                    <a:lnTo>
                      <a:pt x="80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370;p47"/>
              <p:cNvSpPr/>
              <p:nvPr/>
            </p:nvSpPr>
            <p:spPr>
              <a:xfrm>
                <a:off x="6678288" y="2578370"/>
                <a:ext cx="132124" cy="115141"/>
              </a:xfrm>
              <a:custGeom>
                <a:avLst/>
                <a:gdLst/>
                <a:ahLst/>
                <a:cxnLst/>
                <a:rect l="l" t="t" r="r" b="b"/>
                <a:pathLst>
                  <a:path w="9647" h="8407" extrusionOk="0">
                    <a:moveTo>
                      <a:pt x="9647" y="0"/>
                    </a:moveTo>
                    <a:lnTo>
                      <a:pt x="9601" y="46"/>
                    </a:lnTo>
                    <a:lnTo>
                      <a:pt x="8544" y="1608"/>
                    </a:lnTo>
                    <a:lnTo>
                      <a:pt x="7029" y="3951"/>
                    </a:lnTo>
                    <a:lnTo>
                      <a:pt x="5605" y="6293"/>
                    </a:lnTo>
                    <a:lnTo>
                      <a:pt x="4640" y="7901"/>
                    </a:lnTo>
                    <a:lnTo>
                      <a:pt x="3813" y="6247"/>
                    </a:lnTo>
                    <a:lnTo>
                      <a:pt x="3216" y="5099"/>
                    </a:lnTo>
                    <a:lnTo>
                      <a:pt x="2757" y="4318"/>
                    </a:lnTo>
                    <a:lnTo>
                      <a:pt x="2389" y="4640"/>
                    </a:lnTo>
                    <a:lnTo>
                      <a:pt x="1608" y="5421"/>
                    </a:lnTo>
                    <a:lnTo>
                      <a:pt x="368" y="6615"/>
                    </a:lnTo>
                    <a:lnTo>
                      <a:pt x="460" y="3537"/>
                    </a:lnTo>
                    <a:lnTo>
                      <a:pt x="460" y="1700"/>
                    </a:lnTo>
                    <a:lnTo>
                      <a:pt x="414" y="965"/>
                    </a:lnTo>
                    <a:lnTo>
                      <a:pt x="368" y="414"/>
                    </a:lnTo>
                    <a:lnTo>
                      <a:pt x="276" y="414"/>
                    </a:lnTo>
                    <a:lnTo>
                      <a:pt x="184" y="2067"/>
                    </a:lnTo>
                    <a:lnTo>
                      <a:pt x="93" y="3721"/>
                    </a:lnTo>
                    <a:lnTo>
                      <a:pt x="1" y="5512"/>
                    </a:lnTo>
                    <a:lnTo>
                      <a:pt x="47" y="7304"/>
                    </a:lnTo>
                    <a:lnTo>
                      <a:pt x="93" y="7304"/>
                    </a:lnTo>
                    <a:lnTo>
                      <a:pt x="139" y="7212"/>
                    </a:lnTo>
                    <a:lnTo>
                      <a:pt x="414" y="6982"/>
                    </a:lnTo>
                    <a:lnTo>
                      <a:pt x="1241" y="6110"/>
                    </a:lnTo>
                    <a:lnTo>
                      <a:pt x="2160" y="5145"/>
                    </a:lnTo>
                    <a:lnTo>
                      <a:pt x="2757" y="4456"/>
                    </a:lnTo>
                    <a:lnTo>
                      <a:pt x="3170" y="5466"/>
                    </a:lnTo>
                    <a:lnTo>
                      <a:pt x="3675" y="6477"/>
                    </a:lnTo>
                    <a:lnTo>
                      <a:pt x="4135" y="7442"/>
                    </a:lnTo>
                    <a:lnTo>
                      <a:pt x="4686" y="8406"/>
                    </a:lnTo>
                    <a:lnTo>
                      <a:pt x="4870" y="8131"/>
                    </a:lnTo>
                    <a:lnTo>
                      <a:pt x="5375" y="7350"/>
                    </a:lnTo>
                    <a:lnTo>
                      <a:pt x="6937" y="4823"/>
                    </a:lnTo>
                    <a:lnTo>
                      <a:pt x="8590" y="2021"/>
                    </a:lnTo>
                    <a:lnTo>
                      <a:pt x="9233" y="873"/>
                    </a:lnTo>
                    <a:lnTo>
                      <a:pt x="9647" y="46"/>
                    </a:lnTo>
                    <a:lnTo>
                      <a:pt x="96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371;p47"/>
              <p:cNvSpPr/>
              <p:nvPr/>
            </p:nvSpPr>
            <p:spPr>
              <a:xfrm>
                <a:off x="6582033" y="3075983"/>
                <a:ext cx="332810" cy="18887"/>
              </a:xfrm>
              <a:custGeom>
                <a:avLst/>
                <a:gdLst/>
                <a:ahLst/>
                <a:cxnLst/>
                <a:rect l="l" t="t" r="r" b="b"/>
                <a:pathLst>
                  <a:path w="24300" h="1379" extrusionOk="0">
                    <a:moveTo>
                      <a:pt x="1" y="1"/>
                    </a:moveTo>
                    <a:lnTo>
                      <a:pt x="1" y="1379"/>
                    </a:lnTo>
                    <a:lnTo>
                      <a:pt x="24300" y="1379"/>
                    </a:lnTo>
                    <a:lnTo>
                      <a:pt x="2430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372;p47"/>
              <p:cNvSpPr/>
              <p:nvPr/>
            </p:nvSpPr>
            <p:spPr>
              <a:xfrm>
                <a:off x="6582033" y="3075983"/>
                <a:ext cx="202589" cy="1888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379" extrusionOk="0">
                    <a:moveTo>
                      <a:pt x="1" y="1"/>
                    </a:moveTo>
                    <a:lnTo>
                      <a:pt x="1" y="1379"/>
                    </a:lnTo>
                    <a:lnTo>
                      <a:pt x="14792" y="1379"/>
                    </a:lnTo>
                    <a:lnTo>
                      <a:pt x="1479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373;p47"/>
              <p:cNvSpPr/>
              <p:nvPr/>
            </p:nvSpPr>
            <p:spPr>
              <a:xfrm>
                <a:off x="6268110" y="2807996"/>
                <a:ext cx="481287" cy="287504"/>
              </a:xfrm>
              <a:custGeom>
                <a:avLst/>
                <a:gdLst/>
                <a:ahLst/>
                <a:cxnLst/>
                <a:rect l="l" t="t" r="r" b="b"/>
                <a:pathLst>
                  <a:path w="35141" h="20992" extrusionOk="0">
                    <a:moveTo>
                      <a:pt x="1" y="0"/>
                    </a:moveTo>
                    <a:lnTo>
                      <a:pt x="4411" y="20992"/>
                    </a:lnTo>
                    <a:lnTo>
                      <a:pt x="35140" y="20992"/>
                    </a:lnTo>
                    <a:lnTo>
                      <a:pt x="30777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374;p47"/>
              <p:cNvSpPr/>
              <p:nvPr/>
            </p:nvSpPr>
            <p:spPr>
              <a:xfrm>
                <a:off x="6483273" y="2925630"/>
                <a:ext cx="51592" cy="51606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654" y="1"/>
                    </a:moveTo>
                    <a:lnTo>
                      <a:pt x="1424" y="47"/>
                    </a:lnTo>
                    <a:lnTo>
                      <a:pt x="1103" y="93"/>
                    </a:lnTo>
                    <a:lnTo>
                      <a:pt x="781" y="230"/>
                    </a:lnTo>
                    <a:lnTo>
                      <a:pt x="551" y="460"/>
                    </a:lnTo>
                    <a:lnTo>
                      <a:pt x="322" y="690"/>
                    </a:lnTo>
                    <a:lnTo>
                      <a:pt x="138" y="965"/>
                    </a:lnTo>
                    <a:lnTo>
                      <a:pt x="46" y="1241"/>
                    </a:lnTo>
                    <a:lnTo>
                      <a:pt x="0" y="1563"/>
                    </a:lnTo>
                    <a:lnTo>
                      <a:pt x="0" y="1884"/>
                    </a:lnTo>
                    <a:lnTo>
                      <a:pt x="92" y="2297"/>
                    </a:lnTo>
                    <a:lnTo>
                      <a:pt x="230" y="2619"/>
                    </a:lnTo>
                    <a:lnTo>
                      <a:pt x="414" y="2941"/>
                    </a:lnTo>
                    <a:lnTo>
                      <a:pt x="689" y="3216"/>
                    </a:lnTo>
                    <a:lnTo>
                      <a:pt x="965" y="3446"/>
                    </a:lnTo>
                    <a:lnTo>
                      <a:pt x="1286" y="3630"/>
                    </a:lnTo>
                    <a:lnTo>
                      <a:pt x="1654" y="3721"/>
                    </a:lnTo>
                    <a:lnTo>
                      <a:pt x="2067" y="3767"/>
                    </a:lnTo>
                    <a:lnTo>
                      <a:pt x="2343" y="3767"/>
                    </a:lnTo>
                    <a:lnTo>
                      <a:pt x="2664" y="3675"/>
                    </a:lnTo>
                    <a:lnTo>
                      <a:pt x="2940" y="3538"/>
                    </a:lnTo>
                    <a:lnTo>
                      <a:pt x="3216" y="3354"/>
                    </a:lnTo>
                    <a:lnTo>
                      <a:pt x="3399" y="3124"/>
                    </a:lnTo>
                    <a:lnTo>
                      <a:pt x="3583" y="2849"/>
                    </a:lnTo>
                    <a:lnTo>
                      <a:pt x="3675" y="2573"/>
                    </a:lnTo>
                    <a:lnTo>
                      <a:pt x="3767" y="2252"/>
                    </a:lnTo>
                    <a:lnTo>
                      <a:pt x="3721" y="1884"/>
                    </a:lnTo>
                    <a:lnTo>
                      <a:pt x="3675" y="1517"/>
                    </a:lnTo>
                    <a:lnTo>
                      <a:pt x="3491" y="1149"/>
                    </a:lnTo>
                    <a:lnTo>
                      <a:pt x="3307" y="828"/>
                    </a:lnTo>
                    <a:lnTo>
                      <a:pt x="3032" y="552"/>
                    </a:lnTo>
                    <a:lnTo>
                      <a:pt x="2756" y="368"/>
                    </a:lnTo>
                    <a:lnTo>
                      <a:pt x="2435" y="185"/>
                    </a:lnTo>
                    <a:lnTo>
                      <a:pt x="2067" y="47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375;p47"/>
              <p:cNvSpPr/>
              <p:nvPr/>
            </p:nvSpPr>
            <p:spPr>
              <a:xfrm>
                <a:off x="6412807" y="2979742"/>
                <a:ext cx="257948" cy="194399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4194" extrusionOk="0">
                    <a:moveTo>
                      <a:pt x="7993" y="0"/>
                    </a:moveTo>
                    <a:lnTo>
                      <a:pt x="7626" y="46"/>
                    </a:lnTo>
                    <a:lnTo>
                      <a:pt x="7350" y="138"/>
                    </a:lnTo>
                    <a:lnTo>
                      <a:pt x="7120" y="276"/>
                    </a:lnTo>
                    <a:lnTo>
                      <a:pt x="6937" y="459"/>
                    </a:lnTo>
                    <a:lnTo>
                      <a:pt x="6799" y="689"/>
                    </a:lnTo>
                    <a:lnTo>
                      <a:pt x="6707" y="919"/>
                    </a:lnTo>
                    <a:lnTo>
                      <a:pt x="6615" y="1194"/>
                    </a:lnTo>
                    <a:lnTo>
                      <a:pt x="6569" y="1470"/>
                    </a:lnTo>
                    <a:lnTo>
                      <a:pt x="6523" y="1975"/>
                    </a:lnTo>
                    <a:lnTo>
                      <a:pt x="6569" y="2435"/>
                    </a:lnTo>
                    <a:lnTo>
                      <a:pt x="6661" y="2894"/>
                    </a:lnTo>
                    <a:lnTo>
                      <a:pt x="6431" y="2572"/>
                    </a:lnTo>
                    <a:lnTo>
                      <a:pt x="6156" y="2251"/>
                    </a:lnTo>
                    <a:lnTo>
                      <a:pt x="5834" y="1883"/>
                    </a:lnTo>
                    <a:lnTo>
                      <a:pt x="5421" y="1562"/>
                    </a:lnTo>
                    <a:lnTo>
                      <a:pt x="5191" y="1424"/>
                    </a:lnTo>
                    <a:lnTo>
                      <a:pt x="4962" y="1286"/>
                    </a:lnTo>
                    <a:lnTo>
                      <a:pt x="4732" y="1194"/>
                    </a:lnTo>
                    <a:lnTo>
                      <a:pt x="4456" y="1148"/>
                    </a:lnTo>
                    <a:lnTo>
                      <a:pt x="4181" y="1148"/>
                    </a:lnTo>
                    <a:lnTo>
                      <a:pt x="3951" y="1194"/>
                    </a:lnTo>
                    <a:lnTo>
                      <a:pt x="3721" y="1240"/>
                    </a:lnTo>
                    <a:lnTo>
                      <a:pt x="3538" y="1332"/>
                    </a:lnTo>
                    <a:lnTo>
                      <a:pt x="3354" y="1470"/>
                    </a:lnTo>
                    <a:lnTo>
                      <a:pt x="3262" y="1608"/>
                    </a:lnTo>
                    <a:lnTo>
                      <a:pt x="3124" y="1746"/>
                    </a:lnTo>
                    <a:lnTo>
                      <a:pt x="3032" y="1929"/>
                    </a:lnTo>
                    <a:lnTo>
                      <a:pt x="2940" y="2297"/>
                    </a:lnTo>
                    <a:lnTo>
                      <a:pt x="2894" y="2756"/>
                    </a:lnTo>
                    <a:lnTo>
                      <a:pt x="2940" y="3215"/>
                    </a:lnTo>
                    <a:lnTo>
                      <a:pt x="2986" y="3767"/>
                    </a:lnTo>
                    <a:lnTo>
                      <a:pt x="3124" y="4318"/>
                    </a:lnTo>
                    <a:lnTo>
                      <a:pt x="3354" y="5466"/>
                    </a:lnTo>
                    <a:lnTo>
                      <a:pt x="3629" y="6569"/>
                    </a:lnTo>
                    <a:lnTo>
                      <a:pt x="3721" y="7074"/>
                    </a:lnTo>
                    <a:lnTo>
                      <a:pt x="3767" y="7579"/>
                    </a:lnTo>
                    <a:lnTo>
                      <a:pt x="3767" y="8039"/>
                    </a:lnTo>
                    <a:lnTo>
                      <a:pt x="3675" y="8452"/>
                    </a:lnTo>
                    <a:lnTo>
                      <a:pt x="460" y="8452"/>
                    </a:lnTo>
                    <a:lnTo>
                      <a:pt x="1" y="9692"/>
                    </a:lnTo>
                    <a:lnTo>
                      <a:pt x="736" y="10151"/>
                    </a:lnTo>
                    <a:lnTo>
                      <a:pt x="1471" y="10703"/>
                    </a:lnTo>
                    <a:lnTo>
                      <a:pt x="3032" y="11851"/>
                    </a:lnTo>
                    <a:lnTo>
                      <a:pt x="3767" y="12402"/>
                    </a:lnTo>
                    <a:lnTo>
                      <a:pt x="4502" y="12907"/>
                    </a:lnTo>
                    <a:lnTo>
                      <a:pt x="5145" y="13275"/>
                    </a:lnTo>
                    <a:lnTo>
                      <a:pt x="5467" y="13367"/>
                    </a:lnTo>
                    <a:lnTo>
                      <a:pt x="5788" y="13459"/>
                    </a:lnTo>
                    <a:lnTo>
                      <a:pt x="6064" y="13505"/>
                    </a:lnTo>
                    <a:lnTo>
                      <a:pt x="6385" y="13505"/>
                    </a:lnTo>
                    <a:lnTo>
                      <a:pt x="6661" y="13413"/>
                    </a:lnTo>
                    <a:lnTo>
                      <a:pt x="6937" y="13321"/>
                    </a:lnTo>
                    <a:lnTo>
                      <a:pt x="7166" y="13183"/>
                    </a:lnTo>
                    <a:lnTo>
                      <a:pt x="7396" y="12999"/>
                    </a:lnTo>
                    <a:lnTo>
                      <a:pt x="7626" y="12770"/>
                    </a:lnTo>
                    <a:lnTo>
                      <a:pt x="7763" y="12540"/>
                    </a:lnTo>
                    <a:lnTo>
                      <a:pt x="7901" y="12816"/>
                    </a:lnTo>
                    <a:lnTo>
                      <a:pt x="8085" y="13045"/>
                    </a:lnTo>
                    <a:lnTo>
                      <a:pt x="8315" y="13367"/>
                    </a:lnTo>
                    <a:lnTo>
                      <a:pt x="8636" y="13642"/>
                    </a:lnTo>
                    <a:lnTo>
                      <a:pt x="9004" y="13918"/>
                    </a:lnTo>
                    <a:lnTo>
                      <a:pt x="9233" y="14010"/>
                    </a:lnTo>
                    <a:lnTo>
                      <a:pt x="9463" y="14102"/>
                    </a:lnTo>
                    <a:lnTo>
                      <a:pt x="9693" y="14148"/>
                    </a:lnTo>
                    <a:lnTo>
                      <a:pt x="9968" y="14194"/>
                    </a:lnTo>
                    <a:lnTo>
                      <a:pt x="10244" y="14148"/>
                    </a:lnTo>
                    <a:lnTo>
                      <a:pt x="10519" y="14010"/>
                    </a:lnTo>
                    <a:lnTo>
                      <a:pt x="10749" y="13780"/>
                    </a:lnTo>
                    <a:lnTo>
                      <a:pt x="10979" y="13597"/>
                    </a:lnTo>
                    <a:lnTo>
                      <a:pt x="11300" y="13183"/>
                    </a:lnTo>
                    <a:lnTo>
                      <a:pt x="11392" y="12999"/>
                    </a:lnTo>
                    <a:lnTo>
                      <a:pt x="11576" y="13229"/>
                    </a:lnTo>
                    <a:lnTo>
                      <a:pt x="11760" y="13459"/>
                    </a:lnTo>
                    <a:lnTo>
                      <a:pt x="11943" y="13688"/>
                    </a:lnTo>
                    <a:lnTo>
                      <a:pt x="12219" y="13872"/>
                    </a:lnTo>
                    <a:lnTo>
                      <a:pt x="12449" y="14010"/>
                    </a:lnTo>
                    <a:lnTo>
                      <a:pt x="12724" y="14102"/>
                    </a:lnTo>
                    <a:lnTo>
                      <a:pt x="13046" y="14148"/>
                    </a:lnTo>
                    <a:lnTo>
                      <a:pt x="13321" y="14194"/>
                    </a:lnTo>
                    <a:lnTo>
                      <a:pt x="13689" y="14102"/>
                    </a:lnTo>
                    <a:lnTo>
                      <a:pt x="14010" y="13964"/>
                    </a:lnTo>
                    <a:lnTo>
                      <a:pt x="14286" y="13780"/>
                    </a:lnTo>
                    <a:lnTo>
                      <a:pt x="14516" y="13551"/>
                    </a:lnTo>
                    <a:lnTo>
                      <a:pt x="14699" y="13321"/>
                    </a:lnTo>
                    <a:lnTo>
                      <a:pt x="14837" y="13137"/>
                    </a:lnTo>
                    <a:lnTo>
                      <a:pt x="14929" y="12953"/>
                    </a:lnTo>
                    <a:lnTo>
                      <a:pt x="15113" y="13091"/>
                    </a:lnTo>
                    <a:lnTo>
                      <a:pt x="15343" y="13229"/>
                    </a:lnTo>
                    <a:lnTo>
                      <a:pt x="15618" y="13367"/>
                    </a:lnTo>
                    <a:lnTo>
                      <a:pt x="15986" y="13459"/>
                    </a:lnTo>
                    <a:lnTo>
                      <a:pt x="16353" y="13551"/>
                    </a:lnTo>
                    <a:lnTo>
                      <a:pt x="16721" y="13551"/>
                    </a:lnTo>
                    <a:lnTo>
                      <a:pt x="16950" y="13505"/>
                    </a:lnTo>
                    <a:lnTo>
                      <a:pt x="17134" y="13459"/>
                    </a:lnTo>
                    <a:lnTo>
                      <a:pt x="17318" y="13367"/>
                    </a:lnTo>
                    <a:lnTo>
                      <a:pt x="17501" y="13229"/>
                    </a:lnTo>
                    <a:lnTo>
                      <a:pt x="17685" y="13045"/>
                    </a:lnTo>
                    <a:lnTo>
                      <a:pt x="17823" y="12816"/>
                    </a:lnTo>
                    <a:lnTo>
                      <a:pt x="18144" y="12264"/>
                    </a:lnTo>
                    <a:lnTo>
                      <a:pt x="18374" y="11575"/>
                    </a:lnTo>
                    <a:lnTo>
                      <a:pt x="18558" y="10795"/>
                    </a:lnTo>
                    <a:lnTo>
                      <a:pt x="18696" y="9922"/>
                    </a:lnTo>
                    <a:lnTo>
                      <a:pt x="18788" y="9003"/>
                    </a:lnTo>
                    <a:lnTo>
                      <a:pt x="18834" y="8084"/>
                    </a:lnTo>
                    <a:lnTo>
                      <a:pt x="18788" y="7120"/>
                    </a:lnTo>
                    <a:lnTo>
                      <a:pt x="18696" y="6155"/>
                    </a:lnTo>
                    <a:lnTo>
                      <a:pt x="18512" y="5282"/>
                    </a:lnTo>
                    <a:lnTo>
                      <a:pt x="18236" y="4410"/>
                    </a:lnTo>
                    <a:lnTo>
                      <a:pt x="17915" y="3675"/>
                    </a:lnTo>
                    <a:lnTo>
                      <a:pt x="17731" y="3307"/>
                    </a:lnTo>
                    <a:lnTo>
                      <a:pt x="17547" y="2986"/>
                    </a:lnTo>
                    <a:lnTo>
                      <a:pt x="17318" y="2710"/>
                    </a:lnTo>
                    <a:lnTo>
                      <a:pt x="17042" y="2481"/>
                    </a:lnTo>
                    <a:lnTo>
                      <a:pt x="16766" y="2251"/>
                    </a:lnTo>
                    <a:lnTo>
                      <a:pt x="16491" y="2113"/>
                    </a:lnTo>
                    <a:lnTo>
                      <a:pt x="16215" y="2021"/>
                    </a:lnTo>
                    <a:lnTo>
                      <a:pt x="15986" y="1975"/>
                    </a:lnTo>
                    <a:lnTo>
                      <a:pt x="15802" y="1975"/>
                    </a:lnTo>
                    <a:lnTo>
                      <a:pt x="15618" y="2021"/>
                    </a:lnTo>
                    <a:lnTo>
                      <a:pt x="15480" y="2113"/>
                    </a:lnTo>
                    <a:lnTo>
                      <a:pt x="15343" y="2251"/>
                    </a:lnTo>
                    <a:lnTo>
                      <a:pt x="15159" y="2572"/>
                    </a:lnTo>
                    <a:lnTo>
                      <a:pt x="15067" y="2940"/>
                    </a:lnTo>
                    <a:lnTo>
                      <a:pt x="15021" y="3261"/>
                    </a:lnTo>
                    <a:lnTo>
                      <a:pt x="14975" y="3583"/>
                    </a:lnTo>
                    <a:lnTo>
                      <a:pt x="14837" y="3078"/>
                    </a:lnTo>
                    <a:lnTo>
                      <a:pt x="14654" y="2572"/>
                    </a:lnTo>
                    <a:lnTo>
                      <a:pt x="14378" y="1975"/>
                    </a:lnTo>
                    <a:lnTo>
                      <a:pt x="14010" y="1378"/>
                    </a:lnTo>
                    <a:lnTo>
                      <a:pt x="13781" y="1103"/>
                    </a:lnTo>
                    <a:lnTo>
                      <a:pt x="13551" y="873"/>
                    </a:lnTo>
                    <a:lnTo>
                      <a:pt x="13321" y="643"/>
                    </a:lnTo>
                    <a:lnTo>
                      <a:pt x="13000" y="459"/>
                    </a:lnTo>
                    <a:lnTo>
                      <a:pt x="12724" y="322"/>
                    </a:lnTo>
                    <a:lnTo>
                      <a:pt x="12357" y="276"/>
                    </a:lnTo>
                    <a:lnTo>
                      <a:pt x="12035" y="276"/>
                    </a:lnTo>
                    <a:lnTo>
                      <a:pt x="11760" y="368"/>
                    </a:lnTo>
                    <a:lnTo>
                      <a:pt x="11530" y="459"/>
                    </a:lnTo>
                    <a:lnTo>
                      <a:pt x="11300" y="643"/>
                    </a:lnTo>
                    <a:lnTo>
                      <a:pt x="11163" y="827"/>
                    </a:lnTo>
                    <a:lnTo>
                      <a:pt x="11025" y="1057"/>
                    </a:lnTo>
                    <a:lnTo>
                      <a:pt x="10933" y="1332"/>
                    </a:lnTo>
                    <a:lnTo>
                      <a:pt x="10841" y="1608"/>
                    </a:lnTo>
                    <a:lnTo>
                      <a:pt x="10749" y="2113"/>
                    </a:lnTo>
                    <a:lnTo>
                      <a:pt x="10703" y="2572"/>
                    </a:lnTo>
                    <a:lnTo>
                      <a:pt x="10703" y="3032"/>
                    </a:lnTo>
                    <a:lnTo>
                      <a:pt x="10565" y="2526"/>
                    </a:lnTo>
                    <a:lnTo>
                      <a:pt x="10336" y="2067"/>
                    </a:lnTo>
                    <a:lnTo>
                      <a:pt x="10060" y="1516"/>
                    </a:lnTo>
                    <a:lnTo>
                      <a:pt x="9693" y="919"/>
                    </a:lnTo>
                    <a:lnTo>
                      <a:pt x="9463" y="689"/>
                    </a:lnTo>
                    <a:lnTo>
                      <a:pt x="9233" y="459"/>
                    </a:lnTo>
                    <a:lnTo>
                      <a:pt x="8958" y="276"/>
                    </a:lnTo>
                    <a:lnTo>
                      <a:pt x="8682" y="138"/>
                    </a:lnTo>
                    <a:lnTo>
                      <a:pt x="8361" y="46"/>
                    </a:lnTo>
                    <a:lnTo>
                      <a:pt x="7993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376;p47"/>
              <p:cNvSpPr/>
              <p:nvPr/>
            </p:nvSpPr>
            <p:spPr>
              <a:xfrm>
                <a:off x="6368775" y="3094856"/>
                <a:ext cx="94378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6891" h="3355" extrusionOk="0">
                    <a:moveTo>
                      <a:pt x="3583" y="1"/>
                    </a:moveTo>
                    <a:lnTo>
                      <a:pt x="2894" y="139"/>
                    </a:lnTo>
                    <a:lnTo>
                      <a:pt x="2297" y="277"/>
                    </a:lnTo>
                    <a:lnTo>
                      <a:pt x="1746" y="460"/>
                    </a:lnTo>
                    <a:lnTo>
                      <a:pt x="1286" y="690"/>
                    </a:lnTo>
                    <a:lnTo>
                      <a:pt x="919" y="920"/>
                    </a:lnTo>
                    <a:lnTo>
                      <a:pt x="597" y="1195"/>
                    </a:lnTo>
                    <a:lnTo>
                      <a:pt x="322" y="1471"/>
                    </a:lnTo>
                    <a:lnTo>
                      <a:pt x="138" y="1746"/>
                    </a:lnTo>
                    <a:lnTo>
                      <a:pt x="46" y="2022"/>
                    </a:lnTo>
                    <a:lnTo>
                      <a:pt x="0" y="2252"/>
                    </a:lnTo>
                    <a:lnTo>
                      <a:pt x="46" y="2527"/>
                    </a:lnTo>
                    <a:lnTo>
                      <a:pt x="138" y="2757"/>
                    </a:lnTo>
                    <a:lnTo>
                      <a:pt x="322" y="2941"/>
                    </a:lnTo>
                    <a:lnTo>
                      <a:pt x="552" y="3124"/>
                    </a:lnTo>
                    <a:lnTo>
                      <a:pt x="827" y="3262"/>
                    </a:lnTo>
                    <a:lnTo>
                      <a:pt x="1241" y="3308"/>
                    </a:lnTo>
                    <a:lnTo>
                      <a:pt x="1562" y="3354"/>
                    </a:lnTo>
                    <a:lnTo>
                      <a:pt x="1930" y="3354"/>
                    </a:lnTo>
                    <a:lnTo>
                      <a:pt x="2527" y="3262"/>
                    </a:lnTo>
                    <a:lnTo>
                      <a:pt x="3078" y="3124"/>
                    </a:lnTo>
                    <a:lnTo>
                      <a:pt x="3629" y="2987"/>
                    </a:lnTo>
                    <a:lnTo>
                      <a:pt x="4134" y="2849"/>
                    </a:lnTo>
                    <a:lnTo>
                      <a:pt x="4686" y="2803"/>
                    </a:lnTo>
                    <a:lnTo>
                      <a:pt x="4961" y="2803"/>
                    </a:lnTo>
                    <a:lnTo>
                      <a:pt x="5283" y="2849"/>
                    </a:lnTo>
                    <a:lnTo>
                      <a:pt x="5604" y="2941"/>
                    </a:lnTo>
                    <a:lnTo>
                      <a:pt x="5972" y="3033"/>
                    </a:lnTo>
                    <a:lnTo>
                      <a:pt x="6890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377;p47"/>
              <p:cNvSpPr/>
              <p:nvPr/>
            </p:nvSpPr>
            <p:spPr>
              <a:xfrm>
                <a:off x="6614753" y="3026294"/>
                <a:ext cx="12600" cy="128344"/>
              </a:xfrm>
              <a:custGeom>
                <a:avLst/>
                <a:gdLst/>
                <a:ahLst/>
                <a:cxnLst/>
                <a:rect l="l" t="t" r="r" b="b"/>
                <a:pathLst>
                  <a:path w="920" h="9371" extrusionOk="0">
                    <a:moveTo>
                      <a:pt x="92" y="0"/>
                    </a:moveTo>
                    <a:lnTo>
                      <a:pt x="46" y="46"/>
                    </a:lnTo>
                    <a:lnTo>
                      <a:pt x="0" y="92"/>
                    </a:lnTo>
                    <a:lnTo>
                      <a:pt x="184" y="1240"/>
                    </a:lnTo>
                    <a:lnTo>
                      <a:pt x="322" y="2389"/>
                    </a:lnTo>
                    <a:lnTo>
                      <a:pt x="414" y="3583"/>
                    </a:lnTo>
                    <a:lnTo>
                      <a:pt x="460" y="4731"/>
                    </a:lnTo>
                    <a:lnTo>
                      <a:pt x="506" y="5880"/>
                    </a:lnTo>
                    <a:lnTo>
                      <a:pt x="460" y="7028"/>
                    </a:lnTo>
                    <a:lnTo>
                      <a:pt x="368" y="8222"/>
                    </a:lnTo>
                    <a:lnTo>
                      <a:pt x="276" y="9371"/>
                    </a:lnTo>
                    <a:lnTo>
                      <a:pt x="552" y="8222"/>
                    </a:lnTo>
                    <a:lnTo>
                      <a:pt x="781" y="7074"/>
                    </a:lnTo>
                    <a:lnTo>
                      <a:pt x="919" y="5880"/>
                    </a:lnTo>
                    <a:lnTo>
                      <a:pt x="919" y="4731"/>
                    </a:lnTo>
                    <a:lnTo>
                      <a:pt x="873" y="3537"/>
                    </a:lnTo>
                    <a:lnTo>
                      <a:pt x="735" y="2389"/>
                    </a:lnTo>
                    <a:lnTo>
                      <a:pt x="506" y="1194"/>
                    </a:lnTo>
                    <a:lnTo>
                      <a:pt x="184" y="9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378;p47"/>
              <p:cNvSpPr/>
              <p:nvPr/>
            </p:nvSpPr>
            <p:spPr>
              <a:xfrm>
                <a:off x="6558134" y="3018118"/>
                <a:ext cx="20146" cy="140300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0244" extrusionOk="0">
                    <a:moveTo>
                      <a:pt x="0" y="0"/>
                    </a:moveTo>
                    <a:lnTo>
                      <a:pt x="0" y="92"/>
                    </a:lnTo>
                    <a:lnTo>
                      <a:pt x="184" y="505"/>
                    </a:lnTo>
                    <a:lnTo>
                      <a:pt x="322" y="1011"/>
                    </a:lnTo>
                    <a:lnTo>
                      <a:pt x="552" y="2205"/>
                    </a:lnTo>
                    <a:lnTo>
                      <a:pt x="735" y="3491"/>
                    </a:lnTo>
                    <a:lnTo>
                      <a:pt x="873" y="4915"/>
                    </a:lnTo>
                    <a:lnTo>
                      <a:pt x="965" y="6339"/>
                    </a:lnTo>
                    <a:lnTo>
                      <a:pt x="965" y="7717"/>
                    </a:lnTo>
                    <a:lnTo>
                      <a:pt x="919" y="9049"/>
                    </a:lnTo>
                    <a:lnTo>
                      <a:pt x="781" y="10197"/>
                    </a:lnTo>
                    <a:lnTo>
                      <a:pt x="827" y="10243"/>
                    </a:lnTo>
                    <a:lnTo>
                      <a:pt x="873" y="10197"/>
                    </a:lnTo>
                    <a:lnTo>
                      <a:pt x="1057" y="9554"/>
                    </a:lnTo>
                    <a:lnTo>
                      <a:pt x="1195" y="8957"/>
                    </a:lnTo>
                    <a:lnTo>
                      <a:pt x="1287" y="8314"/>
                    </a:lnTo>
                    <a:lnTo>
                      <a:pt x="1378" y="7671"/>
                    </a:lnTo>
                    <a:lnTo>
                      <a:pt x="1424" y="7028"/>
                    </a:lnTo>
                    <a:lnTo>
                      <a:pt x="1470" y="6385"/>
                    </a:lnTo>
                    <a:lnTo>
                      <a:pt x="1470" y="5742"/>
                    </a:lnTo>
                    <a:lnTo>
                      <a:pt x="1424" y="5099"/>
                    </a:lnTo>
                    <a:lnTo>
                      <a:pt x="1378" y="4456"/>
                    </a:lnTo>
                    <a:lnTo>
                      <a:pt x="1287" y="3813"/>
                    </a:lnTo>
                    <a:lnTo>
                      <a:pt x="1149" y="3169"/>
                    </a:lnTo>
                    <a:lnTo>
                      <a:pt x="1011" y="2526"/>
                    </a:lnTo>
                    <a:lnTo>
                      <a:pt x="827" y="1929"/>
                    </a:lnTo>
                    <a:lnTo>
                      <a:pt x="643" y="1286"/>
                    </a:lnTo>
                    <a:lnTo>
                      <a:pt x="414" y="689"/>
                    </a:lnTo>
                    <a:lnTo>
                      <a:pt x="184" y="9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379;p47"/>
              <p:cNvSpPr/>
              <p:nvPr/>
            </p:nvSpPr>
            <p:spPr>
              <a:xfrm>
                <a:off x="6501515" y="3015598"/>
                <a:ext cx="25173" cy="134644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9831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60" y="1241"/>
                    </a:lnTo>
                    <a:lnTo>
                      <a:pt x="781" y="2435"/>
                    </a:lnTo>
                    <a:lnTo>
                      <a:pt x="1057" y="3629"/>
                    </a:lnTo>
                    <a:lnTo>
                      <a:pt x="1286" y="4823"/>
                    </a:lnTo>
                    <a:lnTo>
                      <a:pt x="1378" y="6064"/>
                    </a:lnTo>
                    <a:lnTo>
                      <a:pt x="1424" y="7304"/>
                    </a:lnTo>
                    <a:lnTo>
                      <a:pt x="1424" y="8544"/>
                    </a:lnTo>
                    <a:lnTo>
                      <a:pt x="1332" y="9784"/>
                    </a:lnTo>
                    <a:lnTo>
                      <a:pt x="1378" y="9830"/>
                    </a:lnTo>
                    <a:lnTo>
                      <a:pt x="1424" y="9784"/>
                    </a:lnTo>
                    <a:lnTo>
                      <a:pt x="1608" y="9187"/>
                    </a:lnTo>
                    <a:lnTo>
                      <a:pt x="1746" y="8498"/>
                    </a:lnTo>
                    <a:lnTo>
                      <a:pt x="1792" y="7809"/>
                    </a:lnTo>
                    <a:lnTo>
                      <a:pt x="1838" y="7074"/>
                    </a:lnTo>
                    <a:lnTo>
                      <a:pt x="1838" y="6385"/>
                    </a:lnTo>
                    <a:lnTo>
                      <a:pt x="1838" y="5650"/>
                    </a:lnTo>
                    <a:lnTo>
                      <a:pt x="1700" y="4318"/>
                    </a:lnTo>
                    <a:lnTo>
                      <a:pt x="1654" y="3767"/>
                    </a:lnTo>
                    <a:lnTo>
                      <a:pt x="1516" y="3170"/>
                    </a:lnTo>
                    <a:lnTo>
                      <a:pt x="1378" y="2619"/>
                    </a:lnTo>
                    <a:lnTo>
                      <a:pt x="1195" y="2067"/>
                    </a:lnTo>
                    <a:lnTo>
                      <a:pt x="965" y="1516"/>
                    </a:lnTo>
                    <a:lnTo>
                      <a:pt x="689" y="1011"/>
                    </a:lnTo>
                    <a:lnTo>
                      <a:pt x="414" y="46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6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and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Tweepy</a:t>
            </a:r>
            <a:r>
              <a:rPr lang="en-US" dirty="0" smtClean="0"/>
              <a:t> and Twitter API</a:t>
            </a:r>
          </a:p>
          <a:p>
            <a:r>
              <a:rPr lang="en-US" dirty="0" err="1" smtClean="0"/>
              <a:t>SpaCy</a:t>
            </a:r>
            <a:r>
              <a:rPr lang="en-US" dirty="0" smtClean="0"/>
              <a:t>/</a:t>
            </a:r>
            <a:r>
              <a:rPr lang="en-US" dirty="0" err="1" smtClean="0"/>
              <a:t>SpaCyTextBlob</a:t>
            </a:r>
            <a:r>
              <a:rPr lang="en-US" dirty="0" smtClean="0"/>
              <a:t> and NLTK for language processing and sentiment analysis</a:t>
            </a:r>
          </a:p>
          <a:p>
            <a:r>
              <a:rPr lang="en-US" dirty="0" err="1" smtClean="0"/>
              <a:t>sklearn</a:t>
            </a:r>
            <a:r>
              <a:rPr lang="en-US" dirty="0" smtClean="0"/>
              <a:t> for topic modeling and engagement regressions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 for visualization</a:t>
            </a:r>
            <a:endParaRPr lang="en-US" dirty="0"/>
          </a:p>
        </p:txBody>
      </p:sp>
      <p:pic>
        <p:nvPicPr>
          <p:cNvPr id="3074" name="Picture 2" descr="et More Twitter Followers Fast &amp;amp; Easy with Twee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17" y="1465830"/>
            <a:ext cx="2617956" cy="11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le:SpaCy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24" y="2680608"/>
            <a:ext cx="1863306" cy="66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le:Scikit learn logo small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91" y="3013674"/>
            <a:ext cx="16987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5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Insights from Virginia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3900" y="1157468"/>
            <a:ext cx="2956849" cy="34010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Terry McAuliffe mentioned Trump in his messaging more than any other candidate, in particular his opponent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McAuliffe and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19"/>
          <a:stretch/>
        </p:blipFill>
        <p:spPr>
          <a:xfrm>
            <a:off x="4484856" y="1821097"/>
            <a:ext cx="4572000" cy="1517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0"/>
          <a:stretch/>
        </p:blipFill>
        <p:spPr>
          <a:xfrm>
            <a:off x="4484856" y="3542596"/>
            <a:ext cx="4572000" cy="1511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69"/>
          <a:stretch/>
        </p:blipFill>
        <p:spPr>
          <a:xfrm>
            <a:off x="4484856" y="98091"/>
            <a:ext cx="4572000" cy="15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Insights from Virginia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91728" y="1192972"/>
            <a:ext cx="3242172" cy="36444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008572"/>
            <a:ext cx="42672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17725"/>
            <a:ext cx="4267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Insights from New Jersey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417463" y="1756015"/>
            <a:ext cx="4572000" cy="1697033"/>
            <a:chOff x="5170290" y="-1523113"/>
            <a:chExt cx="7715250" cy="28637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00"/>
            <a:stretch/>
          </p:blipFill>
          <p:spPr>
            <a:xfrm>
              <a:off x="5170290" y="-1282525"/>
              <a:ext cx="7715250" cy="262315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560"/>
            <a:stretch/>
          </p:blipFill>
          <p:spPr>
            <a:xfrm>
              <a:off x="5170290" y="-1523113"/>
              <a:ext cx="7715250" cy="228397"/>
            </a:xfrm>
            <a:prstGeom prst="rect">
              <a:avLst/>
            </a:prstGeom>
          </p:spPr>
        </p:pic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17463" y="0"/>
            <a:ext cx="4572000" cy="1698195"/>
            <a:chOff x="-6032117" y="-26725"/>
            <a:chExt cx="7715250" cy="2865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27"/>
            <a:stretch/>
          </p:blipFill>
          <p:spPr>
            <a:xfrm>
              <a:off x="-6032117" y="242887"/>
              <a:ext cx="7715250" cy="259609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195"/>
            <a:stretch/>
          </p:blipFill>
          <p:spPr>
            <a:xfrm>
              <a:off x="-6032117" y="-26725"/>
              <a:ext cx="7715250" cy="247121"/>
            </a:xfrm>
            <a:prstGeom prst="rect">
              <a:avLst/>
            </a:prstGeom>
          </p:spPr>
        </p:pic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417463" y="3510867"/>
            <a:ext cx="4572000" cy="1632633"/>
            <a:chOff x="3306294" y="3546593"/>
            <a:chExt cx="7715250" cy="27550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44"/>
            <a:stretch/>
          </p:blipFill>
          <p:spPr>
            <a:xfrm>
              <a:off x="3306294" y="3773347"/>
              <a:ext cx="7715250" cy="25283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196"/>
            <a:stretch/>
          </p:blipFill>
          <p:spPr>
            <a:xfrm>
              <a:off x="3306294" y="3546593"/>
              <a:ext cx="7715250" cy="247095"/>
            </a:xfrm>
            <a:prstGeom prst="rect">
              <a:avLst/>
            </a:prstGeom>
          </p:spPr>
        </p:pic>
      </p:grpSp>
      <p:sp>
        <p:nvSpPr>
          <p:cNvPr id="15" name="Subtitle 3"/>
          <p:cNvSpPr txBox="1">
            <a:spLocks/>
          </p:cNvSpPr>
          <p:nvPr/>
        </p:nvSpPr>
        <p:spPr>
          <a:xfrm>
            <a:off x="723900" y="1157468"/>
            <a:ext cx="2956849" cy="340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✭"/>
              <a:defRPr sz="16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○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■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●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○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■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●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○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Char char="■"/>
              <a:defRPr sz="2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 smtClean="0"/>
              <a:t>Ciattarelli</a:t>
            </a:r>
            <a:r>
              <a:rPr lang="en-US" dirty="0" smtClean="0"/>
              <a:t> mentioned his opponent significantly more than vice versa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Both Murphy and </a:t>
            </a:r>
            <a:r>
              <a:rPr lang="en-US" dirty="0" err="1" smtClean="0"/>
              <a:t>Ciattarelli</a:t>
            </a:r>
            <a:r>
              <a:rPr lang="en-US" dirty="0" smtClean="0"/>
              <a:t> mentioned Trump/Biden a trivial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ion in Social Media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AF2B39"/>
      </a:accent1>
      <a:accent2>
        <a:srgbClr val="0A3161"/>
      </a:accent2>
      <a:accent3>
        <a:srgbClr val="DE4647"/>
      </a:accent3>
      <a:accent4>
        <a:srgbClr val="004A8A"/>
      </a:accent4>
      <a:accent5>
        <a:srgbClr val="0098CE"/>
      </a:accent5>
      <a:accent6>
        <a:srgbClr val="EEEEE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454</Words>
  <Application>Microsoft Macintosh PowerPoint</Application>
  <PresentationFormat>On-screen Show (16:9)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Proxima Nova Semibold</vt:lpstr>
      <vt:lpstr>Proxima Nova</vt:lpstr>
      <vt:lpstr>Amatic SC</vt:lpstr>
      <vt:lpstr>Inter</vt:lpstr>
      <vt:lpstr>Roboto Medium</vt:lpstr>
      <vt:lpstr>Public Sans</vt:lpstr>
      <vt:lpstr>Roboto</vt:lpstr>
      <vt:lpstr>Public Sans SemiBold</vt:lpstr>
      <vt:lpstr>Barlow Condensed</vt:lpstr>
      <vt:lpstr>Montserrat ExtraBold</vt:lpstr>
      <vt:lpstr>Calibri</vt:lpstr>
      <vt:lpstr>Arial</vt:lpstr>
      <vt:lpstr>Election in Social Media by Slidesgo</vt:lpstr>
      <vt:lpstr>Winning the Message Battle:  A Twitter Case Study</vt:lpstr>
      <vt:lpstr>2020 vs. 2021 Election Results</vt:lpstr>
      <vt:lpstr>Guiding Question:</vt:lpstr>
      <vt:lpstr>Project Objective</vt:lpstr>
      <vt:lpstr>Data</vt:lpstr>
      <vt:lpstr>Tools and Libraries</vt:lpstr>
      <vt:lpstr>Insights from Virginia</vt:lpstr>
      <vt:lpstr>Insights from Virginia</vt:lpstr>
      <vt:lpstr>Insights from New Jersey</vt:lpstr>
      <vt:lpstr>Insights from New Jersey</vt:lpstr>
      <vt:lpstr>Candidate Interactions</vt:lpstr>
      <vt:lpstr>Engagement Modeling</vt:lpstr>
      <vt:lpstr>Who Benefits from this type of Analysis?</vt:lpstr>
      <vt:lpstr>THANKS!</vt:lpstr>
      <vt:lpstr>ALTERNATIVE RESOURCES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the Messaging Battle:  A Twitter Case Study</dc:title>
  <cp:lastModifiedBy>Sam Robbins</cp:lastModifiedBy>
  <cp:revision>18</cp:revision>
  <dcterms:modified xsi:type="dcterms:W3CDTF">2021-12-15T04:38:47Z</dcterms:modified>
</cp:coreProperties>
</file>