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Rohith" userId="e6741693-8827-4b61-a058-f9b87b1f9e49" providerId="ADAL" clId="{ED9BC530-5FBF-45DA-80E6-BD3A6DFA104B}"/>
    <pc:docChg chg="modSld">
      <pc:chgData name="S, Rohith" userId="e6741693-8827-4b61-a058-f9b87b1f9e49" providerId="ADAL" clId="{ED9BC530-5FBF-45DA-80E6-BD3A6DFA104B}" dt="2023-01-05T13:31:13.726" v="6" actId="20577"/>
      <pc:docMkLst>
        <pc:docMk/>
      </pc:docMkLst>
      <pc:sldChg chg="modSp mod">
        <pc:chgData name="S, Rohith" userId="e6741693-8827-4b61-a058-f9b87b1f9e49" providerId="ADAL" clId="{ED9BC530-5FBF-45DA-80E6-BD3A6DFA104B}" dt="2023-01-05T13:31:13.726" v="6" actId="20577"/>
        <pc:sldMkLst>
          <pc:docMk/>
          <pc:sldMk cId="0" sldId="256"/>
        </pc:sldMkLst>
        <pc:spChg chg="mod">
          <ac:chgData name="S, Rohith" userId="e6741693-8827-4b61-a058-f9b87b1f9e49" providerId="ADAL" clId="{ED9BC530-5FBF-45DA-80E6-BD3A6DFA104B}" dt="2023-01-05T13:31:13.726" v="6" actId="20577"/>
          <ac:spMkLst>
            <pc:docMk/>
            <pc:sldMk cId="0" sldId="256"/>
            <ac:spMk id="2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2318461604"/>
              </p:ext>
            </p:extLst>
          </p:nvPr>
        </p:nvGraphicFramePr>
        <p:xfrm>
          <a:off x="9241791" y="1558391"/>
          <a:ext cx="2950209" cy="3683435"/>
        </p:xfrm>
        <a:graphic>
          <a:graphicData uri="http://schemas.openxmlformats.org/drawingml/2006/table">
            <a:tbl>
              <a:tblPr firstRow="1" bandRow="1">
                <a:noFill/>
                <a:tableStyleId>{F3958360-5B90-4246-8843-5B4384386CDC}</a:tableStyleId>
              </a:tblPr>
              <a:tblGrid>
                <a:gridCol w="1237023">
                  <a:extLst>
                    <a:ext uri="{9D8B030D-6E8A-4147-A177-3AD203B41FA5}">
                      <a16:colId xmlns:a16="http://schemas.microsoft.com/office/drawing/2014/main" val="20000"/>
                    </a:ext>
                  </a:extLst>
                </a:gridCol>
                <a:gridCol w="1713186">
                  <a:extLst>
                    <a:ext uri="{9D8B030D-6E8A-4147-A177-3AD203B41FA5}">
                      <a16:colId xmlns:a16="http://schemas.microsoft.com/office/drawing/2014/main" val="20001"/>
                    </a:ext>
                  </a:extLst>
                </a:gridCol>
              </a:tblGrid>
              <a:tr h="373959">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JAVA</a:t>
                      </a:r>
                      <a:endParaRPr sz="1100" b="1"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Verdana"/>
                          <a:ea typeface="Verdana"/>
                          <a:sym typeface="Arial"/>
                        </a:rPr>
                        <a:t>Basics, OOPS, Exception Handling, Arrays </a:t>
                      </a:r>
                      <a:endParaRPr kumimoji="0" lang="en-US" sz="11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10000"/>
                  </a:ext>
                </a:extLst>
              </a:tr>
              <a:tr h="240775">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Web Technologies</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solidFill>
                            <a:schemeClr val="dk1"/>
                          </a:solidFill>
                        </a:rPr>
                        <a:t>HTML5, CSS, Angular JS &amp; React JS</a:t>
                      </a:r>
                      <a:endParaRPr lang="en-IN" sz="11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Postgres SQL</a:t>
                      </a:r>
                      <a:endParaRPr dirty="0"/>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IN" sz="1100" dirty="0"/>
                        <a:t>Backend</a:t>
                      </a:r>
                      <a:endParaRPr sz="1100" dirty="0"/>
                    </a:p>
                  </a:txBody>
                  <a:tcPr marL="91450" marR="91450" marT="45725" marB="45725"/>
                </a:tc>
                <a:tc>
                  <a:txBody>
                    <a:bodyPr/>
                    <a:lstStyle/>
                    <a:p>
                      <a:pPr marL="0" marR="0" lvl="0" indent="0" algn="l" rtl="0">
                        <a:spcBef>
                          <a:spcPts val="0"/>
                        </a:spcBef>
                        <a:spcAft>
                          <a:spcPts val="0"/>
                        </a:spcAft>
                        <a:buNone/>
                      </a:pPr>
                      <a:r>
                        <a:rPr lang="en-IN" sz="1100" dirty="0"/>
                        <a:t>Node JS,</a:t>
                      </a:r>
                    </a:p>
                    <a:p>
                      <a:pPr marL="0" marR="0" lvl="0" indent="0" algn="l" rtl="0">
                        <a:spcBef>
                          <a:spcPts val="0"/>
                        </a:spcBef>
                        <a:spcAft>
                          <a:spcPts val="0"/>
                        </a:spcAft>
                        <a:buNone/>
                      </a:pPr>
                      <a:r>
                        <a:rPr lang="en-IN" sz="1100" dirty="0"/>
                        <a:t>REST-API</a:t>
                      </a:r>
                      <a:endParaRPr sz="1100" dirty="0"/>
                    </a:p>
                  </a:txBody>
                  <a:tcPr marL="91450" marR="91450" marT="45725" marB="45725"/>
                </a:tc>
                <a:extLst>
                  <a:ext uri="{0D108BD9-81ED-4DB2-BD59-A6C34878D82A}">
                    <a16:rowId xmlns:a16="http://schemas.microsoft.com/office/drawing/2014/main" val="1447895995"/>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Eclipse, Visual Studio Code, POSTMAN</a:t>
                      </a:r>
                      <a:endParaRPr dirty="0"/>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3793377" cy="388045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r>
              <a:rPr lang="en-US" sz="1100">
                <a:latin typeface="Verdana" panose="020B0604030504040204" pitchFamily="34" charset="0"/>
                <a:ea typeface="Verdana" panose="020B0604030504040204" pitchFamily="34" charset="0"/>
                <a:cs typeface="Times New Roman"/>
                <a:sym typeface="Times New Roman"/>
              </a:rPr>
              <a:t>Project: </a:t>
            </a:r>
            <a:endParaRPr lang="en-US" sz="1100" dirty="0">
              <a:latin typeface="Verdana" panose="020B0604030504040204" pitchFamily="34" charset="0"/>
              <a:ea typeface="Verdana" panose="020B0604030504040204" pitchFamily="34" charset="0"/>
              <a:cs typeface="Times New Roman"/>
              <a:sym typeface="Times New Roman"/>
            </a:endParaRPr>
          </a:p>
          <a:p>
            <a:pPr marL="0" lvl="0" indent="0" algn="l" rtl="0">
              <a:spcBef>
                <a:spcPts val="0"/>
              </a:spcBef>
              <a:spcAft>
                <a:spcPts val="0"/>
              </a:spcAft>
              <a:buClr>
                <a:schemeClr val="dk1"/>
              </a:buClr>
              <a:buSzPts val="1200"/>
              <a:buNone/>
            </a:pPr>
            <a:r>
              <a:rPr lang="en-US" sz="1100" b="1" dirty="0">
                <a:latin typeface="Verdana" panose="020B0604030504040204" pitchFamily="34" charset="0"/>
                <a:ea typeface="Verdana" panose="020B0604030504040204" pitchFamily="34" charset="0"/>
                <a:cs typeface="Times New Roman"/>
                <a:sym typeface="Times New Roman"/>
              </a:rPr>
              <a:t>Online Charity Management</a:t>
            </a:r>
            <a:r>
              <a:rPr lang="en-US" sz="1100" dirty="0">
                <a:latin typeface="Verdana" panose="020B0604030504040204" pitchFamily="34" charset="0"/>
                <a:ea typeface="Verdana" panose="020B0604030504040204" pitchFamily="34" charset="0"/>
                <a:cs typeface="Times New Roman"/>
                <a:sym typeface="Times New Roman"/>
              </a:rPr>
              <a:t> </a:t>
            </a:r>
            <a:r>
              <a:rPr lang="en-US" sz="1100" dirty="0">
                <a:solidFill>
                  <a:srgbClr val="242424"/>
                </a:solidFill>
                <a:latin typeface="Verdana" panose="020B0604030504040204" pitchFamily="34" charset="0"/>
                <a:ea typeface="Verdana" panose="020B0604030504040204" pitchFamily="34" charset="0"/>
                <a:cs typeface="Times New Roman"/>
                <a:sym typeface="Times New Roman"/>
              </a:rPr>
              <a:t>is a Web-based charity Management System that leads where a person who has financially more than enough of what he or she  needs contributes a part of his or her surplus income for the fulfillment of the needs of those who are less capable. This Charity management system will help to find donors easily.</a:t>
            </a:r>
            <a:endParaRPr lang="en-US" dirty="0">
              <a:cs typeface="Times New Roman"/>
            </a:endParaRP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Verdana" panose="020B0604030504040204" pitchFamily="34" charset="0"/>
                <a:ea typeface="Verdana" panose="020B0604030504040204" pitchFamily="34" charset="0"/>
                <a:cs typeface="Times New Roman"/>
                <a:sym typeface="Times New Roman"/>
              </a:rPr>
              <a:t>Technologies used:</a:t>
            </a:r>
            <a:endParaRPr sz="1200" dirty="0">
              <a:latin typeface="Verdana" panose="020B0604030504040204" pitchFamily="34" charset="0"/>
              <a:ea typeface="Verdana" panose="020B0604030504040204" pitchFamily="34" charset="0"/>
              <a:cs typeface="Times New Roman"/>
              <a:sym typeface="Times New Roman"/>
            </a:endParaRPr>
          </a:p>
          <a:p>
            <a:pPr marL="171450" lvl="0" indent="-171450" algn="just" rtl="0">
              <a:lnSpc>
                <a:spcPct val="100000"/>
              </a:lnSpc>
              <a:spcBef>
                <a:spcPts val="1000"/>
              </a:spcBef>
              <a:spcAft>
                <a:spcPts val="0"/>
              </a:spcAft>
              <a:buClr>
                <a:srgbClr val="242424"/>
              </a:buClr>
              <a:buSzPts val="1000"/>
              <a:buFont typeface="Arial "/>
              <a:buChar char="•"/>
            </a:pPr>
            <a:r>
              <a:rPr lang="en-IN" sz="1050" b="1" dirty="0">
                <a:solidFill>
                  <a:srgbClr val="242424"/>
                </a:solidFill>
                <a:latin typeface="Times New Roman"/>
                <a:ea typeface="Times New Roman"/>
                <a:cs typeface="Times New Roman"/>
                <a:sym typeface="Times New Roman"/>
              </a:rPr>
              <a:t>React JS</a:t>
            </a:r>
            <a:endParaRPr sz="1050" dirty="0"/>
          </a:p>
          <a:p>
            <a:pPr marL="171450" lvl="0" indent="-171450" algn="just" rtl="0">
              <a:lnSpc>
                <a:spcPct val="100000"/>
              </a:lnSpc>
              <a:spcBef>
                <a:spcPts val="1000"/>
              </a:spcBef>
              <a:spcAft>
                <a:spcPts val="0"/>
              </a:spcAft>
              <a:buClr>
                <a:srgbClr val="242424"/>
              </a:buClr>
              <a:buSzPts val="1000"/>
              <a:buFont typeface="Arial "/>
              <a:buChar char="•"/>
            </a:pPr>
            <a:r>
              <a:rPr lang="en-IN" sz="1050" b="1" dirty="0">
                <a:solidFill>
                  <a:srgbClr val="242424"/>
                </a:solidFill>
                <a:latin typeface="Times New Roman"/>
                <a:ea typeface="Times New Roman"/>
                <a:cs typeface="Times New Roman"/>
                <a:sym typeface="Times New Roman"/>
              </a:rPr>
              <a:t>Spring Boot</a:t>
            </a:r>
          </a:p>
          <a:p>
            <a:pPr marL="171450" lvl="0" indent="-171450" algn="just" rtl="0">
              <a:lnSpc>
                <a:spcPct val="100000"/>
              </a:lnSpc>
              <a:spcBef>
                <a:spcPts val="1000"/>
              </a:spcBef>
              <a:spcAft>
                <a:spcPts val="0"/>
              </a:spcAft>
              <a:buClr>
                <a:srgbClr val="242424"/>
              </a:buClr>
              <a:buSzPts val="1000"/>
              <a:buFont typeface="Arial "/>
              <a:buChar char="•"/>
            </a:pPr>
            <a:r>
              <a:rPr lang="en-IN" sz="1050" b="1" u="sng" dirty="0" err="1">
                <a:solidFill>
                  <a:srgbClr val="242424"/>
                </a:solidFill>
                <a:latin typeface="Times New Roman"/>
                <a:cs typeface="Times New Roman"/>
                <a:sym typeface="Times New Roman"/>
              </a:rPr>
              <a:t>PostgresSQL</a:t>
            </a:r>
            <a:endParaRPr sz="1050" u="sng" dirty="0">
              <a:solidFill>
                <a:schemeClr val="hlink"/>
              </a:solidFill>
            </a:endParaRPr>
          </a:p>
          <a:p>
            <a:pPr marL="0" lvl="0" indent="228600" algn="just" rtl="0">
              <a:lnSpc>
                <a:spcPct val="100000"/>
              </a:lnSpc>
              <a:spcBef>
                <a:spcPts val="1000"/>
              </a:spcBef>
              <a:spcAft>
                <a:spcPts val="0"/>
              </a:spcAft>
              <a:buClr>
                <a:schemeClr val="dk1"/>
              </a:buClr>
              <a:buSzPts val="1000"/>
              <a:buNone/>
            </a:pPr>
            <a:r>
              <a:rPr lang="en-US" dirty="0">
                <a:latin typeface="Verdana"/>
                <a:ea typeface="Verdana"/>
                <a:cs typeface="Verdana"/>
                <a:sym typeface="Verdana"/>
              </a:rPr>
              <a:t> </a:t>
            </a:r>
            <a:endParaRPr dirty="0"/>
          </a:p>
          <a:p>
            <a:pPr marL="0" lvl="0" indent="0" algn="l" rtl="0">
              <a:lnSpc>
                <a:spcPct val="113999"/>
              </a:lnSpc>
              <a:spcBef>
                <a:spcPts val="1000"/>
              </a:spcBef>
              <a:spcAft>
                <a:spcPts val="0"/>
              </a:spcAft>
              <a:buClr>
                <a:schemeClr val="dk1"/>
              </a:buClr>
              <a:buSzPts val="1000"/>
              <a:buNone/>
            </a:pPr>
            <a:endParaRPr dirty="0">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Rohith.g.s@capgemini.com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+91 8792940169</a:t>
            </a:r>
            <a:endParaRPr dirty="0"/>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171450" lvl="0" indent="-171450" algn="l" rtl="0">
              <a:lnSpc>
                <a:spcPct val="150000"/>
              </a:lnSpc>
              <a:spcBef>
                <a:spcPts val="1000"/>
              </a:spcBef>
              <a:spcAft>
                <a:spcPts val="0"/>
              </a:spcAft>
              <a:buClr>
                <a:schemeClr val="dk1"/>
              </a:buClr>
              <a:buSzPts val="1000"/>
              <a:buFont typeface="Arial"/>
              <a:buChar char="•"/>
            </a:pPr>
            <a:r>
              <a:rPr lang="en-US" sz="1200" b="1" dirty="0"/>
              <a:t>Full Stack JAVA Developer</a:t>
            </a:r>
          </a:p>
          <a:p>
            <a:pPr marL="171450" lvl="0" indent="-171450" algn="l" rtl="0">
              <a:lnSpc>
                <a:spcPct val="150000"/>
              </a:lnSpc>
              <a:spcBef>
                <a:spcPts val="1000"/>
              </a:spcBef>
              <a:spcAft>
                <a:spcPts val="0"/>
              </a:spcAft>
              <a:buClr>
                <a:schemeClr val="dk1"/>
              </a:buClr>
              <a:buSzPts val="1000"/>
              <a:buFont typeface="Arial"/>
              <a:buChar char="•"/>
            </a:pPr>
            <a:r>
              <a:rPr lang="en-US" sz="1100" dirty="0"/>
              <a:t>Practical understanding of </a:t>
            </a:r>
            <a:r>
              <a:rPr lang="en-US" sz="1100" b="1" dirty="0"/>
              <a:t>JavaScript, Angular, React and Node </a:t>
            </a:r>
            <a:r>
              <a:rPr lang="en-US" sz="1100" b="1" dirty="0" err="1"/>
              <a:t>js</a:t>
            </a:r>
            <a:r>
              <a:rPr lang="en-US" sz="1100" dirty="0"/>
              <a:t> concepts</a:t>
            </a:r>
            <a:endParaRPr sz="1100" dirty="0"/>
          </a:p>
          <a:p>
            <a:pPr marL="171450" lvl="0" indent="-171450" algn="l" rtl="0">
              <a:lnSpc>
                <a:spcPct val="150000"/>
              </a:lnSpc>
              <a:spcBef>
                <a:spcPts val="1000"/>
              </a:spcBef>
              <a:spcAft>
                <a:spcPts val="0"/>
              </a:spcAft>
              <a:buClr>
                <a:schemeClr val="dk1"/>
              </a:buClr>
              <a:buSzPts val="1000"/>
              <a:buFont typeface="Arial"/>
              <a:buChar char="•"/>
            </a:pPr>
            <a:r>
              <a:rPr lang="en-US" sz="1100" dirty="0"/>
              <a:t>Hands on experience in Java Microservice Development using </a:t>
            </a:r>
            <a:r>
              <a:rPr lang="en-US" sz="1100" b="1" dirty="0"/>
              <a:t>Spring Boot</a:t>
            </a:r>
            <a:endParaRPr lang="en-US" sz="1100" dirty="0"/>
          </a:p>
          <a:p>
            <a:pPr marL="171450" lvl="0" indent="-171450" algn="l" rtl="0">
              <a:lnSpc>
                <a:spcPct val="150000"/>
              </a:lnSpc>
              <a:spcBef>
                <a:spcPts val="1000"/>
              </a:spcBef>
              <a:spcAft>
                <a:spcPts val="0"/>
              </a:spcAft>
              <a:buClr>
                <a:schemeClr val="dk1"/>
              </a:buClr>
              <a:buSzPts val="1000"/>
              <a:buFont typeface="Arial"/>
              <a:buChar char="•"/>
            </a:pPr>
            <a:r>
              <a:rPr lang="en-US" sz="1100" dirty="0"/>
              <a:t>Ready to learn new technologies/Frameworks and implement them to further improve my knowledge</a:t>
            </a:r>
          </a:p>
          <a:p>
            <a:pPr marL="171450" lvl="0" indent="-171450" algn="l" rtl="0">
              <a:lnSpc>
                <a:spcPct val="150000"/>
              </a:lnSpc>
              <a:spcBef>
                <a:spcPts val="1000"/>
              </a:spcBef>
              <a:spcAft>
                <a:spcPts val="0"/>
              </a:spcAft>
              <a:buClr>
                <a:schemeClr val="dk1"/>
              </a:buClr>
              <a:buSzPts val="1000"/>
              <a:buFont typeface="Arial"/>
              <a:buChar char="•"/>
            </a:pPr>
            <a:r>
              <a:rPr lang="en-US" sz="1100" b="1" dirty="0"/>
              <a:t>Good understanding in concepts of JavaScript.</a:t>
            </a:r>
            <a:endParaRPr sz="1100" b="1"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dirty="0"/>
              <a:t>Rohith S</a:t>
            </a:r>
            <a:endParaRPr dirty="0"/>
          </a:p>
        </p:txBody>
      </p:sp>
      <p:sp>
        <p:nvSpPr>
          <p:cNvPr id="225" name="Google Shape;225;p1"/>
          <p:cNvSpPr/>
          <p:nvPr/>
        </p:nvSpPr>
        <p:spPr>
          <a:xfrm>
            <a:off x="9405419" y="582779"/>
            <a:ext cx="2895283"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Engineering,</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Information Science and Engineering</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2017-2020</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405419" y="1246906"/>
            <a:ext cx="937895"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1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chemeClr val="lt1"/>
                </a:solidFill>
                <a:latin typeface="Verdana"/>
                <a:ea typeface="Verdana"/>
                <a:sym typeface="Verdana"/>
              </a:rPr>
              <a:t>BANGALORE</a:t>
            </a:r>
            <a:endParaRPr dirty="0"/>
          </a:p>
        </p:txBody>
      </p:sp>
      <p:sp>
        <p:nvSpPr>
          <p:cNvPr id="16" name="Google Shape;220;p1">
            <a:extLst>
              <a:ext uri="{FF2B5EF4-FFF2-40B4-BE49-F238E27FC236}">
                <a16:creationId xmlns:a16="http://schemas.microsoft.com/office/drawing/2014/main" id="{29F07F4A-AD70-44B1-92A5-3664191D5A2C}"/>
              </a:ext>
            </a:extLst>
          </p:cNvPr>
          <p:cNvSpPr txBox="1">
            <a:spLocks/>
          </p:cNvSpPr>
          <p:nvPr/>
        </p:nvSpPr>
        <p:spPr>
          <a:xfrm>
            <a:off x="3022283" y="2055010"/>
            <a:ext cx="2382837" cy="33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42900" algn="l" rtl="0">
              <a:lnSpc>
                <a:spcPct val="90000"/>
              </a:lnSpc>
              <a:spcBef>
                <a:spcPts val="500"/>
              </a:spcBef>
              <a:spcAft>
                <a:spcPts val="0"/>
              </a:spcAft>
              <a:buClr>
                <a:schemeClr val="accent2"/>
              </a:buClr>
              <a:buSzPts val="1800"/>
              <a:buFont typeface="Arial"/>
              <a:buChar char="•"/>
              <a:defRPr sz="1600" b="0" i="0" u="none" strike="noStrike" cap="none">
                <a:solidFill>
                  <a:schemeClr val="dk1"/>
                </a:solidFill>
                <a:latin typeface="Verdana"/>
                <a:ea typeface="Verdana"/>
                <a:cs typeface="Verdana"/>
                <a:sym typeface="Verdana"/>
              </a:defRPr>
            </a:lvl3pPr>
            <a:lvl4pPr marL="1828800" marR="0" lvl="3" indent="-342900" algn="l" rtl="0">
              <a:lnSpc>
                <a:spcPct val="90000"/>
              </a:lnSpc>
              <a:spcBef>
                <a:spcPts val="500"/>
              </a:spcBef>
              <a:spcAft>
                <a:spcPts val="0"/>
              </a:spcAft>
              <a:buClr>
                <a:schemeClr val="accent3"/>
              </a:buClr>
              <a:buSzPts val="1800"/>
              <a:buFont typeface="Verdana"/>
              <a:buChar char="‒"/>
              <a:defRPr sz="1400" b="0" i="0" u="none" strike="noStrike" cap="none">
                <a:solidFill>
                  <a:schemeClr val="dk1"/>
                </a:solidFill>
                <a:latin typeface="Verdana"/>
                <a:ea typeface="Verdana"/>
                <a:cs typeface="Verdana"/>
                <a:sym typeface="Verdana"/>
              </a:defRPr>
            </a:lvl4pPr>
            <a:lvl5pPr marL="2286000" marR="0" lvl="4" indent="-342900" algn="l" rtl="0">
              <a:lnSpc>
                <a:spcPct val="90000"/>
              </a:lnSpc>
              <a:spcBef>
                <a:spcPts val="500"/>
              </a:spcBef>
              <a:spcAft>
                <a:spcPts val="0"/>
              </a:spcAft>
              <a:buClr>
                <a:schemeClr val="accent5"/>
              </a:buClr>
              <a:buSzPts val="18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pPr marL="0" indent="0">
              <a:spcBef>
                <a:spcPts val="0"/>
              </a:spcBef>
            </a:pPr>
            <a:r>
              <a:rPr lang="en-IN" dirty="0"/>
              <a:t>A4</a:t>
            </a:r>
            <a:endParaRPr lang="en-US" dirty="0"/>
          </a:p>
        </p:txBody>
      </p:sp>
      <p:pic>
        <p:nvPicPr>
          <p:cNvPr id="7" name="Picture Placeholder 6" descr="A person with a mustache&#10;&#10;Description automatically generated with low confidence">
            <a:extLst>
              <a:ext uri="{FF2B5EF4-FFF2-40B4-BE49-F238E27FC236}">
                <a16:creationId xmlns:a16="http://schemas.microsoft.com/office/drawing/2014/main" id="{60C5539E-A7B8-4E6F-A2F8-85D0A0F3C278}"/>
              </a:ext>
            </a:extLst>
          </p:cNvPr>
          <p:cNvPicPr>
            <a:picLocks noGrp="1" noChangeAspect="1"/>
          </p:cNvPicPr>
          <p:nvPr>
            <p:ph type="pic" idx="5"/>
          </p:nvPr>
        </p:nvPicPr>
        <p:blipFill>
          <a:blip r:embed="rId3"/>
          <a:srcRect/>
          <a:stretch>
            <a:fillRect/>
          </a:stretch>
        </p:blipFill>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188</Words>
  <Application>Microsoft Office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 Rohith</cp:lastModifiedBy>
  <cp:revision>18</cp:revision>
  <dcterms:created xsi:type="dcterms:W3CDTF">2020-09-22T06:24:00Z</dcterms:created>
  <dcterms:modified xsi:type="dcterms:W3CDTF">2023-01-05T13:31:23Z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