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1.xml" ContentType="application/vnd.openxmlformats-officedocument.theme+xml"/>
  <Override PartName="/ppt/slideMasters/slideMaster2.xml" ContentType="application/vnd.openxmlformats-officedocument.presentationml.slideMaster+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notesMasters/notesMaster1.xml" ContentType="application/vnd.openxmlformats-officedocument.presentationml.notesMaster+xml"/>
  <Override PartName="/ppt/theme/theme3.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2.xml" ContentType="application/vnd.openxmlformats-officedocument.presentationml.slide+xml"/>
  <Override PartName="/ppt/notesSlides/notesSlide12.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 id="2147483649" r:id="rId2"/>
  </p:sldMasterIdLst>
  <p:notesMasterIdLst>
    <p:notesMasterId r:id="rId3"/>
  </p:notesMasterIdLst>
  <p:sldIdLst>
    <p:sldId id="257" r:id="rId4"/>
    <p:sldId id="258" r:id="rId5"/>
    <p:sldId id="259" r:id="rId6"/>
    <p:sldId id="260" r:id="rId7"/>
    <p:sldId id="261" r:id="rId8"/>
    <p:sldId id="262" r:id="rId9"/>
    <p:sldId id="263" r:id="rId10"/>
    <p:sldId id="264" r:id="rId11"/>
    <p:sldId id="265" r:id="rId12"/>
    <p:sldId id="266" r:id="rId13"/>
    <p:sldId id="268" r:id="rId14"/>
    <p:sldId id="269" r:id="rId15"/>
  </p:sldIdLst>
  <p:sldSz type="screen16x9" cy="6858000" cx="12192000"/>
  <p:notesSz cx="7772400" cy="10058400"/>
  <p:defaultTextStyle>
    <a:defPPr>
      <a:defRPr lang="en-GB"/>
    </a:defPPr>
    <a:lvl1pPr algn="l" defTabSz="457200" eaLnBrk="0" fontAlgn="base" hangingPunct="0" indent="0" latinLnBrk="0" lvl="0" marL="0" rtl="0">
      <a:lnSpc>
        <a:spcPct val="100000"/>
      </a:lnSpc>
      <a:spcBef>
        <a:spcPct val="0"/>
      </a:spcBef>
      <a:spcAft>
        <a:spcPct val="0"/>
      </a:spcAft>
      <a:buNone/>
      <a:defRPr baseline="0" b="0" i="0" kern="1200" u="none">
        <a:solidFill>
          <a:schemeClr val="tx1"/>
        </a:solidFill>
        <a:latin typeface="Arial" panose="020B0604020202020204" pitchFamily="34" charset="0"/>
        <a:ea typeface="WenQuanYi Micro Hei"/>
        <a:cs typeface="+mn-cs"/>
      </a:defRPr>
    </a:lvl1pPr>
    <a:lvl2pPr algn="l" defTabSz="457200" eaLnBrk="0" fontAlgn="base" hangingPunct="0" indent="-285750" latinLnBrk="0" lvl="1" marL="742950" rtl="0">
      <a:lnSpc>
        <a:spcPct val="100000"/>
      </a:lnSpc>
      <a:spcBef>
        <a:spcPct val="0"/>
      </a:spcBef>
      <a:spcAft>
        <a:spcPct val="0"/>
      </a:spcAft>
      <a:buNone/>
      <a:defRPr baseline="0" b="0" i="0" kern="1200" u="none">
        <a:solidFill>
          <a:schemeClr val="tx1"/>
        </a:solidFill>
        <a:latin typeface="Arial" panose="020B0604020202020204" pitchFamily="34" charset="0"/>
        <a:ea typeface="WenQuanYi Micro Hei"/>
        <a:cs typeface="+mn-cs"/>
      </a:defRPr>
    </a:lvl2pPr>
    <a:lvl3pPr algn="l" defTabSz="457200" eaLnBrk="0" fontAlgn="base" hangingPunct="0" indent="-228600" latinLnBrk="0" lvl="2" marL="1143000" rtl="0">
      <a:lnSpc>
        <a:spcPct val="100000"/>
      </a:lnSpc>
      <a:spcBef>
        <a:spcPct val="0"/>
      </a:spcBef>
      <a:spcAft>
        <a:spcPct val="0"/>
      </a:spcAft>
      <a:buNone/>
      <a:defRPr baseline="0" b="0" i="0" kern="1200" u="none">
        <a:solidFill>
          <a:schemeClr val="tx1"/>
        </a:solidFill>
        <a:latin typeface="Arial" panose="020B0604020202020204" pitchFamily="34" charset="0"/>
        <a:ea typeface="WenQuanYi Micro Hei"/>
        <a:cs typeface="+mn-cs"/>
      </a:defRPr>
    </a:lvl3pPr>
    <a:lvl4pPr algn="l" defTabSz="457200" eaLnBrk="0" fontAlgn="base" hangingPunct="0" indent="-228600" latinLnBrk="0" lvl="3" marL="1600200" rtl="0">
      <a:lnSpc>
        <a:spcPct val="100000"/>
      </a:lnSpc>
      <a:spcBef>
        <a:spcPct val="0"/>
      </a:spcBef>
      <a:spcAft>
        <a:spcPct val="0"/>
      </a:spcAft>
      <a:buNone/>
      <a:defRPr baseline="0" b="0" i="0" kern="1200" u="none">
        <a:solidFill>
          <a:schemeClr val="tx1"/>
        </a:solidFill>
        <a:latin typeface="Arial" panose="020B0604020202020204" pitchFamily="34" charset="0"/>
        <a:ea typeface="WenQuanYi Micro Hei"/>
        <a:cs typeface="+mn-cs"/>
      </a:defRPr>
    </a:lvl4pPr>
    <a:lvl5pPr algn="l" defTabSz="457200" eaLnBrk="0" fontAlgn="base" hangingPunct="0" indent="-228600" latinLnBrk="0" lvl="4" marL="2057400" rtl="0">
      <a:lnSpc>
        <a:spcPct val="100000"/>
      </a:lnSpc>
      <a:spcBef>
        <a:spcPct val="0"/>
      </a:spcBef>
      <a:spcAft>
        <a:spcPct val="0"/>
      </a:spcAft>
      <a:buNone/>
      <a:defRPr baseline="0" b="0" i="0" kern="1200" u="none">
        <a:solidFill>
          <a:schemeClr val="tx1"/>
        </a:solidFill>
        <a:latin typeface="Arial" panose="020B0604020202020204" pitchFamily="34" charset="0"/>
        <a:ea typeface="WenQuanYi Micro Hei"/>
        <a:cs typeface="+mn-cs"/>
      </a:defRPr>
    </a:lvl5pPr>
    <a:lvl6pPr algn="l" defTabSz="457200" eaLnBrk="0" fontAlgn="base" hangingPunct="0" indent="-228600" latinLnBrk="0" lvl="5" marL="2286000" rtl="0">
      <a:lnSpc>
        <a:spcPct val="100000"/>
      </a:lnSpc>
      <a:spcBef>
        <a:spcPct val="0"/>
      </a:spcBef>
      <a:spcAft>
        <a:spcPct val="0"/>
      </a:spcAft>
      <a:buNone/>
      <a:defRPr baseline="0" b="0" i="0" kern="1200" u="none">
        <a:solidFill>
          <a:schemeClr val="tx1"/>
        </a:solidFill>
        <a:latin typeface="Arial" panose="020B0604020202020204" pitchFamily="34" charset="0"/>
        <a:ea typeface="WenQuanYi Micro Hei"/>
        <a:cs typeface="+mn-cs"/>
      </a:defRPr>
    </a:lvl6pPr>
    <a:lvl7pPr algn="l" defTabSz="457200" eaLnBrk="0" fontAlgn="base" hangingPunct="0" indent="-228600" latinLnBrk="0" lvl="6" marL="2743200" rtl="0">
      <a:lnSpc>
        <a:spcPct val="100000"/>
      </a:lnSpc>
      <a:spcBef>
        <a:spcPct val="0"/>
      </a:spcBef>
      <a:spcAft>
        <a:spcPct val="0"/>
      </a:spcAft>
      <a:buNone/>
      <a:defRPr baseline="0" b="0" i="0" kern="1200" u="none">
        <a:solidFill>
          <a:schemeClr val="tx1"/>
        </a:solidFill>
        <a:latin typeface="Arial" panose="020B0604020202020204" pitchFamily="34" charset="0"/>
        <a:ea typeface="WenQuanYi Micro Hei"/>
        <a:cs typeface="+mn-cs"/>
      </a:defRPr>
    </a:lvl7pPr>
    <a:lvl8pPr algn="l" defTabSz="457200" eaLnBrk="0" fontAlgn="base" hangingPunct="0" indent="-228600" latinLnBrk="0" lvl="7" marL="3200400" rtl="0">
      <a:lnSpc>
        <a:spcPct val="100000"/>
      </a:lnSpc>
      <a:spcBef>
        <a:spcPct val="0"/>
      </a:spcBef>
      <a:spcAft>
        <a:spcPct val="0"/>
      </a:spcAft>
      <a:buNone/>
      <a:defRPr baseline="0" b="0" i="0" kern="1200" u="none">
        <a:solidFill>
          <a:schemeClr val="tx1"/>
        </a:solidFill>
        <a:latin typeface="Arial" panose="020B0604020202020204" pitchFamily="34" charset="0"/>
        <a:ea typeface="WenQuanYi Micro Hei"/>
        <a:cs typeface="+mn-cs"/>
      </a:defRPr>
    </a:lvl8pPr>
    <a:lvl9pPr algn="l" defTabSz="457200" eaLnBrk="0" fontAlgn="base" hangingPunct="0" indent="-228600" latinLnBrk="0" lvl="8" marL="3657600" rtl="0">
      <a:lnSpc>
        <a:spcPct val="100000"/>
      </a:lnSpc>
      <a:spcBef>
        <a:spcPct val="0"/>
      </a:spcBef>
      <a:spcAft>
        <a:spcPct val="0"/>
      </a:spcAft>
      <a:buNone/>
      <a:defRPr baseline="0" b="0" i="0" kern="1200" u="none">
        <a:solidFill>
          <a:schemeClr val="tx1"/>
        </a:solidFill>
        <a:latin typeface="Arial" panose="020B0604020202020204" pitchFamily="34" charset="0"/>
        <a:ea typeface="WenQuanYi Micro Hei"/>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srgbClr val="FF0000"/>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ThumbnailView">
  <p:normalViewPr showOutlineIcons="0">
    <p:restoredLeft sz="14706"/>
    <p:restoredTop sz="93627"/>
  </p:normalViewPr>
  <p:slideViewPr>
    <p:cSldViewPr showGuides="1">
      <p:cViewPr varScale="1">
        <p:scale>
          <a:sx n="59" d="100"/>
          <a:sy n="59" d="100"/>
        </p:scale>
        <p:origin x="976" y="76"/>
      </p:cViewPr>
      <p:guideLst>
        <p:guide orient="horz" pos="2160"/>
        <p:guide pos="3840"/>
      </p:guideLst>
    </p:cSldViewPr>
  </p:slideViewPr>
  <p:outlineViewPr>
    <p:cViewPr varScale="1">
      <p:scale>
        <a:sx n="170" d="200"/>
        <a:sy n="170" d="200"/>
      </p:scale>
      <p:origin x="-780" y="-84"/>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notesMaster" Target="notesMasters/notes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99" name=""/>
        <p:cNvGrpSpPr/>
        <p:nvPr/>
      </p:nvGrpSpPr>
      <p:grpSpPr>
        <a:xfrm/>
      </p:grpSpPr>
      <p:sp>
        <p:nvSpPr>
          <p:cNvPr id="1048741" name="Rectangle 1"/>
          <p:cNvSpPr>
            <a:spLocks noChangeAspect="1" noRot="1" noGrp="1"/>
          </p:cNvSpPr>
          <p:nvPr>
            <p:ph type="sldImg"/>
          </p:nvPr>
        </p:nvSpPr>
        <p:spPr>
          <a:xfrm>
            <a:off x="533400" y="763588"/>
            <a:ext cx="6702425" cy="3770312"/>
          </a:xfrm>
          <a:prstGeom prst="rect"/>
          <a:noFill/>
          <a:ln w="9525">
            <a:noFill/>
          </a:ln>
        </p:spPr>
      </p:sp>
      <p:sp>
        <p:nvSpPr>
          <p:cNvPr id="1048742" name="Rectangle 2"/>
          <p:cNvSpPr>
            <a:spLocks noGrp="1" noChangeArrowheads="1"/>
          </p:cNvSpPr>
          <p:nvPr>
            <p:ph type="body"/>
          </p:nvPr>
        </p:nvSpPr>
        <p:spPr bwMode="auto">
          <a:xfrm>
            <a:off x="777875" y="4776788"/>
            <a:ext cx="6216650" cy="4524375"/>
          </a:xfrm>
          <a:prstGeom prst="rect"/>
          <a:noFill/>
          <a:ln w="9525" cap="flat">
            <a:noFill/>
            <a:round/>
          </a:ln>
          <a:effectLst/>
        </p:spPr>
        <p:txBody>
          <a:bodyPr anchor="t" anchorCtr="0" bIns="0" compatLnSpc="1" lIns="0" numCol="1" rIns="0" tIns="0" vert="horz" wrap="square"/>
          <a:p>
            <a:pPr algn="l" defTabSz="457200" eaLnBrk="0" fontAlgn="base" hangingPunct="0" indent="0" latinLnBrk="0" lvl="0" marL="0" marR="0" rtl="0">
              <a:lnSpc>
                <a:spcPct val="100000"/>
              </a:lnSpc>
              <a:spcBef>
                <a:spcPct val="30000"/>
              </a:spcBef>
              <a:spcAft>
                <a:spcPct val="0"/>
              </a:spcAft>
              <a:buClr>
                <a:srgbClr val="000000"/>
              </a:buClr>
              <a:buSzPct val="100000"/>
              <a:buFont typeface="Times New Roman" panose="02020603050405020304" pitchFamily="18" charset="0"/>
              <a:buNone/>
            </a:pPr>
            <a:endParaRPr baseline="0" b="0" cap="none" sz="1200" i="0" kern="1200" kumimoji="0" lang="en-US" noProof="0" normalizeH="0" spc="0" strike="noStrike" u="none">
              <a:ln>
                <a:noFill/>
              </a:ln>
              <a:solidFill>
                <a:srgbClr val="000000"/>
              </a:solidFill>
              <a:effectLst/>
              <a:uLnTx/>
              <a:uFillTx/>
              <a:latin typeface="Times New Roman" panose="02020603050405020304" pitchFamily="18" charset="0"/>
              <a:ea typeface="+mn-ea"/>
              <a:cs typeface="+mn-cs"/>
            </a:endParaRPr>
          </a:p>
        </p:txBody>
      </p:sp>
      <p:sp>
        <p:nvSpPr>
          <p:cNvPr id="1048743" name="Rectangle 3"/>
          <p:cNvSpPr>
            <a:spLocks noGrp="1" noChangeArrowheads="1"/>
          </p:cNvSpPr>
          <p:nvPr>
            <p:ph type="hdr"/>
          </p:nvPr>
        </p:nvSpPr>
        <p:spPr bwMode="auto">
          <a:xfrm>
            <a:off x="0" y="0"/>
            <a:ext cx="3371850" cy="501650"/>
          </a:xfrm>
          <a:prstGeom prst="rect"/>
          <a:noFill/>
          <a:ln w="9525" cap="flat">
            <a:noFill/>
            <a:round/>
          </a:ln>
          <a:effectLst/>
        </p:spPr>
        <p:txBody>
          <a:bodyPr anchor="t" anchorCtr="0" bIns="0" compatLnSpc="1" lIns="0" numCol="1" rIns="0" tIns="0" vert="horz" wrap="square"/>
          <a:lstStyle>
            <a:lvl1pPr eaLnBrk="1" hangingPunct="0">
              <a:lnSpc>
                <a:spcPct val="93000"/>
              </a:lnSpc>
              <a:buClr>
                <a:srgbClr val="000000"/>
              </a:buClr>
              <a:buSzPct val="100000"/>
              <a:buFont typeface="Times New Roman" panose="02020603050405020304" pitchFamily="18" charset="0"/>
              <a:buNone/>
              <a:tabLst>
                <a:tab algn="l" pos="457200"/>
                <a:tab algn="l" pos="914400"/>
                <a:tab algn="l" pos="1371600"/>
                <a:tab algn="l" pos="1828800"/>
                <a:tab algn="l" pos="2286000"/>
                <a:tab algn="l" pos="2743200"/>
                <a:tab algn="l" pos="3200400"/>
              </a:tabLst>
              <a:defRPr sz="1400">
                <a:solidFill>
                  <a:srgbClr val="000000"/>
                </a:solidFill>
                <a:latin typeface="Times New Roman" panose="02020603050405020304" pitchFamily="18" charset="0"/>
                <a:ea typeface="DejaVu Sans" charset="0"/>
                <a:cs typeface="DejaVu Sans" charset="0"/>
              </a:defRPr>
            </a:lvl1pPr>
          </a:lstStyle>
          <a:p>
            <a:pPr algn="l" defTabSz="457200" eaLnBrk="1" fontAlgn="base" hangingPunct="0" indent="0" latinLnBrk="0" lvl="0" marL="0" marR="0" rtl="0">
              <a:lnSpc>
                <a:spcPct val="93000"/>
              </a:lnSpc>
              <a:spcBef>
                <a:spcPct val="0"/>
              </a:spcBef>
              <a:spcAft>
                <a:spcPct val="0"/>
              </a:spcAft>
              <a:buClr>
                <a:srgbClr val="000000"/>
              </a:buClr>
              <a:buSzPct val="100000"/>
              <a:buFont typeface="Times New Roman" panose="02020603050405020304" pitchFamily="18" charset="0"/>
              <a:buNone/>
              <a:tabLst>
                <a:tab algn="l" pos="457200"/>
                <a:tab algn="l" pos="914400"/>
                <a:tab algn="l" pos="1371600"/>
                <a:tab algn="l" pos="1828800"/>
                <a:tab algn="l" pos="2286000"/>
                <a:tab algn="l" pos="2743200"/>
                <a:tab algn="l" pos="3200400"/>
              </a:tabLst>
            </a:pPr>
            <a:endParaRPr baseline="0" b="0" cap="none" sz="1400" i="0" kern="1200" kumimoji="0" lang="en-US" noProof="0" normalizeH="0" spc="0" strike="noStrike" u="none">
              <a:ln>
                <a:noFill/>
              </a:ln>
              <a:solidFill>
                <a:srgbClr val="000000"/>
              </a:solidFill>
              <a:effectLst/>
              <a:uLnTx/>
              <a:uFillTx/>
              <a:latin typeface="Times New Roman" panose="02020603050405020304" pitchFamily="18" charset="0"/>
              <a:ea typeface="DejaVu Sans" charset="0"/>
              <a:cs typeface="DejaVu Sans" charset="0"/>
            </a:endParaRPr>
          </a:p>
        </p:txBody>
      </p:sp>
      <p:sp>
        <p:nvSpPr>
          <p:cNvPr id="1048744" name="Rectangle 4"/>
          <p:cNvSpPr>
            <a:spLocks noGrp="1" noChangeArrowheads="1"/>
          </p:cNvSpPr>
          <p:nvPr>
            <p:ph type="dt"/>
          </p:nvPr>
        </p:nvSpPr>
        <p:spPr bwMode="auto">
          <a:xfrm>
            <a:off x="4398963" y="0"/>
            <a:ext cx="3371850" cy="501650"/>
          </a:xfrm>
          <a:prstGeom prst="rect"/>
          <a:noFill/>
          <a:ln w="9525" cap="flat">
            <a:noFill/>
            <a:round/>
          </a:ln>
          <a:effectLst/>
        </p:spPr>
        <p:txBody>
          <a:bodyPr anchor="t" anchorCtr="0" bIns="0" compatLnSpc="1" lIns="0" numCol="1" rIns="0" tIns="0" vert="horz" wrap="square"/>
          <a:lstStyle>
            <a:lvl1pPr algn="r" eaLnBrk="1" hangingPunct="0">
              <a:lnSpc>
                <a:spcPct val="93000"/>
              </a:lnSpc>
              <a:buClr>
                <a:srgbClr val="000000"/>
              </a:buClr>
              <a:buSzPct val="100000"/>
              <a:buFont typeface="Times New Roman" panose="02020603050405020304" pitchFamily="18" charset="0"/>
              <a:buNone/>
              <a:tabLst>
                <a:tab algn="l" pos="457200"/>
                <a:tab algn="l" pos="914400"/>
                <a:tab algn="l" pos="1371600"/>
                <a:tab algn="l" pos="1828800"/>
                <a:tab algn="l" pos="2286000"/>
                <a:tab algn="l" pos="2743200"/>
                <a:tab algn="l" pos="3200400"/>
              </a:tabLst>
              <a:defRPr sz="1400">
                <a:solidFill>
                  <a:srgbClr val="000000"/>
                </a:solidFill>
                <a:latin typeface="Times New Roman" panose="02020603050405020304" pitchFamily="18" charset="0"/>
                <a:ea typeface="DejaVu Sans" charset="0"/>
                <a:cs typeface="DejaVu Sans" charset="0"/>
              </a:defRPr>
            </a:lvl1pPr>
          </a:lstStyle>
          <a:p>
            <a:pPr algn="r" defTabSz="457200" eaLnBrk="1" fontAlgn="base" hangingPunct="0" indent="0" latinLnBrk="0" lvl="0" marL="0" marR="0" rtl="0">
              <a:lnSpc>
                <a:spcPct val="93000"/>
              </a:lnSpc>
              <a:spcBef>
                <a:spcPct val="0"/>
              </a:spcBef>
              <a:spcAft>
                <a:spcPct val="0"/>
              </a:spcAft>
              <a:buClr>
                <a:srgbClr val="000000"/>
              </a:buClr>
              <a:buSzPct val="100000"/>
              <a:buFont typeface="Times New Roman" panose="02020603050405020304" pitchFamily="18" charset="0"/>
              <a:buNone/>
              <a:tabLst>
                <a:tab algn="l" pos="457200"/>
                <a:tab algn="l" pos="914400"/>
                <a:tab algn="l" pos="1371600"/>
                <a:tab algn="l" pos="1828800"/>
                <a:tab algn="l" pos="2286000"/>
                <a:tab algn="l" pos="2743200"/>
                <a:tab algn="l" pos="3200400"/>
              </a:tabLst>
            </a:pPr>
            <a:endParaRPr baseline="0" b="0" cap="none" sz="1400" i="0" kern="1200" kumimoji="0" lang="en-US" noProof="0" normalizeH="0" spc="0" strike="noStrike" u="none">
              <a:ln>
                <a:noFill/>
              </a:ln>
              <a:solidFill>
                <a:srgbClr val="000000"/>
              </a:solidFill>
              <a:effectLst/>
              <a:uLnTx/>
              <a:uFillTx/>
              <a:latin typeface="Times New Roman" panose="02020603050405020304" pitchFamily="18" charset="0"/>
              <a:ea typeface="DejaVu Sans" charset="0"/>
              <a:cs typeface="DejaVu Sans" charset="0"/>
            </a:endParaRPr>
          </a:p>
        </p:txBody>
      </p:sp>
      <p:sp>
        <p:nvSpPr>
          <p:cNvPr id="1048745" name="Rectangle 5"/>
          <p:cNvSpPr>
            <a:spLocks noGrp="1" noChangeArrowheads="1"/>
          </p:cNvSpPr>
          <p:nvPr>
            <p:ph type="ftr"/>
          </p:nvPr>
        </p:nvSpPr>
        <p:spPr bwMode="auto">
          <a:xfrm>
            <a:off x="0" y="9555163"/>
            <a:ext cx="3371850" cy="501650"/>
          </a:xfrm>
          <a:prstGeom prst="rect"/>
          <a:noFill/>
          <a:ln w="9525" cap="flat">
            <a:noFill/>
            <a:round/>
          </a:ln>
          <a:effectLst/>
        </p:spPr>
        <p:txBody>
          <a:bodyPr anchor="b" anchorCtr="0" bIns="0" compatLnSpc="1" lIns="0" numCol="1" rIns="0" tIns="0" vert="horz" wrap="square"/>
          <a:lstStyle>
            <a:lvl1pPr eaLnBrk="1" hangingPunct="0">
              <a:lnSpc>
                <a:spcPct val="93000"/>
              </a:lnSpc>
              <a:buClr>
                <a:srgbClr val="000000"/>
              </a:buClr>
              <a:buSzPct val="100000"/>
              <a:buFont typeface="Times New Roman" panose="02020603050405020304" pitchFamily="18" charset="0"/>
              <a:buNone/>
              <a:tabLst>
                <a:tab algn="l" pos="457200"/>
                <a:tab algn="l" pos="914400"/>
                <a:tab algn="l" pos="1371600"/>
                <a:tab algn="l" pos="1828800"/>
                <a:tab algn="l" pos="2286000"/>
                <a:tab algn="l" pos="2743200"/>
                <a:tab algn="l" pos="3200400"/>
              </a:tabLst>
              <a:defRPr sz="1400">
                <a:solidFill>
                  <a:srgbClr val="000000"/>
                </a:solidFill>
                <a:latin typeface="Times New Roman" panose="02020603050405020304" pitchFamily="18" charset="0"/>
                <a:ea typeface="DejaVu Sans" charset="0"/>
                <a:cs typeface="DejaVu Sans" charset="0"/>
              </a:defRPr>
            </a:lvl1pPr>
          </a:lstStyle>
          <a:p>
            <a:pPr algn="l" defTabSz="457200" eaLnBrk="1" fontAlgn="base" hangingPunct="0" indent="0" latinLnBrk="0" lvl="0" marL="0" marR="0" rtl="0">
              <a:lnSpc>
                <a:spcPct val="93000"/>
              </a:lnSpc>
              <a:spcBef>
                <a:spcPct val="0"/>
              </a:spcBef>
              <a:spcAft>
                <a:spcPct val="0"/>
              </a:spcAft>
              <a:buClr>
                <a:srgbClr val="000000"/>
              </a:buClr>
              <a:buSzPct val="100000"/>
              <a:buFont typeface="Times New Roman" panose="02020603050405020304" pitchFamily="18" charset="0"/>
              <a:buNone/>
              <a:tabLst>
                <a:tab algn="l" pos="457200"/>
                <a:tab algn="l" pos="914400"/>
                <a:tab algn="l" pos="1371600"/>
                <a:tab algn="l" pos="1828800"/>
                <a:tab algn="l" pos="2286000"/>
                <a:tab algn="l" pos="2743200"/>
                <a:tab algn="l" pos="3200400"/>
              </a:tabLst>
            </a:pPr>
            <a:endParaRPr baseline="0" b="0" cap="none" sz="1400" i="0" kern="1200" kumimoji="0" lang="en-US" noProof="0" normalizeH="0" spc="0" strike="noStrike" u="none">
              <a:ln>
                <a:noFill/>
              </a:ln>
              <a:solidFill>
                <a:srgbClr val="000000"/>
              </a:solidFill>
              <a:effectLst/>
              <a:uLnTx/>
              <a:uFillTx/>
              <a:latin typeface="Times New Roman" panose="02020603050405020304" pitchFamily="18" charset="0"/>
              <a:ea typeface="DejaVu Sans" charset="0"/>
              <a:cs typeface="DejaVu Sans" charset="0"/>
            </a:endParaRPr>
          </a:p>
        </p:txBody>
      </p:sp>
      <p:sp>
        <p:nvSpPr>
          <p:cNvPr id="1048746" name="Rectangle 6"/>
          <p:cNvSpPr>
            <a:spLocks noGrp="1" noChangeArrowheads="1"/>
          </p:cNvSpPr>
          <p:nvPr>
            <p:ph type="sldNum"/>
          </p:nvPr>
        </p:nvSpPr>
        <p:spPr bwMode="auto">
          <a:xfrm>
            <a:off x="4398963" y="9555163"/>
            <a:ext cx="3371850" cy="501650"/>
          </a:xfrm>
          <a:prstGeom prst="rect"/>
          <a:noFill/>
          <a:ln w="9525" cap="flat">
            <a:noFill/>
            <a:round/>
          </a:ln>
          <a:effectLst/>
        </p:spPr>
        <p:txBody>
          <a:bodyPr anchor="b" anchorCtr="0" bIns="0" compatLnSpc="1" lIns="0" numCol="1" rIns="0" tIns="0" vert="horz" wrap="square"/>
          <a:p>
            <a:pPr algn="r" defTabSz="457200" eaLnBrk="1" lvl="0">
              <a:lnSpc>
                <a:spcPct val="93000"/>
              </a:lnSpc>
              <a:buClr>
                <a:srgbClr val="000000"/>
              </a:buClr>
              <a:buSzPct val="100000"/>
              <a:buFont typeface="Times New Roman" panose="02020603050405020304" pitchFamily="18" charset="0"/>
              <a:buNone/>
              <a:tabLst>
                <a:tab algn="l" pos="457200"/>
                <a:tab algn="l" pos="914400"/>
                <a:tab algn="l" pos="1371600"/>
                <a:tab algn="l" pos="1828800"/>
                <a:tab algn="l" pos="2286000"/>
                <a:tab algn="l" pos="2743200"/>
                <a:tab algn="l" pos="3200400"/>
              </a:tabLst>
            </a:pPr>
            <a:fld id="{9A0DB2DC-4C9A-4742-B13C-FB6460FD3503}" type="slidenum">
              <a:rPr altLang="en-US" dirty="0" sz="1400" lang="en-US">
                <a:solidFill>
                  <a:srgbClr val="000000"/>
                </a:solidFill>
                <a:latin typeface="Times New Roman" panose="02020603050405020304" pitchFamily="18" charset="0"/>
                <a:ea typeface="DejaVu Sans"/>
              </a:rPr>
            </a:fld>
            <a:endParaRPr altLang="en-US" dirty="0" sz="1400" lang="en-US">
              <a:solidFill>
                <a:srgbClr val="000000"/>
              </a:solidFill>
              <a:latin typeface="Times New Roman" panose="02020603050405020304" pitchFamily="18" charset="0"/>
              <a:ea typeface="DejaVu Sans"/>
            </a:endParaRPr>
          </a:p>
        </p:txBody>
      </p:sp>
    </p:spTree>
  </p:cSld>
  <p:clrMap accent1="accent1" accent2="accent2" accent3="accent3" accent4="accent4" accent5="accent5" accent6="accent6" bg1="lt1" bg2="lt2" tx1="dk1" tx2="dk2" hlink="hlink" folHlink="folHlink"/>
  <p:hf dt="0" ftr="0" hdr="0" sldNum="0"/>
  <p:notesStyle>
    <a:lvl1pPr algn="l" defTabSz="457200" eaLnBrk="0" fontAlgn="base" hangingPunct="0" rtl="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1pPr>
    <a:lvl2pPr algn="l" defTabSz="457200" eaLnBrk="0" fontAlgn="base" hangingPunct="0" indent="-285750" marL="742950" rtl="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2pPr>
    <a:lvl3pPr algn="l" defTabSz="457200" eaLnBrk="0" fontAlgn="base" hangingPunct="0" indent="-228600" marL="1143000" rtl="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3pPr>
    <a:lvl4pPr algn="l" defTabSz="457200" eaLnBrk="0" fontAlgn="base" hangingPunct="0" indent="-228600" marL="1600200" rtl="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4pPr>
    <a:lvl5pPr algn="l" defTabSz="457200" eaLnBrk="0" fontAlgn="base" hangingPunct="0" indent="-228600" marL="2057400" rtl="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29" name=""/>
        <p:cNvGrpSpPr/>
        <p:nvPr/>
      </p:nvGrpSpPr>
      <p:grpSpPr>
        <a:xfrm/>
      </p:grpSpPr>
      <p:sp>
        <p:nvSpPr>
          <p:cNvPr id="1048587" name="Rectangle 6"/>
          <p:cNvSpPr txBox="1">
            <a:spLocks noGrp="1"/>
          </p:cNvSpPr>
          <p:nvPr>
            <p:ph type="sldNum" sz="quarter"/>
          </p:nvPr>
        </p:nvSpPr>
        <p:spPr>
          <a:xfrm>
            <a:off x="4398963" y="9555163"/>
            <a:ext cx="3371850" cy="501650"/>
          </a:xfrm>
          <a:prstGeom prst="rect"/>
          <a:noFill/>
          <a:ln w="9525">
            <a:noFill/>
          </a:ln>
        </p:spPr>
        <p:txBody>
          <a:bodyPr anchor="b" anchorCtr="0" bIns="0" lIns="0" rIns="0" tIns="0"/>
          <a:p>
            <a:pPr algn="r" defTabSz="457200" eaLnBrk="1" lvl="0">
              <a:lnSpc>
                <a:spcPct val="93000"/>
              </a:lnSpc>
              <a:buClr>
                <a:srgbClr val="000000"/>
              </a:buClr>
              <a:buSzPct val="100000"/>
              <a:buFont typeface="Times New Roman" panose="02020603050405020304" pitchFamily="18" charset="0"/>
              <a:tabLst>
                <a:tab algn="l" pos="457200"/>
                <a:tab algn="l" pos="914400"/>
                <a:tab algn="l" pos="1371600"/>
                <a:tab algn="l" pos="1828800"/>
                <a:tab algn="l" pos="2286000"/>
                <a:tab algn="l" pos="2743200"/>
                <a:tab algn="l" pos="3200400"/>
              </a:tabLst>
            </a:pPr>
            <a:fld id="{9A0DB2DC-4C9A-4742-B13C-FB6460FD3503}" type="slidenum">
              <a:rPr altLang="en-US" dirty="0" sz="1400" lang="en-US">
                <a:solidFill>
                  <a:srgbClr val="000000"/>
                </a:solidFill>
                <a:latin typeface="Times New Roman" panose="02020603050405020304" pitchFamily="18" charset="0"/>
                <a:ea typeface="DejaVu Sans"/>
              </a:rPr>
            </a:fld>
            <a:endParaRPr altLang="en-US" dirty="0" sz="1400" lang="en-US">
              <a:solidFill>
                <a:srgbClr val="000000"/>
              </a:solidFill>
              <a:latin typeface="Times New Roman" panose="02020603050405020304" pitchFamily="18" charset="0"/>
              <a:ea typeface="DejaVu Sans"/>
            </a:endParaRPr>
          </a:p>
        </p:txBody>
      </p:sp>
      <p:sp>
        <p:nvSpPr>
          <p:cNvPr id="1048588" name="Rectangle 1"/>
          <p:cNvSpPr>
            <a:spLocks noChangeAspect="1" noRot="1" noGrp="1" noTextEdit="1"/>
          </p:cNvSpPr>
          <p:nvPr>
            <p:ph type="sldImg"/>
          </p:nvPr>
        </p:nvSpPr>
        <p:spPr>
          <a:xfrm>
            <a:off x="533400" y="763588"/>
            <a:ext cx="6704013" cy="3771900"/>
          </a:xfrm>
          <a:solidFill>
            <a:srgbClr val="FFFFFF">
              <a:alpha val="100000"/>
            </a:srgbClr>
          </a:solidFill>
          <a:ln>
            <a:solidFill>
              <a:srgbClr val="000000">
                <a:alpha val="100000"/>
              </a:srgbClr>
            </a:solidFill>
            <a:miter lim="800000"/>
          </a:ln>
        </p:spPr>
      </p:sp>
      <p:sp>
        <p:nvSpPr>
          <p:cNvPr id="1048589" name="Rectangle 2"/>
          <p:cNvSpPr>
            <a:spLocks noGrp="1"/>
          </p:cNvSpPr>
          <p:nvPr>
            <p:ph type="body" idx="1"/>
          </p:nvPr>
        </p:nvSpPr>
        <p:spPr>
          <a:xfrm>
            <a:off x="777875" y="4776788"/>
            <a:ext cx="6218238" cy="4525962"/>
          </a:xfrm>
        </p:spPr>
        <p:txBody>
          <a:bodyPr anchor="ctr" anchorCtr="0" bIns="0" lIns="0" rIns="0" tIns="0" wrap="none"/>
          <a:p>
            <a:pPr lvl="0"/>
            <a:endParaRPr altLang="en-US" dirty="0"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71" name=""/>
        <p:cNvGrpSpPr/>
        <p:nvPr/>
      </p:nvGrpSpPr>
      <p:grpSpPr>
        <a:xfrm/>
      </p:grpSpPr>
      <p:sp>
        <p:nvSpPr>
          <p:cNvPr id="1048639" name="Rectangle 6"/>
          <p:cNvSpPr txBox="1">
            <a:spLocks noGrp="1"/>
          </p:cNvSpPr>
          <p:nvPr>
            <p:ph type="sldNum" sz="quarter"/>
          </p:nvPr>
        </p:nvSpPr>
        <p:spPr>
          <a:xfrm>
            <a:off x="4398963" y="9555163"/>
            <a:ext cx="3371850" cy="501650"/>
          </a:xfrm>
          <a:prstGeom prst="rect"/>
          <a:noFill/>
          <a:ln w="9525">
            <a:noFill/>
          </a:ln>
        </p:spPr>
        <p:txBody>
          <a:bodyPr anchor="b" anchorCtr="0" bIns="0" lIns="0" rIns="0" tIns="0"/>
          <a:p>
            <a:pPr algn="r" defTabSz="457200" eaLnBrk="1" lvl="0">
              <a:lnSpc>
                <a:spcPct val="93000"/>
              </a:lnSpc>
              <a:buClr>
                <a:srgbClr val="000000"/>
              </a:buClr>
              <a:buSzPct val="100000"/>
              <a:buFont typeface="Times New Roman" panose="02020603050405020304" pitchFamily="18" charset="0"/>
              <a:buNone/>
              <a:tabLst>
                <a:tab algn="l" pos="457200"/>
                <a:tab algn="l" pos="914400"/>
                <a:tab algn="l" pos="1371600"/>
                <a:tab algn="l" pos="1828800"/>
                <a:tab algn="l" pos="2286000"/>
                <a:tab algn="l" pos="2743200"/>
                <a:tab algn="l" pos="3200400"/>
              </a:tabLst>
            </a:pPr>
            <a:fld id="{9A0DB2DC-4C9A-4742-B13C-FB6460FD3503}" type="slidenum">
              <a:rPr altLang="en-US" dirty="0" sz="1400" lang="en-US">
                <a:solidFill>
                  <a:srgbClr val="000000"/>
                </a:solidFill>
                <a:latin typeface="Times New Roman" panose="02020603050405020304" pitchFamily="18" charset="0"/>
                <a:ea typeface="DejaVu Sans"/>
              </a:rPr>
            </a:fld>
            <a:endParaRPr altLang="en-US" dirty="0" sz="1400" lang="en-US">
              <a:solidFill>
                <a:srgbClr val="000000"/>
              </a:solidFill>
              <a:latin typeface="Times New Roman" panose="02020603050405020304" pitchFamily="18" charset="0"/>
              <a:ea typeface="DejaVu Sans"/>
            </a:endParaRPr>
          </a:p>
        </p:txBody>
      </p:sp>
      <p:sp>
        <p:nvSpPr>
          <p:cNvPr id="1048640" name="Rectangle 1"/>
          <p:cNvSpPr>
            <a:spLocks noChangeAspect="1" noRot="1" noGrp="1" noTextEdit="1"/>
          </p:cNvSpPr>
          <p:nvPr>
            <p:ph type="sldImg"/>
          </p:nvPr>
        </p:nvSpPr>
        <p:spPr>
          <a:xfrm>
            <a:off x="533400" y="763588"/>
            <a:ext cx="6704013" cy="3771900"/>
          </a:xfrm>
          <a:solidFill>
            <a:srgbClr val="FFFFFF">
              <a:alpha val="100000"/>
            </a:srgbClr>
          </a:solidFill>
          <a:ln>
            <a:solidFill>
              <a:srgbClr val="000000">
                <a:alpha val="100000"/>
              </a:srgbClr>
            </a:solidFill>
            <a:miter lim="800000"/>
          </a:ln>
        </p:spPr>
      </p:sp>
      <p:sp>
        <p:nvSpPr>
          <p:cNvPr id="1048641" name="Rectangle 2"/>
          <p:cNvSpPr>
            <a:spLocks noGrp="1"/>
          </p:cNvSpPr>
          <p:nvPr>
            <p:ph type="body" idx="1"/>
          </p:nvPr>
        </p:nvSpPr>
        <p:spPr>
          <a:xfrm>
            <a:off x="777875" y="4776788"/>
            <a:ext cx="6218238" cy="4525962"/>
          </a:xfrm>
        </p:spPr>
        <p:txBody>
          <a:bodyPr anchor="ctr" anchorCtr="0" bIns="0" lIns="0" rIns="0" tIns="0" wrap="none"/>
          <a:p>
            <a:pPr lvl="0"/>
            <a:endParaRPr altLang="en-US" dirty="0"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74" name=""/>
        <p:cNvGrpSpPr/>
        <p:nvPr/>
      </p:nvGrpSpPr>
      <p:grpSpPr>
        <a:xfrm/>
      </p:grpSpPr>
      <p:sp>
        <p:nvSpPr>
          <p:cNvPr id="1048643" name="Rectangle 6"/>
          <p:cNvSpPr txBox="1">
            <a:spLocks noGrp="1"/>
          </p:cNvSpPr>
          <p:nvPr>
            <p:ph type="sldNum" sz="quarter"/>
          </p:nvPr>
        </p:nvSpPr>
        <p:spPr>
          <a:xfrm>
            <a:off x="4398963" y="9555163"/>
            <a:ext cx="3371850" cy="501650"/>
          </a:xfrm>
          <a:prstGeom prst="rect"/>
          <a:noFill/>
          <a:ln w="9525">
            <a:noFill/>
          </a:ln>
        </p:spPr>
        <p:txBody>
          <a:bodyPr anchor="b" anchorCtr="0" bIns="0" lIns="0" rIns="0" tIns="0"/>
          <a:p>
            <a:pPr algn="r" defTabSz="457200" eaLnBrk="1" lvl="0">
              <a:lnSpc>
                <a:spcPct val="93000"/>
              </a:lnSpc>
              <a:buClr>
                <a:srgbClr val="000000"/>
              </a:buClr>
              <a:buSzPct val="100000"/>
              <a:buFont typeface="Times New Roman" panose="02020603050405020304" pitchFamily="18" charset="0"/>
              <a:buNone/>
              <a:tabLst>
                <a:tab algn="l" pos="457200"/>
                <a:tab algn="l" pos="914400"/>
                <a:tab algn="l" pos="1371600"/>
                <a:tab algn="l" pos="1828800"/>
                <a:tab algn="l" pos="2286000"/>
                <a:tab algn="l" pos="2743200"/>
                <a:tab algn="l" pos="3200400"/>
              </a:tabLst>
            </a:pPr>
            <a:fld id="{9A0DB2DC-4C9A-4742-B13C-FB6460FD3503}" type="slidenum">
              <a:rPr altLang="en-US" dirty="0" sz="1400" lang="en-US">
                <a:solidFill>
                  <a:srgbClr val="000000"/>
                </a:solidFill>
                <a:latin typeface="Times New Roman" panose="02020603050405020304" pitchFamily="18" charset="0"/>
                <a:ea typeface="DejaVu Sans"/>
              </a:rPr>
            </a:fld>
            <a:endParaRPr altLang="en-US" dirty="0" sz="1400" lang="en-US">
              <a:solidFill>
                <a:srgbClr val="000000"/>
              </a:solidFill>
              <a:latin typeface="Times New Roman" panose="02020603050405020304" pitchFamily="18" charset="0"/>
              <a:ea typeface="DejaVu Sans"/>
            </a:endParaRPr>
          </a:p>
        </p:txBody>
      </p:sp>
      <p:sp>
        <p:nvSpPr>
          <p:cNvPr id="1048644" name="Rectangle 1"/>
          <p:cNvSpPr>
            <a:spLocks noChangeAspect="1" noRot="1" noGrp="1" noTextEdit="1"/>
          </p:cNvSpPr>
          <p:nvPr>
            <p:ph type="sldImg"/>
          </p:nvPr>
        </p:nvSpPr>
        <p:spPr>
          <a:xfrm>
            <a:off x="533400" y="763588"/>
            <a:ext cx="6704013" cy="3771900"/>
          </a:xfrm>
          <a:solidFill>
            <a:srgbClr val="FFFFFF">
              <a:alpha val="100000"/>
            </a:srgbClr>
          </a:solidFill>
          <a:ln>
            <a:solidFill>
              <a:srgbClr val="000000">
                <a:alpha val="100000"/>
              </a:srgbClr>
            </a:solidFill>
            <a:miter lim="800000"/>
          </a:ln>
        </p:spPr>
      </p:sp>
      <p:sp>
        <p:nvSpPr>
          <p:cNvPr id="1048645" name="Rectangle 2"/>
          <p:cNvSpPr>
            <a:spLocks noGrp="1"/>
          </p:cNvSpPr>
          <p:nvPr>
            <p:ph type="body" idx="1"/>
          </p:nvPr>
        </p:nvSpPr>
        <p:spPr>
          <a:xfrm>
            <a:off x="777875" y="4776788"/>
            <a:ext cx="6218238" cy="4525962"/>
          </a:xfrm>
        </p:spPr>
        <p:txBody>
          <a:bodyPr anchor="ctr" anchorCtr="0" bIns="0" lIns="0" rIns="0" tIns="0" wrap="none"/>
          <a:p>
            <a:pPr lvl="0"/>
            <a:endParaRPr altLang="en-US" dirty="0"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77" name=""/>
        <p:cNvGrpSpPr/>
        <p:nvPr/>
      </p:nvGrpSpPr>
      <p:grpSpPr>
        <a:xfrm/>
      </p:grpSpPr>
      <p:sp>
        <p:nvSpPr>
          <p:cNvPr id="1048648" name="Rectangle 6"/>
          <p:cNvSpPr txBox="1">
            <a:spLocks noGrp="1"/>
          </p:cNvSpPr>
          <p:nvPr>
            <p:ph type="sldNum" sz="quarter"/>
          </p:nvPr>
        </p:nvSpPr>
        <p:spPr>
          <a:xfrm>
            <a:off x="4398963" y="9555163"/>
            <a:ext cx="3371850" cy="501650"/>
          </a:xfrm>
          <a:prstGeom prst="rect"/>
          <a:noFill/>
          <a:ln w="9525">
            <a:noFill/>
          </a:ln>
        </p:spPr>
        <p:txBody>
          <a:bodyPr anchor="b" anchorCtr="0" bIns="0" lIns="0" rIns="0" tIns="0"/>
          <a:p>
            <a:pPr algn="r" defTabSz="457200" eaLnBrk="1" lvl="0">
              <a:lnSpc>
                <a:spcPct val="93000"/>
              </a:lnSpc>
              <a:buClr>
                <a:srgbClr val="000000"/>
              </a:buClr>
              <a:buSzPct val="100000"/>
              <a:buFont typeface="Times New Roman" panose="02020603050405020304" pitchFamily="18" charset="0"/>
              <a:buNone/>
              <a:tabLst>
                <a:tab algn="l" pos="457200"/>
                <a:tab algn="l" pos="914400"/>
                <a:tab algn="l" pos="1371600"/>
                <a:tab algn="l" pos="1828800"/>
                <a:tab algn="l" pos="2286000"/>
                <a:tab algn="l" pos="2743200"/>
                <a:tab algn="l" pos="3200400"/>
              </a:tabLst>
            </a:pPr>
            <a:fld id="{9A0DB2DC-4C9A-4742-B13C-FB6460FD3503}" type="slidenum">
              <a:rPr altLang="en-US" dirty="0" sz="1400" lang="en-US">
                <a:solidFill>
                  <a:srgbClr val="000000"/>
                </a:solidFill>
                <a:latin typeface="Times New Roman" panose="02020603050405020304" pitchFamily="18" charset="0"/>
                <a:ea typeface="DejaVu Sans"/>
              </a:rPr>
            </a:fld>
            <a:endParaRPr altLang="en-US" dirty="0" sz="1400" lang="en-US">
              <a:solidFill>
                <a:srgbClr val="000000"/>
              </a:solidFill>
              <a:latin typeface="Times New Roman" panose="02020603050405020304" pitchFamily="18" charset="0"/>
              <a:ea typeface="DejaVu Sans"/>
            </a:endParaRPr>
          </a:p>
        </p:txBody>
      </p:sp>
      <p:sp>
        <p:nvSpPr>
          <p:cNvPr id="1048649" name="Rectangle 1"/>
          <p:cNvSpPr>
            <a:spLocks noChangeAspect="1" noRot="1" noGrp="1" noTextEdit="1"/>
          </p:cNvSpPr>
          <p:nvPr>
            <p:ph type="sldImg"/>
          </p:nvPr>
        </p:nvSpPr>
        <p:spPr>
          <a:xfrm>
            <a:off x="533400" y="763588"/>
            <a:ext cx="6704013" cy="3771900"/>
          </a:xfrm>
          <a:solidFill>
            <a:srgbClr val="FFFFFF">
              <a:alpha val="100000"/>
            </a:srgbClr>
          </a:solidFill>
          <a:ln>
            <a:solidFill>
              <a:srgbClr val="000000">
                <a:alpha val="100000"/>
              </a:srgbClr>
            </a:solidFill>
            <a:miter lim="800000"/>
          </a:ln>
        </p:spPr>
      </p:sp>
      <p:sp>
        <p:nvSpPr>
          <p:cNvPr id="1048650" name="Rectangle 2"/>
          <p:cNvSpPr>
            <a:spLocks noGrp="1"/>
          </p:cNvSpPr>
          <p:nvPr>
            <p:ph type="body" idx="1"/>
          </p:nvPr>
        </p:nvSpPr>
        <p:spPr>
          <a:xfrm>
            <a:off x="777875" y="4776788"/>
            <a:ext cx="6218238" cy="4525962"/>
          </a:xfrm>
        </p:spPr>
        <p:txBody>
          <a:bodyPr anchor="ctr" anchorCtr="0" bIns="0" lIns="0" rIns="0" tIns="0" wrap="none"/>
          <a:p>
            <a:pPr lvl="0"/>
            <a:endParaRPr altLang="en-US" dirty="0"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47" name=""/>
        <p:cNvGrpSpPr/>
        <p:nvPr/>
      </p:nvGrpSpPr>
      <p:grpSpPr>
        <a:xfrm/>
      </p:grpSpPr>
      <p:sp>
        <p:nvSpPr>
          <p:cNvPr id="1048601" name="Rectangle 6"/>
          <p:cNvSpPr txBox="1">
            <a:spLocks noGrp="1"/>
          </p:cNvSpPr>
          <p:nvPr>
            <p:ph type="sldNum" sz="quarter"/>
          </p:nvPr>
        </p:nvSpPr>
        <p:spPr>
          <a:xfrm>
            <a:off x="4398963" y="9555163"/>
            <a:ext cx="3371850" cy="501650"/>
          </a:xfrm>
          <a:prstGeom prst="rect"/>
          <a:noFill/>
          <a:ln w="9525">
            <a:noFill/>
          </a:ln>
        </p:spPr>
        <p:txBody>
          <a:bodyPr anchor="b" anchorCtr="0" bIns="0" lIns="0" rIns="0" tIns="0"/>
          <a:p>
            <a:pPr algn="r" defTabSz="457200" eaLnBrk="1" lvl="0">
              <a:lnSpc>
                <a:spcPct val="93000"/>
              </a:lnSpc>
              <a:buClr>
                <a:srgbClr val="000000"/>
              </a:buClr>
              <a:buSzPct val="100000"/>
              <a:buFont typeface="Times New Roman" panose="02020603050405020304" pitchFamily="18" charset="0"/>
              <a:tabLst>
                <a:tab algn="l" pos="457200"/>
                <a:tab algn="l" pos="914400"/>
                <a:tab algn="l" pos="1371600"/>
                <a:tab algn="l" pos="1828800"/>
                <a:tab algn="l" pos="2286000"/>
                <a:tab algn="l" pos="2743200"/>
                <a:tab algn="l" pos="3200400"/>
              </a:tabLst>
            </a:pPr>
            <a:fld id="{9A0DB2DC-4C9A-4742-B13C-FB6460FD3503}" type="slidenum">
              <a:rPr altLang="en-US" dirty="0" sz="1400" lang="en-US">
                <a:solidFill>
                  <a:srgbClr val="000000"/>
                </a:solidFill>
                <a:latin typeface="Times New Roman" panose="02020603050405020304" pitchFamily="18" charset="0"/>
                <a:ea typeface="DejaVu Sans"/>
              </a:rPr>
            </a:fld>
            <a:endParaRPr altLang="en-US" dirty="0" sz="1400" lang="en-US">
              <a:solidFill>
                <a:srgbClr val="000000"/>
              </a:solidFill>
              <a:latin typeface="Times New Roman" panose="02020603050405020304" pitchFamily="18" charset="0"/>
              <a:ea typeface="DejaVu Sans"/>
            </a:endParaRPr>
          </a:p>
        </p:txBody>
      </p:sp>
      <p:sp>
        <p:nvSpPr>
          <p:cNvPr id="1048602" name="Rectangle 1"/>
          <p:cNvSpPr>
            <a:spLocks noChangeAspect="1" noRot="1" noGrp="1" noTextEdit="1"/>
          </p:cNvSpPr>
          <p:nvPr>
            <p:ph type="sldImg"/>
          </p:nvPr>
        </p:nvSpPr>
        <p:spPr>
          <a:xfrm>
            <a:off x="533400" y="763588"/>
            <a:ext cx="6704013" cy="3771900"/>
          </a:xfrm>
          <a:solidFill>
            <a:srgbClr val="FFFFFF">
              <a:alpha val="100000"/>
            </a:srgbClr>
          </a:solidFill>
          <a:ln>
            <a:solidFill>
              <a:srgbClr val="000000">
                <a:alpha val="100000"/>
              </a:srgbClr>
            </a:solidFill>
            <a:miter lim="800000"/>
          </a:ln>
        </p:spPr>
      </p:sp>
      <p:sp>
        <p:nvSpPr>
          <p:cNvPr id="1048603" name="Rectangle 2"/>
          <p:cNvSpPr>
            <a:spLocks noGrp="1"/>
          </p:cNvSpPr>
          <p:nvPr>
            <p:ph type="body" idx="1"/>
          </p:nvPr>
        </p:nvSpPr>
        <p:spPr>
          <a:xfrm>
            <a:off x="777875" y="4776788"/>
            <a:ext cx="6218238" cy="4525962"/>
          </a:xfrm>
        </p:spPr>
        <p:txBody>
          <a:bodyPr anchor="ctr" anchorCtr="0" bIns="0" lIns="0" rIns="0" tIns="0" wrap="none"/>
          <a:p>
            <a:pPr lvl="0"/>
            <a:endParaRPr altLang="en-US" dirty="0"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50" name=""/>
        <p:cNvGrpSpPr/>
        <p:nvPr/>
      </p:nvGrpSpPr>
      <p:grpSpPr>
        <a:xfrm/>
      </p:grpSpPr>
      <p:sp>
        <p:nvSpPr>
          <p:cNvPr id="1048606" name="Rectangle 6"/>
          <p:cNvSpPr txBox="1">
            <a:spLocks noGrp="1"/>
          </p:cNvSpPr>
          <p:nvPr>
            <p:ph type="sldNum" sz="quarter"/>
          </p:nvPr>
        </p:nvSpPr>
        <p:spPr>
          <a:xfrm>
            <a:off x="4398963" y="9555163"/>
            <a:ext cx="3371850" cy="501650"/>
          </a:xfrm>
          <a:prstGeom prst="rect"/>
          <a:noFill/>
          <a:ln w="9525">
            <a:noFill/>
          </a:ln>
        </p:spPr>
        <p:txBody>
          <a:bodyPr anchor="b" anchorCtr="0" bIns="0" lIns="0" rIns="0" tIns="0"/>
          <a:p>
            <a:pPr algn="r" defTabSz="457200" eaLnBrk="1" lvl="0">
              <a:lnSpc>
                <a:spcPct val="93000"/>
              </a:lnSpc>
              <a:buClr>
                <a:srgbClr val="000000"/>
              </a:buClr>
              <a:buSzPct val="100000"/>
              <a:buFont typeface="Times New Roman" panose="02020603050405020304" pitchFamily="18" charset="0"/>
              <a:tabLst>
                <a:tab algn="l" pos="457200"/>
                <a:tab algn="l" pos="914400"/>
                <a:tab algn="l" pos="1371600"/>
                <a:tab algn="l" pos="1828800"/>
                <a:tab algn="l" pos="2286000"/>
                <a:tab algn="l" pos="2743200"/>
                <a:tab algn="l" pos="3200400"/>
              </a:tabLst>
            </a:pPr>
            <a:fld id="{9A0DB2DC-4C9A-4742-B13C-FB6460FD3503}" type="slidenum">
              <a:rPr altLang="en-US" dirty="0" sz="1400" lang="en-US">
                <a:solidFill>
                  <a:srgbClr val="000000"/>
                </a:solidFill>
                <a:latin typeface="Times New Roman" panose="02020603050405020304" pitchFamily="18" charset="0"/>
                <a:ea typeface="DejaVu Sans"/>
              </a:rPr>
            </a:fld>
            <a:endParaRPr altLang="en-US" dirty="0" sz="1400" lang="en-US">
              <a:solidFill>
                <a:srgbClr val="000000"/>
              </a:solidFill>
              <a:latin typeface="Times New Roman" panose="02020603050405020304" pitchFamily="18" charset="0"/>
              <a:ea typeface="DejaVu Sans"/>
            </a:endParaRPr>
          </a:p>
        </p:txBody>
      </p:sp>
      <p:sp>
        <p:nvSpPr>
          <p:cNvPr id="1048607" name="Rectangle 1"/>
          <p:cNvSpPr>
            <a:spLocks noChangeAspect="1" noRot="1" noGrp="1" noTextEdit="1"/>
          </p:cNvSpPr>
          <p:nvPr>
            <p:ph type="sldImg"/>
          </p:nvPr>
        </p:nvSpPr>
        <p:spPr>
          <a:xfrm>
            <a:off x="533400" y="763588"/>
            <a:ext cx="6704013" cy="3771900"/>
          </a:xfrm>
          <a:solidFill>
            <a:srgbClr val="FFFFFF">
              <a:alpha val="100000"/>
            </a:srgbClr>
          </a:solidFill>
          <a:ln>
            <a:solidFill>
              <a:srgbClr val="000000">
                <a:alpha val="100000"/>
              </a:srgbClr>
            </a:solidFill>
            <a:miter lim="800000"/>
          </a:ln>
        </p:spPr>
      </p:sp>
      <p:sp>
        <p:nvSpPr>
          <p:cNvPr id="1048608" name="Rectangle 2"/>
          <p:cNvSpPr>
            <a:spLocks noGrp="1"/>
          </p:cNvSpPr>
          <p:nvPr>
            <p:ph type="body" idx="1"/>
          </p:nvPr>
        </p:nvSpPr>
        <p:spPr>
          <a:xfrm>
            <a:off x="777875" y="4776788"/>
            <a:ext cx="6218238" cy="4525962"/>
          </a:xfrm>
        </p:spPr>
        <p:txBody>
          <a:bodyPr anchor="ctr" anchorCtr="0" bIns="0" lIns="0" rIns="0" tIns="0" wrap="none"/>
          <a:p>
            <a:pPr lvl="0"/>
            <a:endParaRPr altLang="en-US" dirty="0"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53" name=""/>
        <p:cNvGrpSpPr/>
        <p:nvPr/>
      </p:nvGrpSpPr>
      <p:grpSpPr>
        <a:xfrm/>
      </p:grpSpPr>
      <p:sp>
        <p:nvSpPr>
          <p:cNvPr id="1048611" name="Rectangle 6"/>
          <p:cNvSpPr txBox="1">
            <a:spLocks noGrp="1"/>
          </p:cNvSpPr>
          <p:nvPr>
            <p:ph type="sldNum" sz="quarter"/>
          </p:nvPr>
        </p:nvSpPr>
        <p:spPr>
          <a:xfrm>
            <a:off x="4398963" y="9555163"/>
            <a:ext cx="3371850" cy="501650"/>
          </a:xfrm>
          <a:prstGeom prst="rect"/>
          <a:noFill/>
          <a:ln w="9525">
            <a:noFill/>
          </a:ln>
        </p:spPr>
        <p:txBody>
          <a:bodyPr anchor="b" anchorCtr="0" bIns="0" lIns="0" rIns="0" tIns="0"/>
          <a:p>
            <a:pPr algn="r" defTabSz="457200" eaLnBrk="1" lvl="0">
              <a:lnSpc>
                <a:spcPct val="93000"/>
              </a:lnSpc>
              <a:buClr>
                <a:srgbClr val="000000"/>
              </a:buClr>
              <a:buSzPct val="100000"/>
              <a:buFont typeface="Times New Roman" panose="02020603050405020304" pitchFamily="18" charset="0"/>
              <a:tabLst>
                <a:tab algn="l" pos="457200"/>
                <a:tab algn="l" pos="914400"/>
                <a:tab algn="l" pos="1371600"/>
                <a:tab algn="l" pos="1828800"/>
                <a:tab algn="l" pos="2286000"/>
                <a:tab algn="l" pos="2743200"/>
                <a:tab algn="l" pos="3200400"/>
              </a:tabLst>
            </a:pPr>
            <a:fld id="{9A0DB2DC-4C9A-4742-B13C-FB6460FD3503}" type="slidenum">
              <a:rPr altLang="en-US" dirty="0" sz="1400" lang="en-US">
                <a:solidFill>
                  <a:srgbClr val="000000"/>
                </a:solidFill>
                <a:latin typeface="Times New Roman" panose="02020603050405020304" pitchFamily="18" charset="0"/>
                <a:ea typeface="DejaVu Sans"/>
              </a:rPr>
            </a:fld>
            <a:endParaRPr altLang="en-US" dirty="0" sz="1400" lang="en-US">
              <a:solidFill>
                <a:srgbClr val="000000"/>
              </a:solidFill>
              <a:latin typeface="Times New Roman" panose="02020603050405020304" pitchFamily="18" charset="0"/>
              <a:ea typeface="DejaVu Sans"/>
            </a:endParaRPr>
          </a:p>
        </p:txBody>
      </p:sp>
      <p:sp>
        <p:nvSpPr>
          <p:cNvPr id="1048612" name="Rectangle 1"/>
          <p:cNvSpPr>
            <a:spLocks noChangeAspect="1" noRot="1" noGrp="1" noTextEdit="1"/>
          </p:cNvSpPr>
          <p:nvPr>
            <p:ph type="sldImg"/>
          </p:nvPr>
        </p:nvSpPr>
        <p:spPr>
          <a:xfrm>
            <a:off x="533400" y="763588"/>
            <a:ext cx="6704013" cy="3771900"/>
          </a:xfrm>
          <a:solidFill>
            <a:srgbClr val="FFFFFF">
              <a:alpha val="100000"/>
            </a:srgbClr>
          </a:solidFill>
          <a:ln>
            <a:solidFill>
              <a:srgbClr val="000000">
                <a:alpha val="100000"/>
              </a:srgbClr>
            </a:solidFill>
            <a:miter lim="800000"/>
          </a:ln>
        </p:spPr>
      </p:sp>
      <p:sp>
        <p:nvSpPr>
          <p:cNvPr id="1048613" name="Rectangle 2"/>
          <p:cNvSpPr>
            <a:spLocks noGrp="1"/>
          </p:cNvSpPr>
          <p:nvPr>
            <p:ph type="body" idx="1"/>
          </p:nvPr>
        </p:nvSpPr>
        <p:spPr>
          <a:xfrm>
            <a:off x="777875" y="4776788"/>
            <a:ext cx="6218238" cy="4525962"/>
          </a:xfrm>
        </p:spPr>
        <p:txBody>
          <a:bodyPr anchor="ctr" anchorCtr="0" bIns="0" lIns="0" rIns="0" tIns="0" wrap="none"/>
          <a:p>
            <a:pPr lvl="0"/>
            <a:endParaRPr altLang="en-US" dirty="0"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56" name=""/>
        <p:cNvGrpSpPr/>
        <p:nvPr/>
      </p:nvGrpSpPr>
      <p:grpSpPr>
        <a:xfrm/>
      </p:grpSpPr>
      <p:sp>
        <p:nvSpPr>
          <p:cNvPr id="1048616" name="Rectangle 6"/>
          <p:cNvSpPr txBox="1">
            <a:spLocks noGrp="1"/>
          </p:cNvSpPr>
          <p:nvPr>
            <p:ph type="sldNum" sz="quarter"/>
          </p:nvPr>
        </p:nvSpPr>
        <p:spPr>
          <a:xfrm>
            <a:off x="4398963" y="9555163"/>
            <a:ext cx="3371850" cy="501650"/>
          </a:xfrm>
          <a:prstGeom prst="rect"/>
          <a:noFill/>
          <a:ln w="9525">
            <a:noFill/>
          </a:ln>
        </p:spPr>
        <p:txBody>
          <a:bodyPr anchor="b" anchorCtr="0" bIns="0" lIns="0" rIns="0" tIns="0"/>
          <a:p>
            <a:pPr algn="r" defTabSz="457200" eaLnBrk="1" lvl="0">
              <a:lnSpc>
                <a:spcPct val="93000"/>
              </a:lnSpc>
              <a:buClr>
                <a:srgbClr val="000000"/>
              </a:buClr>
              <a:buSzPct val="100000"/>
              <a:buFont typeface="Times New Roman" panose="02020603050405020304" pitchFamily="18" charset="0"/>
              <a:tabLst>
                <a:tab algn="l" pos="457200"/>
                <a:tab algn="l" pos="914400"/>
                <a:tab algn="l" pos="1371600"/>
                <a:tab algn="l" pos="1828800"/>
                <a:tab algn="l" pos="2286000"/>
                <a:tab algn="l" pos="2743200"/>
                <a:tab algn="l" pos="3200400"/>
              </a:tabLst>
            </a:pPr>
            <a:fld id="{9A0DB2DC-4C9A-4742-B13C-FB6460FD3503}" type="slidenum">
              <a:rPr altLang="en-US" dirty="0" sz="1400" lang="en-US">
                <a:solidFill>
                  <a:srgbClr val="000000"/>
                </a:solidFill>
                <a:latin typeface="Times New Roman" panose="02020603050405020304" pitchFamily="18" charset="0"/>
                <a:ea typeface="DejaVu Sans"/>
              </a:rPr>
            </a:fld>
            <a:endParaRPr altLang="en-US" dirty="0" sz="1400" lang="en-US">
              <a:solidFill>
                <a:srgbClr val="000000"/>
              </a:solidFill>
              <a:latin typeface="Times New Roman" panose="02020603050405020304" pitchFamily="18" charset="0"/>
              <a:ea typeface="DejaVu Sans"/>
            </a:endParaRPr>
          </a:p>
        </p:txBody>
      </p:sp>
      <p:sp>
        <p:nvSpPr>
          <p:cNvPr id="1048617" name="Rectangle 1"/>
          <p:cNvSpPr>
            <a:spLocks noChangeAspect="1" noRot="1" noGrp="1" noTextEdit="1"/>
          </p:cNvSpPr>
          <p:nvPr>
            <p:ph type="sldImg"/>
          </p:nvPr>
        </p:nvSpPr>
        <p:spPr>
          <a:xfrm>
            <a:off x="533400" y="763588"/>
            <a:ext cx="6704013" cy="3771900"/>
          </a:xfrm>
          <a:solidFill>
            <a:srgbClr val="FFFFFF">
              <a:alpha val="100000"/>
            </a:srgbClr>
          </a:solidFill>
          <a:ln>
            <a:solidFill>
              <a:srgbClr val="000000">
                <a:alpha val="100000"/>
              </a:srgbClr>
            </a:solidFill>
            <a:miter lim="800000"/>
          </a:ln>
        </p:spPr>
      </p:sp>
      <p:sp>
        <p:nvSpPr>
          <p:cNvPr id="1048618" name="Rectangle 2"/>
          <p:cNvSpPr>
            <a:spLocks noGrp="1"/>
          </p:cNvSpPr>
          <p:nvPr>
            <p:ph type="body" idx="1"/>
          </p:nvPr>
        </p:nvSpPr>
        <p:spPr>
          <a:xfrm>
            <a:off x="777875" y="4776788"/>
            <a:ext cx="6218238" cy="4525962"/>
          </a:xfrm>
        </p:spPr>
        <p:txBody>
          <a:bodyPr anchor="ctr" anchorCtr="0" bIns="0" lIns="0" rIns="0" tIns="0" wrap="none"/>
          <a:p>
            <a:pPr lvl="0"/>
            <a:endParaRPr altLang="en-US" dirty="0"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59" name=""/>
        <p:cNvGrpSpPr/>
        <p:nvPr/>
      </p:nvGrpSpPr>
      <p:grpSpPr>
        <a:xfrm/>
      </p:grpSpPr>
      <p:sp>
        <p:nvSpPr>
          <p:cNvPr id="1048621" name="Rectangle 6"/>
          <p:cNvSpPr txBox="1">
            <a:spLocks noGrp="1"/>
          </p:cNvSpPr>
          <p:nvPr>
            <p:ph type="sldNum" sz="quarter"/>
          </p:nvPr>
        </p:nvSpPr>
        <p:spPr>
          <a:xfrm>
            <a:off x="4398963" y="9555163"/>
            <a:ext cx="3371850" cy="501650"/>
          </a:xfrm>
          <a:prstGeom prst="rect"/>
          <a:noFill/>
          <a:ln w="9525">
            <a:noFill/>
          </a:ln>
        </p:spPr>
        <p:txBody>
          <a:bodyPr anchor="b" anchorCtr="0" bIns="0" lIns="0" rIns="0" tIns="0"/>
          <a:p>
            <a:pPr algn="r" defTabSz="457200" eaLnBrk="1" lvl="0">
              <a:lnSpc>
                <a:spcPct val="93000"/>
              </a:lnSpc>
              <a:buClr>
                <a:srgbClr val="000000"/>
              </a:buClr>
              <a:buSzPct val="100000"/>
              <a:buFont typeface="Times New Roman" panose="02020603050405020304" pitchFamily="18" charset="0"/>
              <a:tabLst>
                <a:tab algn="l" pos="457200"/>
                <a:tab algn="l" pos="914400"/>
                <a:tab algn="l" pos="1371600"/>
                <a:tab algn="l" pos="1828800"/>
                <a:tab algn="l" pos="2286000"/>
                <a:tab algn="l" pos="2743200"/>
                <a:tab algn="l" pos="3200400"/>
              </a:tabLst>
            </a:pPr>
            <a:fld id="{9A0DB2DC-4C9A-4742-B13C-FB6460FD3503}" type="slidenum">
              <a:rPr altLang="en-US" dirty="0" sz="1400" lang="en-US">
                <a:solidFill>
                  <a:srgbClr val="000000"/>
                </a:solidFill>
                <a:latin typeface="Times New Roman" panose="02020603050405020304" pitchFamily="18" charset="0"/>
                <a:ea typeface="DejaVu Sans"/>
              </a:rPr>
            </a:fld>
            <a:endParaRPr altLang="en-US" dirty="0" sz="1400" lang="en-US">
              <a:solidFill>
                <a:srgbClr val="000000"/>
              </a:solidFill>
              <a:latin typeface="Times New Roman" panose="02020603050405020304" pitchFamily="18" charset="0"/>
              <a:ea typeface="DejaVu Sans"/>
            </a:endParaRPr>
          </a:p>
        </p:txBody>
      </p:sp>
      <p:sp>
        <p:nvSpPr>
          <p:cNvPr id="1048622" name="Rectangle 1"/>
          <p:cNvSpPr>
            <a:spLocks noChangeAspect="1" noRot="1" noGrp="1" noTextEdit="1"/>
          </p:cNvSpPr>
          <p:nvPr>
            <p:ph type="sldImg"/>
          </p:nvPr>
        </p:nvSpPr>
        <p:spPr>
          <a:xfrm>
            <a:off x="533400" y="763588"/>
            <a:ext cx="6704013" cy="3771900"/>
          </a:xfrm>
          <a:solidFill>
            <a:srgbClr val="FFFFFF">
              <a:alpha val="100000"/>
            </a:srgbClr>
          </a:solidFill>
          <a:ln>
            <a:solidFill>
              <a:srgbClr val="000000">
                <a:alpha val="100000"/>
              </a:srgbClr>
            </a:solidFill>
            <a:miter lim="800000"/>
          </a:ln>
        </p:spPr>
      </p:sp>
      <p:sp>
        <p:nvSpPr>
          <p:cNvPr id="1048623" name="Rectangle 2"/>
          <p:cNvSpPr>
            <a:spLocks noGrp="1"/>
          </p:cNvSpPr>
          <p:nvPr>
            <p:ph type="body" idx="1"/>
          </p:nvPr>
        </p:nvSpPr>
        <p:spPr>
          <a:xfrm>
            <a:off x="777875" y="4776788"/>
            <a:ext cx="6218238" cy="4525962"/>
          </a:xfrm>
        </p:spPr>
        <p:txBody>
          <a:bodyPr anchor="ctr" anchorCtr="0" bIns="0" lIns="0" rIns="0" tIns="0" wrap="none"/>
          <a:p>
            <a:pPr lvl="0"/>
            <a:endParaRPr altLang="en-US" dirty="0"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62" name=""/>
        <p:cNvGrpSpPr/>
        <p:nvPr/>
      </p:nvGrpSpPr>
      <p:grpSpPr>
        <a:xfrm/>
      </p:grpSpPr>
      <p:sp>
        <p:nvSpPr>
          <p:cNvPr id="1048625" name="Rectangle 6"/>
          <p:cNvSpPr txBox="1">
            <a:spLocks noGrp="1"/>
          </p:cNvSpPr>
          <p:nvPr>
            <p:ph type="sldNum" sz="quarter"/>
          </p:nvPr>
        </p:nvSpPr>
        <p:spPr>
          <a:xfrm>
            <a:off x="4398963" y="9555163"/>
            <a:ext cx="3371850" cy="501650"/>
          </a:xfrm>
          <a:prstGeom prst="rect"/>
          <a:noFill/>
          <a:ln w="9525">
            <a:noFill/>
          </a:ln>
        </p:spPr>
        <p:txBody>
          <a:bodyPr anchor="b" anchorCtr="0" bIns="0" lIns="0" rIns="0" tIns="0"/>
          <a:p>
            <a:pPr algn="r" defTabSz="457200" eaLnBrk="1" lvl="0">
              <a:lnSpc>
                <a:spcPct val="93000"/>
              </a:lnSpc>
              <a:buClr>
                <a:srgbClr val="000000"/>
              </a:buClr>
              <a:buSzPct val="100000"/>
              <a:buFont typeface="Times New Roman" panose="02020603050405020304" pitchFamily="18" charset="0"/>
              <a:tabLst>
                <a:tab algn="l" pos="457200"/>
                <a:tab algn="l" pos="914400"/>
                <a:tab algn="l" pos="1371600"/>
                <a:tab algn="l" pos="1828800"/>
                <a:tab algn="l" pos="2286000"/>
                <a:tab algn="l" pos="2743200"/>
                <a:tab algn="l" pos="3200400"/>
              </a:tabLst>
            </a:pPr>
            <a:fld id="{9A0DB2DC-4C9A-4742-B13C-FB6460FD3503}" type="slidenum">
              <a:rPr altLang="en-US" dirty="0" sz="1400" lang="en-US">
                <a:solidFill>
                  <a:srgbClr val="000000"/>
                </a:solidFill>
                <a:latin typeface="Times New Roman" panose="02020603050405020304" pitchFamily="18" charset="0"/>
                <a:ea typeface="DejaVu Sans"/>
              </a:rPr>
            </a:fld>
            <a:endParaRPr altLang="en-US" dirty="0" sz="1400" lang="en-US">
              <a:solidFill>
                <a:srgbClr val="000000"/>
              </a:solidFill>
              <a:latin typeface="Times New Roman" panose="02020603050405020304" pitchFamily="18" charset="0"/>
              <a:ea typeface="DejaVu Sans"/>
            </a:endParaRPr>
          </a:p>
        </p:txBody>
      </p:sp>
      <p:sp>
        <p:nvSpPr>
          <p:cNvPr id="1048626" name="Rectangle 1"/>
          <p:cNvSpPr>
            <a:spLocks noChangeAspect="1" noRot="1" noGrp="1" noTextEdit="1"/>
          </p:cNvSpPr>
          <p:nvPr>
            <p:ph type="sldImg"/>
          </p:nvPr>
        </p:nvSpPr>
        <p:spPr>
          <a:xfrm>
            <a:off x="533400" y="763588"/>
            <a:ext cx="6704013" cy="3771900"/>
          </a:xfrm>
          <a:solidFill>
            <a:srgbClr val="FFFFFF">
              <a:alpha val="100000"/>
            </a:srgbClr>
          </a:solidFill>
          <a:ln>
            <a:solidFill>
              <a:srgbClr val="000000">
                <a:alpha val="100000"/>
              </a:srgbClr>
            </a:solidFill>
            <a:miter lim="800000"/>
          </a:ln>
        </p:spPr>
      </p:sp>
      <p:sp>
        <p:nvSpPr>
          <p:cNvPr id="1048627" name="Rectangle 2"/>
          <p:cNvSpPr>
            <a:spLocks noGrp="1"/>
          </p:cNvSpPr>
          <p:nvPr>
            <p:ph type="body" idx="1"/>
          </p:nvPr>
        </p:nvSpPr>
        <p:spPr>
          <a:xfrm>
            <a:off x="777875" y="4776788"/>
            <a:ext cx="6218238" cy="4525962"/>
          </a:xfrm>
        </p:spPr>
        <p:txBody>
          <a:bodyPr anchor="ctr" anchorCtr="0" bIns="0" lIns="0" rIns="0" tIns="0" wrap="none"/>
          <a:p>
            <a:pPr lvl="0"/>
            <a:endParaRPr altLang="en-US" dirty="0"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65" name=""/>
        <p:cNvGrpSpPr/>
        <p:nvPr/>
      </p:nvGrpSpPr>
      <p:grpSpPr>
        <a:xfrm/>
      </p:grpSpPr>
      <p:sp>
        <p:nvSpPr>
          <p:cNvPr id="1048630" name="Rectangle 6"/>
          <p:cNvSpPr txBox="1">
            <a:spLocks noGrp="1"/>
          </p:cNvSpPr>
          <p:nvPr>
            <p:ph type="sldNum" sz="quarter"/>
          </p:nvPr>
        </p:nvSpPr>
        <p:spPr>
          <a:xfrm>
            <a:off x="4398963" y="9555163"/>
            <a:ext cx="3371850" cy="501650"/>
          </a:xfrm>
          <a:prstGeom prst="rect"/>
          <a:noFill/>
          <a:ln w="9525">
            <a:noFill/>
          </a:ln>
        </p:spPr>
        <p:txBody>
          <a:bodyPr anchor="b" anchorCtr="0" bIns="0" lIns="0" rIns="0" tIns="0"/>
          <a:p>
            <a:pPr algn="r" defTabSz="457200" eaLnBrk="1" lvl="0">
              <a:lnSpc>
                <a:spcPct val="93000"/>
              </a:lnSpc>
              <a:buClr>
                <a:srgbClr val="000000"/>
              </a:buClr>
              <a:buSzPct val="100000"/>
              <a:buFont typeface="Times New Roman" panose="02020603050405020304" pitchFamily="18" charset="0"/>
              <a:tabLst>
                <a:tab algn="l" pos="457200"/>
                <a:tab algn="l" pos="914400"/>
                <a:tab algn="l" pos="1371600"/>
                <a:tab algn="l" pos="1828800"/>
                <a:tab algn="l" pos="2286000"/>
                <a:tab algn="l" pos="2743200"/>
                <a:tab algn="l" pos="3200400"/>
              </a:tabLst>
            </a:pPr>
            <a:fld id="{9A0DB2DC-4C9A-4742-B13C-FB6460FD3503}" type="slidenum">
              <a:rPr altLang="en-US" dirty="0" sz="1400" lang="en-US">
                <a:solidFill>
                  <a:srgbClr val="000000"/>
                </a:solidFill>
                <a:latin typeface="Times New Roman" panose="02020603050405020304" pitchFamily="18" charset="0"/>
                <a:ea typeface="DejaVu Sans"/>
              </a:rPr>
            </a:fld>
            <a:endParaRPr altLang="en-US" dirty="0" sz="1400" lang="en-US">
              <a:solidFill>
                <a:srgbClr val="000000"/>
              </a:solidFill>
              <a:latin typeface="Times New Roman" panose="02020603050405020304" pitchFamily="18" charset="0"/>
              <a:ea typeface="DejaVu Sans"/>
            </a:endParaRPr>
          </a:p>
        </p:txBody>
      </p:sp>
      <p:sp>
        <p:nvSpPr>
          <p:cNvPr id="1048631" name="Rectangle 1"/>
          <p:cNvSpPr>
            <a:spLocks noChangeAspect="1" noRot="1" noGrp="1" noTextEdit="1"/>
          </p:cNvSpPr>
          <p:nvPr>
            <p:ph type="sldImg"/>
          </p:nvPr>
        </p:nvSpPr>
        <p:spPr>
          <a:xfrm>
            <a:off x="533400" y="763588"/>
            <a:ext cx="6704013" cy="3771900"/>
          </a:xfrm>
          <a:solidFill>
            <a:srgbClr val="FFFFFF">
              <a:alpha val="100000"/>
            </a:srgbClr>
          </a:solidFill>
          <a:ln>
            <a:solidFill>
              <a:srgbClr val="000000">
                <a:alpha val="100000"/>
              </a:srgbClr>
            </a:solidFill>
            <a:miter lim="800000"/>
          </a:ln>
        </p:spPr>
      </p:sp>
      <p:sp>
        <p:nvSpPr>
          <p:cNvPr id="1048632" name="Rectangle 2"/>
          <p:cNvSpPr>
            <a:spLocks noGrp="1"/>
          </p:cNvSpPr>
          <p:nvPr>
            <p:ph type="body" idx="1"/>
          </p:nvPr>
        </p:nvSpPr>
        <p:spPr>
          <a:xfrm>
            <a:off x="777875" y="4776788"/>
            <a:ext cx="6218238" cy="4525962"/>
          </a:xfrm>
        </p:spPr>
        <p:txBody>
          <a:bodyPr anchor="ctr" anchorCtr="0" bIns="0" lIns="0" rIns="0" tIns="0" wrap="none"/>
          <a:p>
            <a:pPr lvl="0"/>
            <a:endParaRPr altLang="en-US" dirty="0"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68" name=""/>
        <p:cNvGrpSpPr/>
        <p:nvPr/>
      </p:nvGrpSpPr>
      <p:grpSpPr>
        <a:xfrm/>
      </p:grpSpPr>
      <p:sp>
        <p:nvSpPr>
          <p:cNvPr id="1048635" name="Rectangle 6"/>
          <p:cNvSpPr txBox="1">
            <a:spLocks noGrp="1"/>
          </p:cNvSpPr>
          <p:nvPr>
            <p:ph type="sldNum" sz="quarter"/>
          </p:nvPr>
        </p:nvSpPr>
        <p:spPr>
          <a:xfrm>
            <a:off x="4398963" y="9555163"/>
            <a:ext cx="3371850" cy="501650"/>
          </a:xfrm>
          <a:prstGeom prst="rect"/>
          <a:noFill/>
          <a:ln w="9525">
            <a:noFill/>
          </a:ln>
        </p:spPr>
        <p:txBody>
          <a:bodyPr anchor="b" anchorCtr="0" bIns="0" lIns="0" rIns="0" tIns="0"/>
          <a:p>
            <a:pPr algn="r" defTabSz="457200" eaLnBrk="1" lvl="0">
              <a:lnSpc>
                <a:spcPct val="93000"/>
              </a:lnSpc>
              <a:buClr>
                <a:srgbClr val="000000"/>
              </a:buClr>
              <a:buSzPct val="100000"/>
              <a:buFont typeface="Times New Roman" panose="02020603050405020304" pitchFamily="18" charset="0"/>
              <a:tabLst>
                <a:tab algn="l" pos="457200"/>
                <a:tab algn="l" pos="914400"/>
                <a:tab algn="l" pos="1371600"/>
                <a:tab algn="l" pos="1828800"/>
                <a:tab algn="l" pos="2286000"/>
                <a:tab algn="l" pos="2743200"/>
                <a:tab algn="l" pos="3200400"/>
              </a:tabLst>
            </a:pPr>
            <a:fld id="{9A0DB2DC-4C9A-4742-B13C-FB6460FD3503}" type="slidenum">
              <a:rPr altLang="en-US" dirty="0" sz="1400" lang="en-US">
                <a:solidFill>
                  <a:srgbClr val="000000"/>
                </a:solidFill>
                <a:latin typeface="Times New Roman" panose="02020603050405020304" pitchFamily="18" charset="0"/>
                <a:ea typeface="DejaVu Sans"/>
              </a:rPr>
            </a:fld>
            <a:endParaRPr altLang="en-US" dirty="0" sz="1400" lang="en-US">
              <a:solidFill>
                <a:srgbClr val="000000"/>
              </a:solidFill>
              <a:latin typeface="Times New Roman" panose="02020603050405020304" pitchFamily="18" charset="0"/>
              <a:ea typeface="DejaVu Sans"/>
            </a:endParaRPr>
          </a:p>
        </p:txBody>
      </p:sp>
      <p:sp>
        <p:nvSpPr>
          <p:cNvPr id="1048636" name="Rectangle 1"/>
          <p:cNvSpPr>
            <a:spLocks noChangeAspect="1" noRot="1" noGrp="1" noTextEdit="1"/>
          </p:cNvSpPr>
          <p:nvPr>
            <p:ph type="sldImg"/>
          </p:nvPr>
        </p:nvSpPr>
        <p:spPr>
          <a:xfrm>
            <a:off x="533400" y="763588"/>
            <a:ext cx="6704013" cy="3771900"/>
          </a:xfrm>
          <a:solidFill>
            <a:srgbClr val="FFFFFF">
              <a:alpha val="100000"/>
            </a:srgbClr>
          </a:solidFill>
          <a:ln>
            <a:solidFill>
              <a:srgbClr val="000000">
                <a:alpha val="100000"/>
              </a:srgbClr>
            </a:solidFill>
            <a:miter lim="800000"/>
          </a:ln>
        </p:spPr>
      </p:sp>
      <p:sp>
        <p:nvSpPr>
          <p:cNvPr id="1048637" name="Rectangle 2"/>
          <p:cNvSpPr>
            <a:spLocks noGrp="1"/>
          </p:cNvSpPr>
          <p:nvPr>
            <p:ph type="body" idx="1"/>
          </p:nvPr>
        </p:nvSpPr>
        <p:spPr>
          <a:xfrm>
            <a:off x="777875" y="4776788"/>
            <a:ext cx="6218238" cy="4525962"/>
          </a:xfrm>
        </p:spPr>
        <p:txBody>
          <a:bodyPr anchor="ctr" anchorCtr="0" bIns="0" lIns="0" rIns="0" tIns="0" wrap="none"/>
          <a:p>
            <a:pPr lvl="0"/>
            <a:endParaRPr altLang="en-US" dirty="0"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88" name=""/>
        <p:cNvGrpSpPr/>
        <p:nvPr/>
      </p:nvGrpSpPr>
      <p:grpSpPr>
        <a:xfrm>
          <a:off x="0" y="0"/>
          <a:ext cx="0" cy="0"/>
          <a:chOff x="0" y="0"/>
          <a:chExt cx="0" cy="0"/>
        </a:xfrm>
      </p:grpSpPr>
      <p:sp>
        <p:nvSpPr>
          <p:cNvPr id="1048694" name="Title 1"/>
          <p:cNvSpPr>
            <a:spLocks noGrp="1"/>
          </p:cNvSpPr>
          <p:nvPr>
            <p:ph type="ctrTitle"/>
          </p:nvPr>
        </p:nvSpPr>
        <p:spPr>
          <a:xfrm>
            <a:off x="914400" y="2130426"/>
            <a:ext cx="10363200" cy="1470025"/>
          </a:xfrm>
        </p:spPr>
        <p:txBody>
          <a:bodyPr/>
          <a:p>
            <a:r>
              <a:rPr lang="en-US"/>
              <a:t>Click to edit Master title style</a:t>
            </a:r>
            <a:endParaRPr lang="en-US"/>
          </a:p>
        </p:txBody>
      </p:sp>
      <p:sp>
        <p:nvSpPr>
          <p:cNvPr id="1048695" name="Subtitle 2"/>
          <p:cNvSpPr>
            <a:spLocks noGrp="1"/>
          </p:cNvSpPr>
          <p:nvPr>
            <p:ph type="subTitle" idx="1"/>
          </p:nvPr>
        </p:nvSpPr>
        <p:spPr>
          <a:xfrm>
            <a:off x="1828800" y="3886200"/>
            <a:ext cx="8534400" cy="1752600"/>
          </a:xfrm>
        </p:spPr>
        <p:txBody>
          <a:bodyPr/>
          <a:lstStyle>
            <a:lvl1pPr algn="ctr" indent="0" marL="0">
              <a:buNone/>
            </a:lvl1pPr>
            <a:lvl2pPr algn="ctr" indent="0" marL="457200">
              <a:buNone/>
            </a:lvl2pPr>
            <a:lvl3pPr algn="ctr" indent="0" marL="914400">
              <a:buNone/>
            </a:lvl3pPr>
            <a:lvl4pPr algn="ctr" indent="0" marL="1371600">
              <a:buNone/>
            </a:lvl4pPr>
            <a:lvl5pPr algn="ctr" indent="0" marL="1828800">
              <a:buNone/>
            </a:lvl5pPr>
            <a:lvl6pPr algn="ctr" indent="0" marL="2286000">
              <a:buNone/>
            </a:lvl6pPr>
            <a:lvl7pPr algn="ctr" indent="0" marL="2743200">
              <a:buNone/>
            </a:lvl7pPr>
            <a:lvl8pPr algn="ctr" indent="0" marL="3200400">
              <a:buNone/>
            </a:lvl8pPr>
            <a:lvl9pPr algn="ctr" indent="0" marL="3657600">
              <a:buNone/>
            </a:lvl9pPr>
          </a:lstStyle>
          <a:p>
            <a:r>
              <a:rPr lang="en-US"/>
              <a:t>Click to edit Master subtitle style</a:t>
            </a:r>
            <a:endParaRPr lang="en-US"/>
          </a:p>
        </p:txBody>
      </p:sp>
      <p:sp>
        <p:nvSpPr>
          <p:cNvPr id="1048696" name="Date Placeholder 3"/>
          <p:cNvSpPr>
            <a:spLocks noGrp="1"/>
          </p:cNvSpPr>
          <p:nvPr>
            <p:ph type="dt" idx="10"/>
          </p:nvPr>
        </p:nvSpPr>
        <p:spPr/>
        <p:txBody>
          <a:bodyPr/>
          <a:p>
            <a:pPr algn="l" defTabSz="457200" eaLnBrk="1" fontAlgn="base" hangingPunct="1" indent="0" latinLnBrk="0" lvl="0" marL="0" marR="0" rtl="0">
              <a:lnSpc>
                <a:spcPct val="100000"/>
              </a:lnSpc>
              <a:spcBef>
                <a:spcPct val="0"/>
              </a:spcBef>
              <a:spcAft>
                <a:spcPct val="0"/>
              </a:spcAft>
              <a:buClr>
                <a:srgbClr val="000000"/>
              </a:buClr>
              <a:buSzPct val="100000"/>
              <a:buFont typeface="Times New Roman" panose="02020603050405020304" pitchFamily="18" charset="0"/>
              <a:buNone/>
              <a:tabLst>
                <a:tab algn="l" pos="457200"/>
                <a:tab algn="l" pos="914400"/>
                <a:tab algn="l" pos="1371600"/>
                <a:tab algn="l" pos="1828800"/>
              </a:tabLst>
            </a:pPr>
            <a:r>
              <a:rPr baseline="0" b="0" cap="none" sz="1200" i="0" kern="1200" kumimoji="0" lang="en-US" noProof="0" normalizeH="0" spc="0" strike="noStrike" u="none">
                <a:ln>
                  <a:noFill/>
                </a:ln>
                <a:solidFill>
                  <a:srgbClr val="8B8B8B"/>
                </a:solidFill>
                <a:effectLst/>
                <a:uLnTx/>
                <a:uFillTx/>
                <a:latin typeface="+mn-lt"/>
                <a:ea typeface="DejaVu Sans" charset="0"/>
                <a:cs typeface="DejaVu Sans" charset="0"/>
              </a:rPr>
              <a:t>2/7/20</a:t>
            </a:r>
            <a:endParaRPr baseline="0" b="0" cap="none" sz="1200" i="0" kern="1200" kumimoji="0" lang="en-US" noProof="0" normalizeH="0" spc="0" strike="noStrike" u="none">
              <a:ln>
                <a:noFill/>
              </a:ln>
              <a:solidFill>
                <a:srgbClr val="8B8B8B"/>
              </a:solidFill>
              <a:effectLst/>
              <a:uLnTx/>
              <a:uFillTx/>
              <a:latin typeface="+mn-lt"/>
              <a:ea typeface="DejaVu Sans" charset="0"/>
              <a:cs typeface="DejaVu Sans" charset="0"/>
            </a:endParaRPr>
          </a:p>
        </p:txBody>
      </p:sp>
      <p:sp>
        <p:nvSpPr>
          <p:cNvPr id="1048697" name="Slide Number Placeholder 4"/>
          <p:cNvSpPr>
            <a:spLocks noGrp="1"/>
          </p:cNvSpPr>
          <p:nvPr>
            <p:ph type="sldNum" idx="11"/>
          </p:nvPr>
        </p:nvSpPr>
        <p:spPr/>
        <p:txBody>
          <a:bodyPr/>
          <a:p>
            <a:pPr eaLnBrk="1" hangingPunct="1" lvl="0">
              <a:buClr>
                <a:srgbClr val="000000"/>
              </a:buClr>
              <a:buSzPct val="100000"/>
              <a:buNone/>
            </a:pPr>
            <a:fld id="{9A0DB2DC-4C9A-4742-B13C-FB6460FD3503}" type="slidenum">
              <a:rPr altLang="en-US" dirty="0" lang="en-US"/>
            </a:fld>
            <a:endParaRPr altLang="en-US" dirty="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93" name=""/>
        <p:cNvGrpSpPr/>
        <p:nvPr/>
      </p:nvGrpSpPr>
      <p:grpSpPr>
        <a:xfrm>
          <a:off x="0" y="0"/>
          <a:ext cx="0" cy="0"/>
          <a:chOff x="0" y="0"/>
          <a:chExt cx="0" cy="0"/>
        </a:xfrm>
      </p:grpSpPr>
      <p:sp>
        <p:nvSpPr>
          <p:cNvPr id="1048714" name="Title 1"/>
          <p:cNvSpPr>
            <a:spLocks noGrp="1"/>
          </p:cNvSpPr>
          <p:nvPr>
            <p:ph type="title"/>
          </p:nvPr>
        </p:nvSpPr>
        <p:spPr/>
        <p:txBody>
          <a:bodyPr/>
          <a:p>
            <a:r>
              <a:rPr lang="en-US"/>
              <a:t>Click to edit Master title style</a:t>
            </a:r>
            <a:endParaRPr lang="en-US"/>
          </a:p>
        </p:txBody>
      </p:sp>
      <p:sp>
        <p:nvSpPr>
          <p:cNvPr id="1048715" name="Vertical Text Placeholder 2"/>
          <p:cNvSpPr>
            <a:spLocks noGrp="1"/>
          </p:cNvSpPr>
          <p:nvPr>
            <p:ph type="body" orient="vert" idx="1"/>
          </p:nvPr>
        </p:nvSpPr>
        <p:spPr/>
        <p:txBody>
          <a:bodyPr vert="eaVert"/>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716" name="Date Placeholder 3"/>
          <p:cNvSpPr>
            <a:spLocks noGrp="1"/>
          </p:cNvSpPr>
          <p:nvPr>
            <p:ph type="dt" idx="10"/>
          </p:nvPr>
        </p:nvSpPr>
        <p:spPr/>
        <p:txBody>
          <a:bodyPr/>
          <a:p>
            <a:pPr algn="l" defTabSz="457200" eaLnBrk="1" fontAlgn="base" hangingPunct="1" indent="0" latinLnBrk="0" lvl="0" marL="0" marR="0" rtl="0">
              <a:lnSpc>
                <a:spcPct val="100000"/>
              </a:lnSpc>
              <a:spcBef>
                <a:spcPct val="0"/>
              </a:spcBef>
              <a:spcAft>
                <a:spcPct val="0"/>
              </a:spcAft>
              <a:buClr>
                <a:srgbClr val="000000"/>
              </a:buClr>
              <a:buSzPct val="100000"/>
              <a:buFont typeface="Times New Roman" panose="02020603050405020304" pitchFamily="18" charset="0"/>
              <a:buNone/>
              <a:tabLst>
                <a:tab algn="l" pos="457200"/>
                <a:tab algn="l" pos="914400"/>
                <a:tab algn="l" pos="1371600"/>
                <a:tab algn="l" pos="1828800"/>
              </a:tabLst>
            </a:pPr>
            <a:r>
              <a:rPr baseline="0" b="0" cap="none" sz="1200" i="0" kern="1200" kumimoji="0" lang="en-US" noProof="0" normalizeH="0" spc="0" strike="noStrike" u="none">
                <a:ln>
                  <a:noFill/>
                </a:ln>
                <a:solidFill>
                  <a:srgbClr val="8B8B8B"/>
                </a:solidFill>
                <a:effectLst/>
                <a:uLnTx/>
                <a:uFillTx/>
                <a:latin typeface="+mn-lt"/>
                <a:ea typeface="DejaVu Sans" charset="0"/>
                <a:cs typeface="DejaVu Sans" charset="0"/>
              </a:rPr>
              <a:t>2/7/20</a:t>
            </a:r>
            <a:endParaRPr baseline="0" b="0" cap="none" sz="1200" i="0" kern="1200" kumimoji="0" lang="en-US" noProof="0" normalizeH="0" spc="0" strike="noStrike" u="none">
              <a:ln>
                <a:noFill/>
              </a:ln>
              <a:solidFill>
                <a:srgbClr val="8B8B8B"/>
              </a:solidFill>
              <a:effectLst/>
              <a:uLnTx/>
              <a:uFillTx/>
              <a:latin typeface="+mn-lt"/>
              <a:ea typeface="DejaVu Sans" charset="0"/>
              <a:cs typeface="DejaVu Sans" charset="0"/>
            </a:endParaRPr>
          </a:p>
        </p:txBody>
      </p:sp>
      <p:sp>
        <p:nvSpPr>
          <p:cNvPr id="1048717" name="Slide Number Placeholder 4"/>
          <p:cNvSpPr>
            <a:spLocks noGrp="1"/>
          </p:cNvSpPr>
          <p:nvPr>
            <p:ph type="sldNum" idx="11"/>
          </p:nvPr>
        </p:nvSpPr>
        <p:spPr/>
        <p:txBody>
          <a:bodyPr/>
          <a:p>
            <a:pPr eaLnBrk="1" hangingPunct="1" lvl="0">
              <a:buClr>
                <a:srgbClr val="000000"/>
              </a:buClr>
              <a:buSzPct val="100000"/>
              <a:buNone/>
            </a:pPr>
            <a:fld id="{9A0DB2DC-4C9A-4742-B13C-FB6460FD3503}" type="slidenum">
              <a:rPr altLang="en-US" dirty="0" lang="en-US"/>
            </a:fld>
            <a:endParaRPr altLang="en-US" dirty="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90" name=""/>
        <p:cNvGrpSpPr/>
        <p:nvPr/>
      </p:nvGrpSpPr>
      <p:grpSpPr>
        <a:xfrm>
          <a:off x="0" y="0"/>
          <a:ext cx="0" cy="0"/>
          <a:chOff x="0" y="0"/>
          <a:chExt cx="0" cy="0"/>
        </a:xfrm>
      </p:grpSpPr>
      <p:sp>
        <p:nvSpPr>
          <p:cNvPr id="1048701" name="Vertical Title 1"/>
          <p:cNvSpPr>
            <a:spLocks noGrp="1"/>
          </p:cNvSpPr>
          <p:nvPr>
            <p:ph type="title" orient="vert"/>
          </p:nvPr>
        </p:nvSpPr>
        <p:spPr>
          <a:xfrm>
            <a:off x="8839201" y="1604963"/>
            <a:ext cx="2741084" cy="3975100"/>
          </a:xfrm>
        </p:spPr>
        <p:txBody>
          <a:bodyPr vert="eaVert"/>
          <a:p>
            <a:r>
              <a:rPr lang="en-US"/>
              <a:t>Click to edit Master title style</a:t>
            </a:r>
            <a:endParaRPr lang="en-US"/>
          </a:p>
        </p:txBody>
      </p:sp>
      <p:sp>
        <p:nvSpPr>
          <p:cNvPr id="1048702" name="Vertical Text Placeholder 2"/>
          <p:cNvSpPr>
            <a:spLocks noGrp="1"/>
          </p:cNvSpPr>
          <p:nvPr>
            <p:ph type="body" orient="vert" idx="1"/>
          </p:nvPr>
        </p:nvSpPr>
        <p:spPr>
          <a:xfrm>
            <a:off x="609600" y="1604963"/>
            <a:ext cx="8026400" cy="3975100"/>
          </a:xfrm>
        </p:spPr>
        <p:txBody>
          <a:bodyPr vert="eaVert"/>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703" name="Date Placeholder 3"/>
          <p:cNvSpPr>
            <a:spLocks noGrp="1"/>
          </p:cNvSpPr>
          <p:nvPr>
            <p:ph type="dt" idx="10"/>
          </p:nvPr>
        </p:nvSpPr>
        <p:spPr/>
        <p:txBody>
          <a:bodyPr/>
          <a:p>
            <a:pPr algn="l" defTabSz="457200" eaLnBrk="1" fontAlgn="base" hangingPunct="1" indent="0" latinLnBrk="0" lvl="0" marL="0" marR="0" rtl="0">
              <a:lnSpc>
                <a:spcPct val="100000"/>
              </a:lnSpc>
              <a:spcBef>
                <a:spcPct val="0"/>
              </a:spcBef>
              <a:spcAft>
                <a:spcPct val="0"/>
              </a:spcAft>
              <a:buClr>
                <a:srgbClr val="000000"/>
              </a:buClr>
              <a:buSzPct val="100000"/>
              <a:buFont typeface="Times New Roman" panose="02020603050405020304" pitchFamily="18" charset="0"/>
              <a:buNone/>
              <a:tabLst>
                <a:tab algn="l" pos="457200"/>
                <a:tab algn="l" pos="914400"/>
                <a:tab algn="l" pos="1371600"/>
                <a:tab algn="l" pos="1828800"/>
              </a:tabLst>
            </a:pPr>
            <a:r>
              <a:rPr baseline="0" b="0" cap="none" sz="1200" i="0" kern="1200" kumimoji="0" lang="en-US" noProof="0" normalizeH="0" spc="0" strike="noStrike" u="none">
                <a:ln>
                  <a:noFill/>
                </a:ln>
                <a:solidFill>
                  <a:srgbClr val="8B8B8B"/>
                </a:solidFill>
                <a:effectLst/>
                <a:uLnTx/>
                <a:uFillTx/>
                <a:latin typeface="+mn-lt"/>
                <a:ea typeface="DejaVu Sans" charset="0"/>
                <a:cs typeface="DejaVu Sans" charset="0"/>
              </a:rPr>
              <a:t>2/7/20</a:t>
            </a:r>
            <a:endParaRPr baseline="0" b="0" cap="none" sz="1200" i="0" kern="1200" kumimoji="0" lang="en-US" noProof="0" normalizeH="0" spc="0" strike="noStrike" u="none">
              <a:ln>
                <a:noFill/>
              </a:ln>
              <a:solidFill>
                <a:srgbClr val="8B8B8B"/>
              </a:solidFill>
              <a:effectLst/>
              <a:uLnTx/>
              <a:uFillTx/>
              <a:latin typeface="+mn-lt"/>
              <a:ea typeface="DejaVu Sans" charset="0"/>
              <a:cs typeface="DejaVu Sans" charset="0"/>
            </a:endParaRPr>
          </a:p>
        </p:txBody>
      </p:sp>
      <p:sp>
        <p:nvSpPr>
          <p:cNvPr id="1048704" name="Slide Number Placeholder 4"/>
          <p:cNvSpPr>
            <a:spLocks noGrp="1"/>
          </p:cNvSpPr>
          <p:nvPr>
            <p:ph type="sldNum" idx="11"/>
          </p:nvPr>
        </p:nvSpPr>
        <p:spPr/>
        <p:txBody>
          <a:bodyPr/>
          <a:p>
            <a:pPr eaLnBrk="1" hangingPunct="1" lvl="0">
              <a:buClr>
                <a:srgbClr val="000000"/>
              </a:buClr>
              <a:buSzPct val="100000"/>
              <a:buNone/>
            </a:pPr>
            <a:fld id="{9A0DB2DC-4C9A-4742-B13C-FB6460FD3503}" type="slidenum">
              <a:rPr altLang="en-US" dirty="0" lang="en-US"/>
            </a:fld>
            <a:endParaRPr altLang="en-US" dirty="0"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ustom Layout">
    <p:spTree>
      <p:nvGrpSpPr>
        <p:cNvPr id="26" name=""/>
        <p:cNvGrpSpPr/>
        <p:nvPr/>
      </p:nvGrpSpPr>
      <p:grpSpPr>
        <a:xfrm>
          <a:off x="0" y="0"/>
          <a:ext cx="0" cy="0"/>
          <a:chOff x="0" y="0"/>
          <a:chExt cx="0" cy="0"/>
        </a:xfrm>
      </p:grpSpPr>
      <p:sp>
        <p:nvSpPr>
          <p:cNvPr id="1048581" name="Title 1"/>
          <p:cNvSpPr>
            <a:spLocks noGrp="1"/>
          </p:cNvSpPr>
          <p:nvPr>
            <p:ph type="title"/>
          </p:nvPr>
        </p:nvSpPr>
        <p:spPr>
          <a:xfrm>
            <a:off x="914401" y="2130425"/>
            <a:ext cx="10361084" cy="1468438"/>
          </a:xfrm>
        </p:spPr>
        <p:txBody>
          <a:bodyPr/>
          <a:p>
            <a:r>
              <a:rPr lang="en-US"/>
              <a:t>Click to edit Master title style</a:t>
            </a:r>
            <a:endParaRPr lang="en-US"/>
          </a:p>
        </p:txBody>
      </p:sp>
      <p:sp>
        <p:nvSpPr>
          <p:cNvPr id="1048582" name="Date Placeholder 2"/>
          <p:cNvSpPr>
            <a:spLocks noGrp="1"/>
          </p:cNvSpPr>
          <p:nvPr>
            <p:ph type="dt" idx="10"/>
          </p:nvPr>
        </p:nvSpPr>
        <p:spPr/>
        <p:txBody>
          <a:bodyPr/>
          <a:p>
            <a:pPr algn="l" defTabSz="457200" eaLnBrk="1" fontAlgn="base" hangingPunct="1" indent="0" latinLnBrk="0" lvl="0" marL="0" marR="0" rtl="0">
              <a:lnSpc>
                <a:spcPct val="100000"/>
              </a:lnSpc>
              <a:spcBef>
                <a:spcPct val="0"/>
              </a:spcBef>
              <a:spcAft>
                <a:spcPct val="0"/>
              </a:spcAft>
              <a:buClr>
                <a:srgbClr val="000000"/>
              </a:buClr>
              <a:buSzPct val="100000"/>
              <a:buFont typeface="Times New Roman" panose="02020603050405020304" pitchFamily="18" charset="0"/>
              <a:buNone/>
              <a:tabLst>
                <a:tab algn="l" pos="457200"/>
                <a:tab algn="l" pos="914400"/>
                <a:tab algn="l" pos="1371600"/>
                <a:tab algn="l" pos="1828800"/>
              </a:tabLst>
            </a:pPr>
            <a:r>
              <a:rPr baseline="0" b="0" cap="none" sz="1200" i="0" kern="1200" kumimoji="0" lang="en-US" noProof="0" normalizeH="0" spc="0" strike="noStrike" u="none">
                <a:ln>
                  <a:noFill/>
                </a:ln>
                <a:solidFill>
                  <a:srgbClr val="8B8B8B"/>
                </a:solidFill>
                <a:effectLst/>
                <a:uLnTx/>
                <a:uFillTx/>
                <a:latin typeface="+mn-lt"/>
                <a:ea typeface="DejaVu Sans" charset="0"/>
                <a:cs typeface="DejaVu Sans" charset="0"/>
              </a:rPr>
              <a:t>2/7/20</a:t>
            </a:r>
            <a:endParaRPr baseline="0" b="0" cap="none" sz="1200" i="0" kern="1200" kumimoji="0" lang="en-US" noProof="0" normalizeH="0" spc="0" strike="noStrike" u="none">
              <a:ln>
                <a:noFill/>
              </a:ln>
              <a:solidFill>
                <a:srgbClr val="8B8B8B"/>
              </a:solidFill>
              <a:effectLst/>
              <a:uLnTx/>
              <a:uFillTx/>
              <a:latin typeface="+mn-lt"/>
              <a:ea typeface="DejaVu Sans" charset="0"/>
              <a:cs typeface="DejaVu Sans" charset="0"/>
            </a:endParaRPr>
          </a:p>
        </p:txBody>
      </p:sp>
      <p:sp>
        <p:nvSpPr>
          <p:cNvPr id="1048583" name="Slide Number Placeholder 3"/>
          <p:cNvSpPr>
            <a:spLocks noGrp="1"/>
          </p:cNvSpPr>
          <p:nvPr>
            <p:ph type="sldNum" idx="11"/>
          </p:nvPr>
        </p:nvSpPr>
        <p:spPr/>
        <p:txBody>
          <a:bodyPr/>
          <a:p>
            <a:pPr eaLnBrk="1" hangingPunct="1" lvl="0">
              <a:buClr>
                <a:srgbClr val="000000"/>
              </a:buClr>
              <a:buSzPct val="100000"/>
              <a:buNone/>
            </a:pPr>
            <a:fld id="{9A0DB2DC-4C9A-4742-B13C-FB6460FD3503}" type="slidenum">
              <a:rPr altLang="en-US" dirty="0" lang="en-US"/>
            </a:fld>
            <a:endParaRPr altLang="en-US" dirty="0"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79" name=""/>
        <p:cNvGrpSpPr/>
        <p:nvPr/>
      </p:nvGrpSpPr>
      <p:grpSpPr>
        <a:xfrm>
          <a:off x="0" y="0"/>
          <a:ext cx="0" cy="0"/>
          <a:chOff x="0" y="0"/>
          <a:chExt cx="0" cy="0"/>
        </a:xfrm>
      </p:grpSpPr>
      <p:sp>
        <p:nvSpPr>
          <p:cNvPr id="1048654" name="Title 1"/>
          <p:cNvSpPr>
            <a:spLocks noGrp="1"/>
          </p:cNvSpPr>
          <p:nvPr>
            <p:ph type="ctrTitle"/>
          </p:nvPr>
        </p:nvSpPr>
        <p:spPr>
          <a:xfrm>
            <a:off x="914400" y="2130426"/>
            <a:ext cx="10363200" cy="1470025"/>
          </a:xfrm>
        </p:spPr>
        <p:txBody>
          <a:bodyPr/>
          <a:p>
            <a:r>
              <a:rPr lang="en-US"/>
              <a:t>Click to edit Master title style</a:t>
            </a:r>
            <a:endParaRPr lang="en-US"/>
          </a:p>
        </p:txBody>
      </p:sp>
      <p:sp>
        <p:nvSpPr>
          <p:cNvPr id="1048655" name="Subtitle 2"/>
          <p:cNvSpPr>
            <a:spLocks noGrp="1"/>
          </p:cNvSpPr>
          <p:nvPr>
            <p:ph type="subTitle" idx="1"/>
          </p:nvPr>
        </p:nvSpPr>
        <p:spPr>
          <a:xfrm>
            <a:off x="1828800" y="3886200"/>
            <a:ext cx="8534400" cy="1752600"/>
          </a:xfrm>
        </p:spPr>
        <p:txBody>
          <a:bodyPr/>
          <a:lstStyle>
            <a:lvl1pPr algn="ctr" indent="0" marL="0">
              <a:buNone/>
            </a:lvl1pPr>
            <a:lvl2pPr algn="ctr" indent="0" marL="457200">
              <a:buNone/>
            </a:lvl2pPr>
            <a:lvl3pPr algn="ctr" indent="0" marL="914400">
              <a:buNone/>
            </a:lvl3pPr>
            <a:lvl4pPr algn="ctr" indent="0" marL="1371600">
              <a:buNone/>
            </a:lvl4pPr>
            <a:lvl5pPr algn="ctr" indent="0" marL="1828800">
              <a:buNone/>
            </a:lvl5pPr>
            <a:lvl6pPr algn="ctr" indent="0" marL="2286000">
              <a:buNone/>
            </a:lvl6pPr>
            <a:lvl7pPr algn="ctr" indent="0" marL="2743200">
              <a:buNone/>
            </a:lvl7pPr>
            <a:lvl8pPr algn="ctr" indent="0" marL="3200400">
              <a:buNone/>
            </a:lvl8pPr>
            <a:lvl9pPr algn="ctr" indent="0" marL="3657600">
              <a:buNone/>
            </a:lvl9pPr>
          </a:lstStyle>
          <a:p>
            <a:r>
              <a:rPr lang="en-US"/>
              <a:t>Click to edit Master subtitle style</a:t>
            </a:r>
            <a:endParaRPr lang="en-US"/>
          </a:p>
        </p:txBody>
      </p:sp>
      <p:sp>
        <p:nvSpPr>
          <p:cNvPr id="1048656" name="Date Placeholder 3"/>
          <p:cNvSpPr>
            <a:spLocks noGrp="1"/>
          </p:cNvSpPr>
          <p:nvPr>
            <p:ph type="dt" idx="10"/>
          </p:nvPr>
        </p:nvSpPr>
        <p:spPr/>
        <p:txBody>
          <a:bodyPr/>
          <a:p>
            <a:pPr algn="l" defTabSz="457200" eaLnBrk="1" fontAlgn="base" hangingPunct="1" indent="0" latinLnBrk="0" lvl="0" marL="0" marR="0" rtl="0">
              <a:lnSpc>
                <a:spcPct val="100000"/>
              </a:lnSpc>
              <a:spcBef>
                <a:spcPct val="0"/>
              </a:spcBef>
              <a:spcAft>
                <a:spcPct val="0"/>
              </a:spcAft>
              <a:buClr>
                <a:srgbClr val="000000"/>
              </a:buClr>
              <a:buSzPct val="100000"/>
              <a:buFont typeface="Times New Roman" panose="02020603050405020304" pitchFamily="18" charset="0"/>
              <a:buNone/>
              <a:tabLst>
                <a:tab algn="l" pos="457200"/>
                <a:tab algn="l" pos="914400"/>
                <a:tab algn="l" pos="1371600"/>
                <a:tab algn="l" pos="1828800"/>
              </a:tabLst>
            </a:pPr>
            <a:r>
              <a:rPr baseline="0" b="0" cap="none" sz="1200" i="0" kern="1200" kumimoji="0" lang="en-US" noProof="0" normalizeH="0" spc="0" strike="noStrike" u="none">
                <a:ln>
                  <a:noFill/>
                </a:ln>
                <a:solidFill>
                  <a:srgbClr val="8B8B8B"/>
                </a:solidFill>
                <a:effectLst/>
                <a:uLnTx/>
                <a:uFillTx/>
                <a:latin typeface="+mn-lt"/>
                <a:ea typeface="DejaVu Sans" charset="0"/>
                <a:cs typeface="DejaVu Sans" charset="0"/>
              </a:rPr>
              <a:t>2/7/20</a:t>
            </a:r>
            <a:endParaRPr baseline="0" b="0" cap="none" sz="1200" i="0" kern="1200" kumimoji="0" lang="en-US" noProof="0" normalizeH="0" spc="0" strike="noStrike" u="none">
              <a:ln>
                <a:noFill/>
              </a:ln>
              <a:solidFill>
                <a:srgbClr val="8B8B8B"/>
              </a:solidFill>
              <a:effectLst/>
              <a:uLnTx/>
              <a:uFillTx/>
              <a:latin typeface="+mn-lt"/>
              <a:ea typeface="DejaVu Sans" charset="0"/>
              <a:cs typeface="DejaVu Sans" charset="0"/>
            </a:endParaRPr>
          </a:p>
        </p:txBody>
      </p:sp>
      <p:sp>
        <p:nvSpPr>
          <p:cNvPr id="1048657" name="Slide Number Placeholder 4"/>
          <p:cNvSpPr>
            <a:spLocks noGrp="1"/>
          </p:cNvSpPr>
          <p:nvPr>
            <p:ph type="sldNum" idx="11"/>
          </p:nvPr>
        </p:nvSpPr>
        <p:spPr/>
        <p:txBody>
          <a:bodyPr/>
          <a:p>
            <a:pPr eaLnBrk="1" hangingPunct="1" lvl="0">
              <a:buClr>
                <a:srgbClr val="000000"/>
              </a:buClr>
              <a:buSzPct val="100000"/>
              <a:buNone/>
            </a:pPr>
            <a:fld id="{9A0DB2DC-4C9A-4742-B13C-FB6460FD3503}" type="slidenum">
              <a:rPr altLang="en-US" dirty="0" lang="en-US"/>
            </a:fld>
            <a:endParaRPr altLang="en-US" dirty="0"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4" name=""/>
        <p:cNvGrpSpPr/>
        <p:nvPr/>
      </p:nvGrpSpPr>
      <p:grpSpPr>
        <a:xfrm>
          <a:off x="0" y="0"/>
          <a:ext cx="0" cy="0"/>
          <a:chOff x="0" y="0"/>
          <a:chExt cx="0" cy="0"/>
        </a:xfrm>
      </p:grpSpPr>
      <p:sp>
        <p:nvSpPr>
          <p:cNvPr id="1048595" name="Title 1"/>
          <p:cNvSpPr>
            <a:spLocks noGrp="1"/>
          </p:cNvSpPr>
          <p:nvPr>
            <p:ph type="title"/>
          </p:nvPr>
        </p:nvSpPr>
        <p:spPr/>
        <p:txBody>
          <a:bodyPr/>
          <a:p>
            <a:r>
              <a:rPr lang="en-US"/>
              <a:t>Click to edit Master title style</a:t>
            </a:r>
            <a:endParaRPr lang="en-US"/>
          </a:p>
        </p:txBody>
      </p:sp>
      <p:sp>
        <p:nvSpPr>
          <p:cNvPr id="1048596" name="Content Placeholder 2"/>
          <p:cNvSpPr>
            <a:spLocks noGrp="1"/>
          </p:cNvSpPr>
          <p:nvPr>
            <p:ph idx="1"/>
          </p:nvPr>
        </p:nvSpPr>
        <p:spPr/>
        <p:txBody>
          <a:bodyPr/>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597" name="Date Placeholder 3"/>
          <p:cNvSpPr>
            <a:spLocks noGrp="1"/>
          </p:cNvSpPr>
          <p:nvPr>
            <p:ph type="dt" idx="10"/>
          </p:nvPr>
        </p:nvSpPr>
        <p:spPr/>
        <p:txBody>
          <a:bodyPr/>
          <a:p>
            <a:pPr algn="l" defTabSz="457200" eaLnBrk="1" fontAlgn="base" hangingPunct="1" indent="0" latinLnBrk="0" lvl="0" marL="0" marR="0" rtl="0">
              <a:lnSpc>
                <a:spcPct val="100000"/>
              </a:lnSpc>
              <a:spcBef>
                <a:spcPct val="0"/>
              </a:spcBef>
              <a:spcAft>
                <a:spcPct val="0"/>
              </a:spcAft>
              <a:buClr>
                <a:srgbClr val="000000"/>
              </a:buClr>
              <a:buSzPct val="100000"/>
              <a:buFont typeface="Times New Roman" panose="02020603050405020304" pitchFamily="18" charset="0"/>
              <a:buNone/>
              <a:tabLst>
                <a:tab algn="l" pos="457200"/>
                <a:tab algn="l" pos="914400"/>
                <a:tab algn="l" pos="1371600"/>
                <a:tab algn="l" pos="1828800"/>
              </a:tabLst>
            </a:pPr>
            <a:r>
              <a:rPr baseline="0" b="0" cap="none" sz="1200" i="0" kern="1200" kumimoji="0" lang="en-US" noProof="0" normalizeH="0" spc="0" strike="noStrike" u="none">
                <a:ln>
                  <a:noFill/>
                </a:ln>
                <a:solidFill>
                  <a:srgbClr val="8B8B8B"/>
                </a:solidFill>
                <a:effectLst/>
                <a:uLnTx/>
                <a:uFillTx/>
                <a:latin typeface="+mn-lt"/>
                <a:ea typeface="DejaVu Sans" charset="0"/>
                <a:cs typeface="DejaVu Sans" charset="0"/>
              </a:rPr>
              <a:t>2/7/20</a:t>
            </a:r>
            <a:endParaRPr baseline="0" b="0" cap="none" sz="1200" i="0" kern="1200" kumimoji="0" lang="en-US" noProof="0" normalizeH="0" spc="0" strike="noStrike" u="none">
              <a:ln>
                <a:noFill/>
              </a:ln>
              <a:solidFill>
                <a:srgbClr val="8B8B8B"/>
              </a:solidFill>
              <a:effectLst/>
              <a:uLnTx/>
              <a:uFillTx/>
              <a:latin typeface="+mn-lt"/>
              <a:ea typeface="DejaVu Sans" charset="0"/>
              <a:cs typeface="DejaVu Sans" charset="0"/>
            </a:endParaRPr>
          </a:p>
        </p:txBody>
      </p:sp>
      <p:sp>
        <p:nvSpPr>
          <p:cNvPr id="1048598" name="Slide Number Placeholder 4"/>
          <p:cNvSpPr>
            <a:spLocks noGrp="1"/>
          </p:cNvSpPr>
          <p:nvPr>
            <p:ph type="sldNum" idx="11"/>
          </p:nvPr>
        </p:nvSpPr>
        <p:spPr/>
        <p:txBody>
          <a:bodyPr/>
          <a:p>
            <a:pPr eaLnBrk="1" hangingPunct="1" lvl="0">
              <a:buClr>
                <a:srgbClr val="000000"/>
              </a:buClr>
              <a:buSzPct val="100000"/>
              <a:buNone/>
            </a:pPr>
            <a:fld id="{9A0DB2DC-4C9A-4742-B13C-FB6460FD3503}" type="slidenum">
              <a:rPr altLang="en-US" dirty="0" lang="en-US"/>
            </a:fld>
            <a:endParaRPr altLang="en-US" dirty="0"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84" name=""/>
        <p:cNvGrpSpPr/>
        <p:nvPr/>
      </p:nvGrpSpPr>
      <p:grpSpPr>
        <a:xfrm>
          <a:off x="0" y="0"/>
          <a:ext cx="0" cy="0"/>
          <a:chOff x="0" y="0"/>
          <a:chExt cx="0" cy="0"/>
        </a:xfrm>
      </p:grpSpPr>
      <p:sp>
        <p:nvSpPr>
          <p:cNvPr id="1048676" name="Title 1"/>
          <p:cNvSpPr>
            <a:spLocks noGrp="1"/>
          </p:cNvSpPr>
          <p:nvPr>
            <p:ph type="title"/>
          </p:nvPr>
        </p:nvSpPr>
        <p:spPr>
          <a:xfrm>
            <a:off x="963084" y="4406901"/>
            <a:ext cx="10363200" cy="1362075"/>
          </a:xfrm>
        </p:spPr>
        <p:txBody>
          <a:bodyPr anchor="t"/>
          <a:lstStyle>
            <a:lvl1pPr algn="l">
              <a:defRPr b="1" cap="all" sz="4000"/>
            </a:lvl1pPr>
          </a:lstStyle>
          <a:p>
            <a:r>
              <a:rPr lang="en-US"/>
              <a:t>Click to edit Master title style</a:t>
            </a:r>
            <a:endParaRPr lang="en-US"/>
          </a:p>
        </p:txBody>
      </p:sp>
      <p:sp>
        <p:nvSpPr>
          <p:cNvPr id="1048677" name="Text Placeholder 2"/>
          <p:cNvSpPr>
            <a:spLocks noGrp="1"/>
          </p:cNvSpPr>
          <p:nvPr>
            <p:ph type="body" idx="1"/>
          </p:nvPr>
        </p:nvSpPr>
        <p:spPr>
          <a:xfrm>
            <a:off x="963084" y="2906713"/>
            <a:ext cx="10363200" cy="1500187"/>
          </a:xfrm>
        </p:spPr>
        <p:txBody>
          <a:bodyPr anchor="b"/>
          <a:lstStyle>
            <a:lvl1pPr indent="0" marL="0">
              <a:buNone/>
              <a:defRPr sz="2000"/>
            </a:lvl1pPr>
            <a:lvl2pPr indent="0" marL="457200">
              <a:buNone/>
              <a:defRPr sz="1800"/>
            </a:lvl2pPr>
            <a:lvl3pPr indent="0" marL="914400">
              <a:buNone/>
              <a:defRPr sz="1600"/>
            </a:lvl3pPr>
            <a:lvl4pPr indent="0" marL="1371600">
              <a:buNone/>
              <a:defRPr sz="1400"/>
            </a:lvl4pPr>
            <a:lvl5pPr indent="0" marL="1828800">
              <a:buNone/>
              <a:defRPr sz="1400"/>
            </a:lvl5pPr>
            <a:lvl6pPr indent="0" marL="2286000">
              <a:buNone/>
              <a:defRPr sz="1400"/>
            </a:lvl6pPr>
            <a:lvl7pPr indent="0" marL="2743200">
              <a:buNone/>
              <a:defRPr sz="1400"/>
            </a:lvl7pPr>
            <a:lvl8pPr indent="0" marL="3200400">
              <a:buNone/>
              <a:defRPr sz="1400"/>
            </a:lvl8pPr>
            <a:lvl9pPr indent="0" marL="3657600">
              <a:buNone/>
              <a:defRPr sz="1400"/>
            </a:lvl9pPr>
          </a:lstStyle>
          <a:p>
            <a:pPr lvl="0"/>
            <a:r>
              <a:rPr lang="en-US"/>
              <a:t>Click to edit Master text styles</a:t>
            </a:r>
            <a:endParaRPr lang="en-US"/>
          </a:p>
        </p:txBody>
      </p:sp>
      <p:sp>
        <p:nvSpPr>
          <p:cNvPr id="1048678" name="Date Placeholder 3"/>
          <p:cNvSpPr>
            <a:spLocks noGrp="1"/>
          </p:cNvSpPr>
          <p:nvPr>
            <p:ph type="dt" idx="10"/>
          </p:nvPr>
        </p:nvSpPr>
        <p:spPr/>
        <p:txBody>
          <a:bodyPr/>
          <a:p>
            <a:pPr algn="l" defTabSz="457200" eaLnBrk="1" fontAlgn="base" hangingPunct="1" indent="0" latinLnBrk="0" lvl="0" marL="0" marR="0" rtl="0">
              <a:lnSpc>
                <a:spcPct val="100000"/>
              </a:lnSpc>
              <a:spcBef>
                <a:spcPct val="0"/>
              </a:spcBef>
              <a:spcAft>
                <a:spcPct val="0"/>
              </a:spcAft>
              <a:buClr>
                <a:srgbClr val="000000"/>
              </a:buClr>
              <a:buSzPct val="100000"/>
              <a:buFont typeface="Times New Roman" panose="02020603050405020304" pitchFamily="18" charset="0"/>
              <a:buNone/>
              <a:tabLst>
                <a:tab algn="l" pos="457200"/>
                <a:tab algn="l" pos="914400"/>
                <a:tab algn="l" pos="1371600"/>
                <a:tab algn="l" pos="1828800"/>
              </a:tabLst>
            </a:pPr>
            <a:r>
              <a:rPr baseline="0" b="0" cap="none" sz="1200" i="0" kern="1200" kumimoji="0" lang="en-US" noProof="0" normalizeH="0" spc="0" strike="noStrike" u="none">
                <a:ln>
                  <a:noFill/>
                </a:ln>
                <a:solidFill>
                  <a:srgbClr val="8B8B8B"/>
                </a:solidFill>
                <a:effectLst/>
                <a:uLnTx/>
                <a:uFillTx/>
                <a:latin typeface="+mn-lt"/>
                <a:ea typeface="DejaVu Sans" charset="0"/>
                <a:cs typeface="DejaVu Sans" charset="0"/>
              </a:rPr>
              <a:t>2/7/20</a:t>
            </a:r>
            <a:endParaRPr baseline="0" b="0" cap="none" sz="1200" i="0" kern="1200" kumimoji="0" lang="en-US" noProof="0" normalizeH="0" spc="0" strike="noStrike" u="none">
              <a:ln>
                <a:noFill/>
              </a:ln>
              <a:solidFill>
                <a:srgbClr val="8B8B8B"/>
              </a:solidFill>
              <a:effectLst/>
              <a:uLnTx/>
              <a:uFillTx/>
              <a:latin typeface="+mn-lt"/>
              <a:ea typeface="DejaVu Sans" charset="0"/>
              <a:cs typeface="DejaVu Sans" charset="0"/>
            </a:endParaRPr>
          </a:p>
        </p:txBody>
      </p:sp>
      <p:sp>
        <p:nvSpPr>
          <p:cNvPr id="1048679" name="Slide Number Placeholder 4"/>
          <p:cNvSpPr>
            <a:spLocks noGrp="1"/>
          </p:cNvSpPr>
          <p:nvPr>
            <p:ph type="sldNum" idx="11"/>
          </p:nvPr>
        </p:nvSpPr>
        <p:spPr/>
        <p:txBody>
          <a:bodyPr/>
          <a:p>
            <a:pPr eaLnBrk="1" hangingPunct="1" lvl="0">
              <a:buClr>
                <a:srgbClr val="000000"/>
              </a:buClr>
              <a:buSzPct val="100000"/>
              <a:buNone/>
            </a:pPr>
            <a:fld id="{9A0DB2DC-4C9A-4742-B13C-FB6460FD3503}" type="slidenum">
              <a:rPr altLang="en-US" dirty="0" lang="en-US"/>
            </a:fld>
            <a:endParaRPr altLang="en-US" dirty="0"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87" name=""/>
        <p:cNvGrpSpPr/>
        <p:nvPr/>
      </p:nvGrpSpPr>
      <p:grpSpPr>
        <a:xfrm>
          <a:off x="0" y="0"/>
          <a:ext cx="0" cy="0"/>
          <a:chOff x="0" y="0"/>
          <a:chExt cx="0" cy="0"/>
        </a:xfrm>
      </p:grpSpPr>
      <p:sp>
        <p:nvSpPr>
          <p:cNvPr id="1048689" name="Title 1"/>
          <p:cNvSpPr>
            <a:spLocks noGrp="1"/>
          </p:cNvSpPr>
          <p:nvPr>
            <p:ph type="title"/>
          </p:nvPr>
        </p:nvSpPr>
        <p:spPr/>
        <p:txBody>
          <a:bodyPr/>
          <a:p>
            <a:r>
              <a:rPr lang="en-US"/>
              <a:t>Click to edit Master title style</a:t>
            </a:r>
            <a:endParaRPr lang="en-US"/>
          </a:p>
        </p:txBody>
      </p:sp>
      <p:sp>
        <p:nvSpPr>
          <p:cNvPr id="1048690" name="Content Placeholder 2"/>
          <p:cNvSpPr>
            <a:spLocks noGrp="1"/>
          </p:cNvSpPr>
          <p:nvPr>
            <p:ph sz="half" idx="1"/>
          </p:nvPr>
        </p:nvSpPr>
        <p:spPr>
          <a:xfrm>
            <a:off x="609601" y="1600201"/>
            <a:ext cx="5382684"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691" name="Content Placeholder 3"/>
          <p:cNvSpPr>
            <a:spLocks noGrp="1"/>
          </p:cNvSpPr>
          <p:nvPr>
            <p:ph sz="half" idx="2"/>
          </p:nvPr>
        </p:nvSpPr>
        <p:spPr>
          <a:xfrm>
            <a:off x="6195484" y="1600201"/>
            <a:ext cx="5384800"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692" name="Date Placeholder 4"/>
          <p:cNvSpPr>
            <a:spLocks noGrp="1"/>
          </p:cNvSpPr>
          <p:nvPr>
            <p:ph type="dt" idx="10"/>
          </p:nvPr>
        </p:nvSpPr>
        <p:spPr/>
        <p:txBody>
          <a:bodyPr/>
          <a:p>
            <a:pPr algn="l" defTabSz="457200" eaLnBrk="1" fontAlgn="base" hangingPunct="1" indent="0" latinLnBrk="0" lvl="0" marL="0" marR="0" rtl="0">
              <a:lnSpc>
                <a:spcPct val="100000"/>
              </a:lnSpc>
              <a:spcBef>
                <a:spcPct val="0"/>
              </a:spcBef>
              <a:spcAft>
                <a:spcPct val="0"/>
              </a:spcAft>
              <a:buClr>
                <a:srgbClr val="000000"/>
              </a:buClr>
              <a:buSzPct val="100000"/>
              <a:buFont typeface="Times New Roman" panose="02020603050405020304" pitchFamily="18" charset="0"/>
              <a:buNone/>
              <a:tabLst>
                <a:tab algn="l" pos="457200"/>
                <a:tab algn="l" pos="914400"/>
                <a:tab algn="l" pos="1371600"/>
                <a:tab algn="l" pos="1828800"/>
              </a:tabLst>
            </a:pPr>
            <a:r>
              <a:rPr baseline="0" b="0" cap="none" sz="1200" i="0" kern="1200" kumimoji="0" lang="en-US" noProof="0" normalizeH="0" spc="0" strike="noStrike" u="none">
                <a:ln>
                  <a:noFill/>
                </a:ln>
                <a:solidFill>
                  <a:srgbClr val="8B8B8B"/>
                </a:solidFill>
                <a:effectLst/>
                <a:uLnTx/>
                <a:uFillTx/>
                <a:latin typeface="+mn-lt"/>
                <a:ea typeface="DejaVu Sans" charset="0"/>
                <a:cs typeface="DejaVu Sans" charset="0"/>
              </a:rPr>
              <a:t>2/7/20</a:t>
            </a:r>
            <a:endParaRPr baseline="0" b="0" cap="none" sz="1200" i="0" kern="1200" kumimoji="0" lang="en-US" noProof="0" normalizeH="0" spc="0" strike="noStrike" u="none">
              <a:ln>
                <a:noFill/>
              </a:ln>
              <a:solidFill>
                <a:srgbClr val="8B8B8B"/>
              </a:solidFill>
              <a:effectLst/>
              <a:uLnTx/>
              <a:uFillTx/>
              <a:latin typeface="+mn-lt"/>
              <a:ea typeface="DejaVu Sans" charset="0"/>
              <a:cs typeface="DejaVu Sans" charset="0"/>
            </a:endParaRPr>
          </a:p>
        </p:txBody>
      </p:sp>
      <p:sp>
        <p:nvSpPr>
          <p:cNvPr id="1048693" name="Slide Number Placeholder 5"/>
          <p:cNvSpPr>
            <a:spLocks noGrp="1"/>
          </p:cNvSpPr>
          <p:nvPr>
            <p:ph type="sldNum" idx="11"/>
          </p:nvPr>
        </p:nvSpPr>
        <p:spPr/>
        <p:txBody>
          <a:bodyPr/>
          <a:p>
            <a:pPr eaLnBrk="1" hangingPunct="1" lvl="0">
              <a:buClr>
                <a:srgbClr val="000000"/>
              </a:buClr>
              <a:buSzPct val="100000"/>
              <a:buNone/>
            </a:pPr>
            <a:fld id="{9A0DB2DC-4C9A-4742-B13C-FB6460FD3503}" type="slidenum">
              <a:rPr altLang="en-US" dirty="0" lang="en-US"/>
            </a:fld>
            <a:endParaRPr altLang="en-US" dirty="0"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86" name=""/>
        <p:cNvGrpSpPr/>
        <p:nvPr/>
      </p:nvGrpSpPr>
      <p:grpSpPr>
        <a:xfrm>
          <a:off x="0" y="0"/>
          <a:ext cx="0" cy="0"/>
          <a:chOff x="0" y="0"/>
          <a:chExt cx="0" cy="0"/>
        </a:xfrm>
      </p:grpSpPr>
      <p:sp>
        <p:nvSpPr>
          <p:cNvPr id="1048682" name="Title 1"/>
          <p:cNvSpPr>
            <a:spLocks noGrp="1"/>
          </p:cNvSpPr>
          <p:nvPr>
            <p:ph type="title"/>
          </p:nvPr>
        </p:nvSpPr>
        <p:spPr>
          <a:xfrm>
            <a:off x="609600" y="274638"/>
            <a:ext cx="10972800" cy="1143000"/>
          </a:xfrm>
        </p:spPr>
        <p:txBody>
          <a:bodyPr/>
          <a:p>
            <a:r>
              <a:rPr lang="en-US"/>
              <a:t>Click to edit Master title style</a:t>
            </a:r>
            <a:endParaRPr lang="en-US"/>
          </a:p>
        </p:txBody>
      </p:sp>
      <p:sp>
        <p:nvSpPr>
          <p:cNvPr id="1048683" name="Text Placeholder 2"/>
          <p:cNvSpPr>
            <a:spLocks noGrp="1"/>
          </p:cNvSpPr>
          <p:nvPr>
            <p:ph type="body" idx="1"/>
          </p:nvPr>
        </p:nvSpPr>
        <p:spPr>
          <a:xfrm>
            <a:off x="609600" y="1535113"/>
            <a:ext cx="5386917"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endParaRPr lang="en-US"/>
          </a:p>
        </p:txBody>
      </p:sp>
      <p:sp>
        <p:nvSpPr>
          <p:cNvPr id="104868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685" name="Text Placeholder 4"/>
          <p:cNvSpPr>
            <a:spLocks noGrp="1"/>
          </p:cNvSpPr>
          <p:nvPr>
            <p:ph type="body" sz="quarter" idx="3"/>
          </p:nvPr>
        </p:nvSpPr>
        <p:spPr>
          <a:xfrm>
            <a:off x="6193368" y="1535113"/>
            <a:ext cx="5389033"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endParaRPr lang="en-US"/>
          </a:p>
        </p:txBody>
      </p:sp>
      <p:sp>
        <p:nvSpPr>
          <p:cNvPr id="104868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687" name="Date Placeholder 6"/>
          <p:cNvSpPr>
            <a:spLocks noGrp="1"/>
          </p:cNvSpPr>
          <p:nvPr>
            <p:ph type="dt" idx="10"/>
          </p:nvPr>
        </p:nvSpPr>
        <p:spPr/>
        <p:txBody>
          <a:bodyPr/>
          <a:p>
            <a:pPr algn="l" defTabSz="457200" eaLnBrk="1" fontAlgn="base" hangingPunct="1" indent="0" latinLnBrk="0" lvl="0" marL="0" marR="0" rtl="0">
              <a:lnSpc>
                <a:spcPct val="100000"/>
              </a:lnSpc>
              <a:spcBef>
                <a:spcPct val="0"/>
              </a:spcBef>
              <a:spcAft>
                <a:spcPct val="0"/>
              </a:spcAft>
              <a:buClr>
                <a:srgbClr val="000000"/>
              </a:buClr>
              <a:buSzPct val="100000"/>
              <a:buFont typeface="Times New Roman" panose="02020603050405020304" pitchFamily="18" charset="0"/>
              <a:buNone/>
              <a:tabLst>
                <a:tab algn="l" pos="457200"/>
                <a:tab algn="l" pos="914400"/>
                <a:tab algn="l" pos="1371600"/>
                <a:tab algn="l" pos="1828800"/>
              </a:tabLst>
            </a:pPr>
            <a:r>
              <a:rPr baseline="0" b="0" cap="none" sz="1200" i="0" kern="1200" kumimoji="0" lang="en-US" noProof="0" normalizeH="0" spc="0" strike="noStrike" u="none">
                <a:ln>
                  <a:noFill/>
                </a:ln>
                <a:solidFill>
                  <a:srgbClr val="8B8B8B"/>
                </a:solidFill>
                <a:effectLst/>
                <a:uLnTx/>
                <a:uFillTx/>
                <a:latin typeface="+mn-lt"/>
                <a:ea typeface="DejaVu Sans" charset="0"/>
                <a:cs typeface="DejaVu Sans" charset="0"/>
              </a:rPr>
              <a:t>2/7/20</a:t>
            </a:r>
            <a:endParaRPr baseline="0" b="0" cap="none" sz="1200" i="0" kern="1200" kumimoji="0" lang="en-US" noProof="0" normalizeH="0" spc="0" strike="noStrike" u="none">
              <a:ln>
                <a:noFill/>
              </a:ln>
              <a:solidFill>
                <a:srgbClr val="8B8B8B"/>
              </a:solidFill>
              <a:effectLst/>
              <a:uLnTx/>
              <a:uFillTx/>
              <a:latin typeface="+mn-lt"/>
              <a:ea typeface="DejaVu Sans" charset="0"/>
              <a:cs typeface="DejaVu Sans" charset="0"/>
            </a:endParaRPr>
          </a:p>
        </p:txBody>
      </p:sp>
      <p:sp>
        <p:nvSpPr>
          <p:cNvPr id="1048688" name="Slide Number Placeholder 7"/>
          <p:cNvSpPr>
            <a:spLocks noGrp="1"/>
          </p:cNvSpPr>
          <p:nvPr>
            <p:ph type="sldNum" idx="11"/>
          </p:nvPr>
        </p:nvSpPr>
        <p:spPr/>
        <p:txBody>
          <a:bodyPr/>
          <a:p>
            <a:pPr eaLnBrk="1" hangingPunct="1" lvl="0">
              <a:buClr>
                <a:srgbClr val="000000"/>
              </a:buClr>
              <a:buSzPct val="100000"/>
              <a:buNone/>
            </a:pPr>
            <a:fld id="{9A0DB2DC-4C9A-4742-B13C-FB6460FD3503}" type="slidenum">
              <a:rPr altLang="en-US" dirty="0" lang="en-US"/>
            </a:fld>
            <a:endParaRPr altLang="en-US" dirty="0"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78" name=""/>
        <p:cNvGrpSpPr/>
        <p:nvPr/>
      </p:nvGrpSpPr>
      <p:grpSpPr>
        <a:xfrm>
          <a:off x="0" y="0"/>
          <a:ext cx="0" cy="0"/>
          <a:chOff x="0" y="0"/>
          <a:chExt cx="0" cy="0"/>
        </a:xfrm>
      </p:grpSpPr>
      <p:sp>
        <p:nvSpPr>
          <p:cNvPr id="1048651" name="Title 1"/>
          <p:cNvSpPr>
            <a:spLocks noGrp="1"/>
          </p:cNvSpPr>
          <p:nvPr>
            <p:ph type="title"/>
          </p:nvPr>
        </p:nvSpPr>
        <p:spPr/>
        <p:txBody>
          <a:bodyPr/>
          <a:p>
            <a:r>
              <a:rPr lang="en-US"/>
              <a:t>Click to edit Master title style</a:t>
            </a:r>
            <a:endParaRPr lang="en-US"/>
          </a:p>
        </p:txBody>
      </p:sp>
      <p:sp>
        <p:nvSpPr>
          <p:cNvPr id="1048652" name="Date Placeholder 2"/>
          <p:cNvSpPr>
            <a:spLocks noGrp="1"/>
          </p:cNvSpPr>
          <p:nvPr>
            <p:ph type="dt" idx="10"/>
          </p:nvPr>
        </p:nvSpPr>
        <p:spPr/>
        <p:txBody>
          <a:bodyPr/>
          <a:p>
            <a:pPr algn="l" defTabSz="457200" eaLnBrk="1" fontAlgn="base" hangingPunct="1" indent="0" latinLnBrk="0" lvl="0" marL="0" marR="0" rtl="0">
              <a:lnSpc>
                <a:spcPct val="100000"/>
              </a:lnSpc>
              <a:spcBef>
                <a:spcPct val="0"/>
              </a:spcBef>
              <a:spcAft>
                <a:spcPct val="0"/>
              </a:spcAft>
              <a:buClr>
                <a:srgbClr val="000000"/>
              </a:buClr>
              <a:buSzPct val="100000"/>
              <a:buFont typeface="Times New Roman" panose="02020603050405020304" pitchFamily="18" charset="0"/>
              <a:buNone/>
              <a:tabLst>
                <a:tab algn="l" pos="457200"/>
                <a:tab algn="l" pos="914400"/>
                <a:tab algn="l" pos="1371600"/>
                <a:tab algn="l" pos="1828800"/>
              </a:tabLst>
            </a:pPr>
            <a:r>
              <a:rPr baseline="0" b="0" cap="none" sz="1200" i="0" kern="1200" kumimoji="0" lang="en-US" noProof="0" normalizeH="0" spc="0" strike="noStrike" u="none">
                <a:ln>
                  <a:noFill/>
                </a:ln>
                <a:solidFill>
                  <a:srgbClr val="8B8B8B"/>
                </a:solidFill>
                <a:effectLst/>
                <a:uLnTx/>
                <a:uFillTx/>
                <a:latin typeface="+mn-lt"/>
                <a:ea typeface="DejaVu Sans" charset="0"/>
                <a:cs typeface="DejaVu Sans" charset="0"/>
              </a:rPr>
              <a:t>2/7/20</a:t>
            </a:r>
            <a:endParaRPr baseline="0" b="0" cap="none" sz="1200" i="0" kern="1200" kumimoji="0" lang="en-US" noProof="0" normalizeH="0" spc="0" strike="noStrike" u="none">
              <a:ln>
                <a:noFill/>
              </a:ln>
              <a:solidFill>
                <a:srgbClr val="8B8B8B"/>
              </a:solidFill>
              <a:effectLst/>
              <a:uLnTx/>
              <a:uFillTx/>
              <a:latin typeface="+mn-lt"/>
              <a:ea typeface="DejaVu Sans" charset="0"/>
              <a:cs typeface="DejaVu Sans" charset="0"/>
            </a:endParaRPr>
          </a:p>
        </p:txBody>
      </p:sp>
      <p:sp>
        <p:nvSpPr>
          <p:cNvPr id="1048653" name="Slide Number Placeholder 3"/>
          <p:cNvSpPr>
            <a:spLocks noGrp="1"/>
          </p:cNvSpPr>
          <p:nvPr>
            <p:ph type="sldNum" idx="11"/>
          </p:nvPr>
        </p:nvSpPr>
        <p:spPr/>
        <p:txBody>
          <a:bodyPr/>
          <a:p>
            <a:pPr eaLnBrk="1" hangingPunct="1" lvl="0">
              <a:buClr>
                <a:srgbClr val="000000"/>
              </a:buClr>
              <a:buSzPct val="100000"/>
              <a:buNone/>
            </a:pPr>
            <a:fld id="{9A0DB2DC-4C9A-4742-B13C-FB6460FD3503}" type="slidenum">
              <a:rPr altLang="en-US" dirty="0" lang="en-US"/>
            </a:fld>
            <a:endParaRPr altLang="en-US" dirty="0"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85" name=""/>
        <p:cNvGrpSpPr/>
        <p:nvPr/>
      </p:nvGrpSpPr>
      <p:grpSpPr>
        <a:xfrm>
          <a:off x="0" y="0"/>
          <a:ext cx="0" cy="0"/>
          <a:chOff x="0" y="0"/>
          <a:chExt cx="0" cy="0"/>
        </a:xfrm>
      </p:grpSpPr>
      <p:sp>
        <p:nvSpPr>
          <p:cNvPr id="1048680" name="Date Placeholder 1"/>
          <p:cNvSpPr>
            <a:spLocks noGrp="1"/>
          </p:cNvSpPr>
          <p:nvPr>
            <p:ph type="dt" idx="10"/>
          </p:nvPr>
        </p:nvSpPr>
        <p:spPr/>
        <p:txBody>
          <a:bodyPr/>
          <a:p>
            <a:pPr algn="l" defTabSz="457200" eaLnBrk="1" fontAlgn="base" hangingPunct="1" indent="0" latinLnBrk="0" lvl="0" marL="0" marR="0" rtl="0">
              <a:lnSpc>
                <a:spcPct val="100000"/>
              </a:lnSpc>
              <a:spcBef>
                <a:spcPct val="0"/>
              </a:spcBef>
              <a:spcAft>
                <a:spcPct val="0"/>
              </a:spcAft>
              <a:buClr>
                <a:srgbClr val="000000"/>
              </a:buClr>
              <a:buSzPct val="100000"/>
              <a:buFont typeface="Times New Roman" panose="02020603050405020304" pitchFamily="18" charset="0"/>
              <a:buNone/>
              <a:tabLst>
                <a:tab algn="l" pos="457200"/>
                <a:tab algn="l" pos="914400"/>
                <a:tab algn="l" pos="1371600"/>
                <a:tab algn="l" pos="1828800"/>
              </a:tabLst>
            </a:pPr>
            <a:r>
              <a:rPr baseline="0" b="0" cap="none" sz="1200" i="0" kern="1200" kumimoji="0" lang="en-US" noProof="0" normalizeH="0" spc="0" strike="noStrike" u="none">
                <a:ln>
                  <a:noFill/>
                </a:ln>
                <a:solidFill>
                  <a:srgbClr val="8B8B8B"/>
                </a:solidFill>
                <a:effectLst/>
                <a:uLnTx/>
                <a:uFillTx/>
                <a:latin typeface="+mn-lt"/>
                <a:ea typeface="DejaVu Sans" charset="0"/>
                <a:cs typeface="DejaVu Sans" charset="0"/>
              </a:rPr>
              <a:t>2/7/20</a:t>
            </a:r>
            <a:endParaRPr baseline="0" b="0" cap="none" sz="1200" i="0" kern="1200" kumimoji="0" lang="en-US" noProof="0" normalizeH="0" spc="0" strike="noStrike" u="none">
              <a:ln>
                <a:noFill/>
              </a:ln>
              <a:solidFill>
                <a:srgbClr val="8B8B8B"/>
              </a:solidFill>
              <a:effectLst/>
              <a:uLnTx/>
              <a:uFillTx/>
              <a:latin typeface="+mn-lt"/>
              <a:ea typeface="DejaVu Sans" charset="0"/>
              <a:cs typeface="DejaVu Sans" charset="0"/>
            </a:endParaRPr>
          </a:p>
        </p:txBody>
      </p:sp>
      <p:sp>
        <p:nvSpPr>
          <p:cNvPr id="1048681" name="Slide Number Placeholder 2"/>
          <p:cNvSpPr>
            <a:spLocks noGrp="1"/>
          </p:cNvSpPr>
          <p:nvPr>
            <p:ph type="sldNum" idx="11"/>
          </p:nvPr>
        </p:nvSpPr>
        <p:spPr/>
        <p:txBody>
          <a:bodyPr/>
          <a:p>
            <a:pPr eaLnBrk="1" hangingPunct="1" lvl="0">
              <a:buClr>
                <a:srgbClr val="000000"/>
              </a:buClr>
              <a:buSzPct val="100000"/>
              <a:buNone/>
            </a:pPr>
            <a:fld id="{9A0DB2DC-4C9A-4742-B13C-FB6460FD3503}" type="slidenum">
              <a:rPr altLang="en-US" dirty="0" lang="en-US"/>
            </a:fld>
            <a:endParaRPr altLang="en-US" dirty="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91" name=""/>
        <p:cNvGrpSpPr/>
        <p:nvPr/>
      </p:nvGrpSpPr>
      <p:grpSpPr>
        <a:xfrm>
          <a:off x="0" y="0"/>
          <a:ext cx="0" cy="0"/>
          <a:chOff x="0" y="0"/>
          <a:chExt cx="0" cy="0"/>
        </a:xfrm>
      </p:grpSpPr>
      <p:sp>
        <p:nvSpPr>
          <p:cNvPr id="1048705" name="Title 1"/>
          <p:cNvSpPr>
            <a:spLocks noGrp="1"/>
          </p:cNvSpPr>
          <p:nvPr>
            <p:ph type="title"/>
          </p:nvPr>
        </p:nvSpPr>
        <p:spPr/>
        <p:txBody>
          <a:bodyPr/>
          <a:p>
            <a:r>
              <a:rPr lang="en-US"/>
              <a:t>Click to edit Master title style</a:t>
            </a:r>
            <a:endParaRPr lang="en-US"/>
          </a:p>
        </p:txBody>
      </p:sp>
      <p:sp>
        <p:nvSpPr>
          <p:cNvPr id="1048706" name="Content Placeholder 2"/>
          <p:cNvSpPr>
            <a:spLocks noGrp="1"/>
          </p:cNvSpPr>
          <p:nvPr>
            <p:ph idx="1"/>
          </p:nvPr>
        </p:nvSpPr>
        <p:spPr/>
        <p:txBody>
          <a:bodyPr/>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707" name="Date Placeholder 3"/>
          <p:cNvSpPr>
            <a:spLocks noGrp="1"/>
          </p:cNvSpPr>
          <p:nvPr>
            <p:ph type="dt" idx="10"/>
          </p:nvPr>
        </p:nvSpPr>
        <p:spPr/>
        <p:txBody>
          <a:bodyPr/>
          <a:p>
            <a:pPr algn="l" defTabSz="457200" eaLnBrk="1" fontAlgn="base" hangingPunct="1" indent="0" latinLnBrk="0" lvl="0" marL="0" marR="0" rtl="0">
              <a:lnSpc>
                <a:spcPct val="100000"/>
              </a:lnSpc>
              <a:spcBef>
                <a:spcPct val="0"/>
              </a:spcBef>
              <a:spcAft>
                <a:spcPct val="0"/>
              </a:spcAft>
              <a:buClr>
                <a:srgbClr val="000000"/>
              </a:buClr>
              <a:buSzPct val="100000"/>
              <a:buFont typeface="Times New Roman" panose="02020603050405020304" pitchFamily="18" charset="0"/>
              <a:buNone/>
              <a:tabLst>
                <a:tab algn="l" pos="457200"/>
                <a:tab algn="l" pos="914400"/>
                <a:tab algn="l" pos="1371600"/>
                <a:tab algn="l" pos="1828800"/>
              </a:tabLst>
            </a:pPr>
            <a:r>
              <a:rPr baseline="0" b="0" cap="none" sz="1200" i="0" kern="1200" kumimoji="0" lang="en-US" noProof="0" normalizeH="0" spc="0" strike="noStrike" u="none">
                <a:ln>
                  <a:noFill/>
                </a:ln>
                <a:solidFill>
                  <a:srgbClr val="8B8B8B"/>
                </a:solidFill>
                <a:effectLst/>
                <a:uLnTx/>
                <a:uFillTx/>
                <a:latin typeface="+mn-lt"/>
                <a:ea typeface="DejaVu Sans" charset="0"/>
                <a:cs typeface="DejaVu Sans" charset="0"/>
              </a:rPr>
              <a:t>2/7/20</a:t>
            </a:r>
            <a:endParaRPr baseline="0" b="0" cap="none" sz="1200" i="0" kern="1200" kumimoji="0" lang="en-US" noProof="0" normalizeH="0" spc="0" strike="noStrike" u="none">
              <a:ln>
                <a:noFill/>
              </a:ln>
              <a:solidFill>
                <a:srgbClr val="8B8B8B"/>
              </a:solidFill>
              <a:effectLst/>
              <a:uLnTx/>
              <a:uFillTx/>
              <a:latin typeface="+mn-lt"/>
              <a:ea typeface="DejaVu Sans" charset="0"/>
              <a:cs typeface="DejaVu Sans" charset="0"/>
            </a:endParaRPr>
          </a:p>
        </p:txBody>
      </p:sp>
      <p:sp>
        <p:nvSpPr>
          <p:cNvPr id="1048708" name="Slide Number Placeholder 4"/>
          <p:cNvSpPr>
            <a:spLocks noGrp="1"/>
          </p:cNvSpPr>
          <p:nvPr>
            <p:ph type="sldNum" idx="11"/>
          </p:nvPr>
        </p:nvSpPr>
        <p:spPr/>
        <p:txBody>
          <a:bodyPr/>
          <a:p>
            <a:pPr eaLnBrk="1" hangingPunct="1" lvl="0">
              <a:buClr>
                <a:srgbClr val="000000"/>
              </a:buClr>
              <a:buSzPct val="100000"/>
              <a:buNone/>
            </a:pPr>
            <a:fld id="{9A0DB2DC-4C9A-4742-B13C-FB6460FD3503}" type="slidenum">
              <a:rPr altLang="en-US" dirty="0" lang="en-US"/>
            </a:fld>
            <a:endParaRPr altLang="en-US" dirty="0"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81" name=""/>
        <p:cNvGrpSpPr/>
        <p:nvPr/>
      </p:nvGrpSpPr>
      <p:grpSpPr>
        <a:xfrm>
          <a:off x="0" y="0"/>
          <a:ext cx="0" cy="0"/>
          <a:chOff x="0" y="0"/>
          <a:chExt cx="0" cy="0"/>
        </a:xfrm>
      </p:grpSpPr>
      <p:sp>
        <p:nvSpPr>
          <p:cNvPr id="1048662" name="Title 1"/>
          <p:cNvSpPr>
            <a:spLocks noGrp="1"/>
          </p:cNvSpPr>
          <p:nvPr>
            <p:ph type="title"/>
          </p:nvPr>
        </p:nvSpPr>
        <p:spPr>
          <a:xfrm>
            <a:off x="609601" y="273050"/>
            <a:ext cx="4011084" cy="1162050"/>
          </a:xfrm>
        </p:spPr>
        <p:txBody>
          <a:bodyPr anchor="b"/>
          <a:lstStyle>
            <a:lvl1pPr algn="l">
              <a:defRPr b="1" sz="2000"/>
            </a:lvl1pPr>
          </a:lstStyle>
          <a:p>
            <a:r>
              <a:rPr lang="en-US"/>
              <a:t>Click to edit Master title style</a:t>
            </a:r>
            <a:endParaRPr lang="en-US"/>
          </a:p>
        </p:txBody>
      </p:sp>
      <p:sp>
        <p:nvSpPr>
          <p:cNvPr id="104866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664" name="Text Placeholder 3"/>
          <p:cNvSpPr>
            <a:spLocks noGrp="1"/>
          </p:cNvSpPr>
          <p:nvPr>
            <p:ph type="body" sz="half" idx="2"/>
          </p:nvPr>
        </p:nvSpPr>
        <p:spPr>
          <a:xfrm>
            <a:off x="609601" y="1435101"/>
            <a:ext cx="4011084" cy="4691063"/>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endParaRPr lang="en-US"/>
          </a:p>
        </p:txBody>
      </p:sp>
      <p:sp>
        <p:nvSpPr>
          <p:cNvPr id="1048665" name="Date Placeholder 4"/>
          <p:cNvSpPr>
            <a:spLocks noGrp="1"/>
          </p:cNvSpPr>
          <p:nvPr>
            <p:ph type="dt" idx="10"/>
          </p:nvPr>
        </p:nvSpPr>
        <p:spPr/>
        <p:txBody>
          <a:bodyPr/>
          <a:p>
            <a:pPr algn="l" defTabSz="457200" eaLnBrk="1" fontAlgn="base" hangingPunct="1" indent="0" latinLnBrk="0" lvl="0" marL="0" marR="0" rtl="0">
              <a:lnSpc>
                <a:spcPct val="100000"/>
              </a:lnSpc>
              <a:spcBef>
                <a:spcPct val="0"/>
              </a:spcBef>
              <a:spcAft>
                <a:spcPct val="0"/>
              </a:spcAft>
              <a:buClr>
                <a:srgbClr val="000000"/>
              </a:buClr>
              <a:buSzPct val="100000"/>
              <a:buFont typeface="Times New Roman" panose="02020603050405020304" pitchFamily="18" charset="0"/>
              <a:buNone/>
              <a:tabLst>
                <a:tab algn="l" pos="457200"/>
                <a:tab algn="l" pos="914400"/>
                <a:tab algn="l" pos="1371600"/>
                <a:tab algn="l" pos="1828800"/>
              </a:tabLst>
            </a:pPr>
            <a:r>
              <a:rPr baseline="0" b="0" cap="none" sz="1200" i="0" kern="1200" kumimoji="0" lang="en-US" noProof="0" normalizeH="0" spc="0" strike="noStrike" u="none">
                <a:ln>
                  <a:noFill/>
                </a:ln>
                <a:solidFill>
                  <a:srgbClr val="8B8B8B"/>
                </a:solidFill>
                <a:effectLst/>
                <a:uLnTx/>
                <a:uFillTx/>
                <a:latin typeface="+mn-lt"/>
                <a:ea typeface="DejaVu Sans" charset="0"/>
                <a:cs typeface="DejaVu Sans" charset="0"/>
              </a:rPr>
              <a:t>2/7/20</a:t>
            </a:r>
            <a:endParaRPr baseline="0" b="0" cap="none" sz="1200" i="0" kern="1200" kumimoji="0" lang="en-US" noProof="0" normalizeH="0" spc="0" strike="noStrike" u="none">
              <a:ln>
                <a:noFill/>
              </a:ln>
              <a:solidFill>
                <a:srgbClr val="8B8B8B"/>
              </a:solidFill>
              <a:effectLst/>
              <a:uLnTx/>
              <a:uFillTx/>
              <a:latin typeface="+mn-lt"/>
              <a:ea typeface="DejaVu Sans" charset="0"/>
              <a:cs typeface="DejaVu Sans" charset="0"/>
            </a:endParaRPr>
          </a:p>
        </p:txBody>
      </p:sp>
      <p:sp>
        <p:nvSpPr>
          <p:cNvPr id="1048666" name="Slide Number Placeholder 5"/>
          <p:cNvSpPr>
            <a:spLocks noGrp="1"/>
          </p:cNvSpPr>
          <p:nvPr>
            <p:ph type="sldNum" idx="11"/>
          </p:nvPr>
        </p:nvSpPr>
        <p:spPr/>
        <p:txBody>
          <a:bodyPr/>
          <a:p>
            <a:pPr eaLnBrk="1" hangingPunct="1" lvl="0">
              <a:buClr>
                <a:srgbClr val="000000"/>
              </a:buClr>
              <a:buSzPct val="100000"/>
              <a:buNone/>
            </a:pPr>
            <a:fld id="{9A0DB2DC-4C9A-4742-B13C-FB6460FD3503}" type="slidenum">
              <a:rPr altLang="en-US" dirty="0" lang="en-US"/>
            </a:fld>
            <a:endParaRPr altLang="en-US" dirty="0"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82" name=""/>
        <p:cNvGrpSpPr/>
        <p:nvPr/>
      </p:nvGrpSpPr>
      <p:grpSpPr>
        <a:xfrm>
          <a:off x="0" y="0"/>
          <a:ext cx="0" cy="0"/>
          <a:chOff x="0" y="0"/>
          <a:chExt cx="0" cy="0"/>
        </a:xfrm>
      </p:grpSpPr>
      <p:sp>
        <p:nvSpPr>
          <p:cNvPr id="1048667" name="Title 1"/>
          <p:cNvSpPr>
            <a:spLocks noGrp="1"/>
          </p:cNvSpPr>
          <p:nvPr>
            <p:ph type="title"/>
          </p:nvPr>
        </p:nvSpPr>
        <p:spPr>
          <a:xfrm>
            <a:off x="2389717" y="4800600"/>
            <a:ext cx="7315200" cy="566738"/>
          </a:xfrm>
        </p:spPr>
        <p:txBody>
          <a:bodyPr anchor="b"/>
          <a:lstStyle>
            <a:lvl1pPr algn="l">
              <a:defRPr b="1" sz="2000"/>
            </a:lvl1pPr>
          </a:lstStyle>
          <a:p>
            <a:r>
              <a:rPr lang="en-US"/>
              <a:t>Click to edit Master title style</a:t>
            </a:r>
            <a:endParaRPr lang="en-US"/>
          </a:p>
        </p:txBody>
      </p:sp>
      <p:sp>
        <p:nvSpPr>
          <p:cNvPr id="1048668" name="Picture Placeholder 2"/>
          <p:cNvSpPr>
            <a:spLocks noGrp="1"/>
          </p:cNvSpPr>
          <p:nvPr>
            <p:ph type="pic" idx="1"/>
          </p:nvPr>
        </p:nvSpPr>
        <p:spPr>
          <a:xfrm>
            <a:off x="2389717" y="612775"/>
            <a:ext cx="7315200" cy="4114800"/>
          </a:xfrm>
        </p:spPr>
        <p:txBody>
          <a:bodyPr anchor="t" anchorCtr="0" bIns="45720" compatLnSpc="1" lIns="91440" numCol="1" rIns="91440" tIns="45720" vert="horz" wrap="square"/>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pPr algn="l" defTabSz="457200" eaLnBrk="0" fontAlgn="base" hangingPunct="0" indent="0" latinLnBrk="0" lvl="0" marL="0" marR="0" rtl="0">
              <a:lnSpc>
                <a:spcPct val="83000"/>
              </a:lnSpc>
              <a:spcBef>
                <a:spcPts val="1425"/>
              </a:spcBef>
              <a:spcAft>
                <a:spcPct val="0"/>
              </a:spcAft>
              <a:buClr>
                <a:srgbClr val="000000"/>
              </a:buClr>
              <a:buSzPct val="100000"/>
              <a:buFont typeface="Times New Roman" panose="02020603050405020304" pitchFamily="18" charset="0"/>
              <a:buNone/>
            </a:pPr>
            <a:endParaRPr baseline="0" b="0" cap="none" sz="3200" i="0" kern="0" kumimoji="0" lang="en-US" noProof="0" normalizeH="0" spc="0" strike="noStrike" u="none">
              <a:ln>
                <a:noFill/>
              </a:ln>
              <a:solidFill>
                <a:srgbClr val="000000"/>
              </a:solidFill>
              <a:effectLst/>
              <a:uLnTx/>
              <a:uFillTx/>
              <a:latin typeface="+mn-lt"/>
              <a:ea typeface="+mn-ea"/>
              <a:cs typeface="+mn-cs"/>
            </a:endParaRPr>
          </a:p>
        </p:txBody>
      </p:sp>
      <p:sp>
        <p:nvSpPr>
          <p:cNvPr id="1048669" name="Text Placeholder 3"/>
          <p:cNvSpPr>
            <a:spLocks noGrp="1"/>
          </p:cNvSpPr>
          <p:nvPr>
            <p:ph type="body" sz="half" idx="2"/>
          </p:nvPr>
        </p:nvSpPr>
        <p:spPr>
          <a:xfrm>
            <a:off x="2389717" y="5367338"/>
            <a:ext cx="7315200" cy="804862"/>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endParaRPr lang="en-US"/>
          </a:p>
        </p:txBody>
      </p:sp>
      <p:sp>
        <p:nvSpPr>
          <p:cNvPr id="1048670" name="Date Placeholder 4"/>
          <p:cNvSpPr>
            <a:spLocks noGrp="1"/>
          </p:cNvSpPr>
          <p:nvPr>
            <p:ph type="dt" idx="10"/>
          </p:nvPr>
        </p:nvSpPr>
        <p:spPr/>
        <p:txBody>
          <a:bodyPr/>
          <a:p>
            <a:pPr algn="l" defTabSz="457200" eaLnBrk="1" fontAlgn="base" hangingPunct="1" indent="0" latinLnBrk="0" lvl="0" marL="0" marR="0" rtl="0">
              <a:lnSpc>
                <a:spcPct val="100000"/>
              </a:lnSpc>
              <a:spcBef>
                <a:spcPct val="0"/>
              </a:spcBef>
              <a:spcAft>
                <a:spcPct val="0"/>
              </a:spcAft>
              <a:buClr>
                <a:srgbClr val="000000"/>
              </a:buClr>
              <a:buSzPct val="100000"/>
              <a:buFont typeface="Times New Roman" panose="02020603050405020304" pitchFamily="18" charset="0"/>
              <a:buNone/>
              <a:tabLst>
                <a:tab algn="l" pos="457200"/>
                <a:tab algn="l" pos="914400"/>
                <a:tab algn="l" pos="1371600"/>
                <a:tab algn="l" pos="1828800"/>
              </a:tabLst>
            </a:pPr>
            <a:r>
              <a:rPr baseline="0" b="0" cap="none" sz="1200" i="0" kern="1200" kumimoji="0" lang="en-US" noProof="0" normalizeH="0" spc="0" strike="noStrike" u="none">
                <a:ln>
                  <a:noFill/>
                </a:ln>
                <a:solidFill>
                  <a:srgbClr val="8B8B8B"/>
                </a:solidFill>
                <a:effectLst/>
                <a:uLnTx/>
                <a:uFillTx/>
                <a:latin typeface="+mn-lt"/>
                <a:ea typeface="DejaVu Sans" charset="0"/>
                <a:cs typeface="DejaVu Sans" charset="0"/>
              </a:rPr>
              <a:t>2/7/20</a:t>
            </a:r>
            <a:endParaRPr baseline="0" b="0" cap="none" sz="1200" i="0" kern="1200" kumimoji="0" lang="en-US" noProof="0" normalizeH="0" spc="0" strike="noStrike" u="none">
              <a:ln>
                <a:noFill/>
              </a:ln>
              <a:solidFill>
                <a:srgbClr val="8B8B8B"/>
              </a:solidFill>
              <a:effectLst/>
              <a:uLnTx/>
              <a:uFillTx/>
              <a:latin typeface="+mn-lt"/>
              <a:ea typeface="DejaVu Sans" charset="0"/>
              <a:cs typeface="DejaVu Sans" charset="0"/>
            </a:endParaRPr>
          </a:p>
        </p:txBody>
      </p:sp>
      <p:sp>
        <p:nvSpPr>
          <p:cNvPr id="1048671" name="Slide Number Placeholder 5"/>
          <p:cNvSpPr>
            <a:spLocks noGrp="1"/>
          </p:cNvSpPr>
          <p:nvPr>
            <p:ph type="sldNum" idx="11"/>
          </p:nvPr>
        </p:nvSpPr>
        <p:spPr/>
        <p:txBody>
          <a:bodyPr/>
          <a:p>
            <a:pPr eaLnBrk="1" hangingPunct="1" lvl="0">
              <a:buClr>
                <a:srgbClr val="000000"/>
              </a:buClr>
              <a:buSzPct val="100000"/>
              <a:buNone/>
            </a:pPr>
            <a:fld id="{9A0DB2DC-4C9A-4742-B13C-FB6460FD3503}" type="slidenum">
              <a:rPr altLang="en-US" dirty="0" lang="en-US"/>
            </a:fld>
            <a:endParaRPr altLang="en-US" dirty="0"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83" name=""/>
        <p:cNvGrpSpPr/>
        <p:nvPr/>
      </p:nvGrpSpPr>
      <p:grpSpPr>
        <a:xfrm>
          <a:off x="0" y="0"/>
          <a:ext cx="0" cy="0"/>
          <a:chOff x="0" y="0"/>
          <a:chExt cx="0" cy="0"/>
        </a:xfrm>
      </p:grpSpPr>
      <p:sp>
        <p:nvSpPr>
          <p:cNvPr id="1048672" name="Title 1"/>
          <p:cNvSpPr>
            <a:spLocks noGrp="1"/>
          </p:cNvSpPr>
          <p:nvPr>
            <p:ph type="title"/>
          </p:nvPr>
        </p:nvSpPr>
        <p:spPr/>
        <p:txBody>
          <a:bodyPr/>
          <a:p>
            <a:r>
              <a:rPr lang="en-US"/>
              <a:t>Click to edit Master title style</a:t>
            </a:r>
            <a:endParaRPr lang="en-US"/>
          </a:p>
        </p:txBody>
      </p:sp>
      <p:sp>
        <p:nvSpPr>
          <p:cNvPr id="1048673" name="Vertical Text Placeholder 2"/>
          <p:cNvSpPr>
            <a:spLocks noGrp="1"/>
          </p:cNvSpPr>
          <p:nvPr>
            <p:ph type="body" orient="vert" idx="1"/>
          </p:nvPr>
        </p:nvSpPr>
        <p:spPr/>
        <p:txBody>
          <a:bodyPr vert="eaVert"/>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674" name="Date Placeholder 3"/>
          <p:cNvSpPr>
            <a:spLocks noGrp="1"/>
          </p:cNvSpPr>
          <p:nvPr>
            <p:ph type="dt" idx="10"/>
          </p:nvPr>
        </p:nvSpPr>
        <p:spPr/>
        <p:txBody>
          <a:bodyPr/>
          <a:p>
            <a:pPr algn="l" defTabSz="457200" eaLnBrk="1" fontAlgn="base" hangingPunct="1" indent="0" latinLnBrk="0" lvl="0" marL="0" marR="0" rtl="0">
              <a:lnSpc>
                <a:spcPct val="100000"/>
              </a:lnSpc>
              <a:spcBef>
                <a:spcPct val="0"/>
              </a:spcBef>
              <a:spcAft>
                <a:spcPct val="0"/>
              </a:spcAft>
              <a:buClr>
                <a:srgbClr val="000000"/>
              </a:buClr>
              <a:buSzPct val="100000"/>
              <a:buFont typeface="Times New Roman" panose="02020603050405020304" pitchFamily="18" charset="0"/>
              <a:buNone/>
              <a:tabLst>
                <a:tab algn="l" pos="457200"/>
                <a:tab algn="l" pos="914400"/>
                <a:tab algn="l" pos="1371600"/>
                <a:tab algn="l" pos="1828800"/>
              </a:tabLst>
            </a:pPr>
            <a:r>
              <a:rPr baseline="0" b="0" cap="none" sz="1200" i="0" kern="1200" kumimoji="0" lang="en-US" noProof="0" normalizeH="0" spc="0" strike="noStrike" u="none">
                <a:ln>
                  <a:noFill/>
                </a:ln>
                <a:solidFill>
                  <a:srgbClr val="8B8B8B"/>
                </a:solidFill>
                <a:effectLst/>
                <a:uLnTx/>
                <a:uFillTx/>
                <a:latin typeface="+mn-lt"/>
                <a:ea typeface="DejaVu Sans" charset="0"/>
                <a:cs typeface="DejaVu Sans" charset="0"/>
              </a:rPr>
              <a:t>2/7/20</a:t>
            </a:r>
            <a:endParaRPr baseline="0" b="0" cap="none" sz="1200" i="0" kern="1200" kumimoji="0" lang="en-US" noProof="0" normalizeH="0" spc="0" strike="noStrike" u="none">
              <a:ln>
                <a:noFill/>
              </a:ln>
              <a:solidFill>
                <a:srgbClr val="8B8B8B"/>
              </a:solidFill>
              <a:effectLst/>
              <a:uLnTx/>
              <a:uFillTx/>
              <a:latin typeface="+mn-lt"/>
              <a:ea typeface="DejaVu Sans" charset="0"/>
              <a:cs typeface="DejaVu Sans" charset="0"/>
            </a:endParaRPr>
          </a:p>
        </p:txBody>
      </p:sp>
      <p:sp>
        <p:nvSpPr>
          <p:cNvPr id="1048675" name="Slide Number Placeholder 4"/>
          <p:cNvSpPr>
            <a:spLocks noGrp="1"/>
          </p:cNvSpPr>
          <p:nvPr>
            <p:ph type="sldNum" idx="11"/>
          </p:nvPr>
        </p:nvSpPr>
        <p:spPr/>
        <p:txBody>
          <a:bodyPr/>
          <a:p>
            <a:pPr eaLnBrk="1" hangingPunct="1" lvl="0">
              <a:buClr>
                <a:srgbClr val="000000"/>
              </a:buClr>
              <a:buSzPct val="100000"/>
              <a:buNone/>
            </a:pPr>
            <a:fld id="{9A0DB2DC-4C9A-4742-B13C-FB6460FD3503}" type="slidenum">
              <a:rPr altLang="en-US" dirty="0" lang="en-US"/>
            </a:fld>
            <a:endParaRPr altLang="en-US" dirty="0"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80" name=""/>
        <p:cNvGrpSpPr/>
        <p:nvPr/>
      </p:nvGrpSpPr>
      <p:grpSpPr>
        <a:xfrm>
          <a:off x="0" y="0"/>
          <a:ext cx="0" cy="0"/>
          <a:chOff x="0" y="0"/>
          <a:chExt cx="0" cy="0"/>
        </a:xfrm>
      </p:grpSpPr>
      <p:sp>
        <p:nvSpPr>
          <p:cNvPr id="1048658" name="Vertical Title 1"/>
          <p:cNvSpPr>
            <a:spLocks noGrp="1"/>
          </p:cNvSpPr>
          <p:nvPr>
            <p:ph type="title" orient="vert"/>
          </p:nvPr>
        </p:nvSpPr>
        <p:spPr>
          <a:xfrm>
            <a:off x="8839201" y="274639"/>
            <a:ext cx="2741084" cy="5849937"/>
          </a:xfrm>
        </p:spPr>
        <p:txBody>
          <a:bodyPr vert="eaVert"/>
          <a:p>
            <a:r>
              <a:rPr lang="en-US"/>
              <a:t>Click to edit Master title style</a:t>
            </a:r>
            <a:endParaRPr lang="en-US"/>
          </a:p>
        </p:txBody>
      </p:sp>
      <p:sp>
        <p:nvSpPr>
          <p:cNvPr id="1048659" name="Vertical Text Placeholder 2"/>
          <p:cNvSpPr>
            <a:spLocks noGrp="1"/>
          </p:cNvSpPr>
          <p:nvPr>
            <p:ph type="body" orient="vert" idx="1"/>
          </p:nvPr>
        </p:nvSpPr>
        <p:spPr>
          <a:xfrm>
            <a:off x="609600" y="274639"/>
            <a:ext cx="8026400" cy="5849937"/>
          </a:xfrm>
        </p:spPr>
        <p:txBody>
          <a:bodyPr vert="eaVert"/>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660" name="Date Placeholder 3"/>
          <p:cNvSpPr>
            <a:spLocks noGrp="1"/>
          </p:cNvSpPr>
          <p:nvPr>
            <p:ph type="dt" idx="10"/>
          </p:nvPr>
        </p:nvSpPr>
        <p:spPr/>
        <p:txBody>
          <a:bodyPr/>
          <a:p>
            <a:pPr algn="l" defTabSz="457200" eaLnBrk="1" fontAlgn="base" hangingPunct="1" indent="0" latinLnBrk="0" lvl="0" marL="0" marR="0" rtl="0">
              <a:lnSpc>
                <a:spcPct val="100000"/>
              </a:lnSpc>
              <a:spcBef>
                <a:spcPct val="0"/>
              </a:spcBef>
              <a:spcAft>
                <a:spcPct val="0"/>
              </a:spcAft>
              <a:buClr>
                <a:srgbClr val="000000"/>
              </a:buClr>
              <a:buSzPct val="100000"/>
              <a:buFont typeface="Times New Roman" panose="02020603050405020304" pitchFamily="18" charset="0"/>
              <a:buNone/>
              <a:tabLst>
                <a:tab algn="l" pos="457200"/>
                <a:tab algn="l" pos="914400"/>
                <a:tab algn="l" pos="1371600"/>
                <a:tab algn="l" pos="1828800"/>
              </a:tabLst>
            </a:pPr>
            <a:r>
              <a:rPr baseline="0" b="0" cap="none" sz="1200" i="0" kern="1200" kumimoji="0" lang="en-US" noProof="0" normalizeH="0" spc="0" strike="noStrike" u="none">
                <a:ln>
                  <a:noFill/>
                </a:ln>
                <a:solidFill>
                  <a:srgbClr val="8B8B8B"/>
                </a:solidFill>
                <a:effectLst/>
                <a:uLnTx/>
                <a:uFillTx/>
                <a:latin typeface="+mn-lt"/>
                <a:ea typeface="DejaVu Sans" charset="0"/>
                <a:cs typeface="DejaVu Sans" charset="0"/>
              </a:rPr>
              <a:t>2/7/20</a:t>
            </a:r>
            <a:endParaRPr baseline="0" b="0" cap="none" sz="1200" i="0" kern="1200" kumimoji="0" lang="en-US" noProof="0" normalizeH="0" spc="0" strike="noStrike" u="none">
              <a:ln>
                <a:noFill/>
              </a:ln>
              <a:solidFill>
                <a:srgbClr val="8B8B8B"/>
              </a:solidFill>
              <a:effectLst/>
              <a:uLnTx/>
              <a:uFillTx/>
              <a:latin typeface="+mn-lt"/>
              <a:ea typeface="DejaVu Sans" charset="0"/>
              <a:cs typeface="DejaVu Sans" charset="0"/>
            </a:endParaRPr>
          </a:p>
        </p:txBody>
      </p:sp>
      <p:sp>
        <p:nvSpPr>
          <p:cNvPr id="1048661" name="Slide Number Placeholder 4"/>
          <p:cNvSpPr>
            <a:spLocks noGrp="1"/>
          </p:cNvSpPr>
          <p:nvPr>
            <p:ph type="sldNum" idx="11"/>
          </p:nvPr>
        </p:nvSpPr>
        <p:spPr/>
        <p:txBody>
          <a:bodyPr/>
          <a:p>
            <a:pPr eaLnBrk="1" hangingPunct="1" lvl="0">
              <a:buClr>
                <a:srgbClr val="000000"/>
              </a:buClr>
              <a:buSzPct val="100000"/>
              <a:buNone/>
            </a:pPr>
            <a:fld id="{9A0DB2DC-4C9A-4742-B13C-FB6460FD3503}" type="slidenum">
              <a:rPr altLang="en-US" dirty="0" lang="en-US"/>
            </a:fld>
            <a:endParaRPr altLang="en-US" dirty="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94" name=""/>
        <p:cNvGrpSpPr/>
        <p:nvPr/>
      </p:nvGrpSpPr>
      <p:grpSpPr>
        <a:xfrm>
          <a:off x="0" y="0"/>
          <a:ext cx="0" cy="0"/>
          <a:chOff x="0" y="0"/>
          <a:chExt cx="0" cy="0"/>
        </a:xfrm>
      </p:grpSpPr>
      <p:sp>
        <p:nvSpPr>
          <p:cNvPr id="1048718" name="Title 1"/>
          <p:cNvSpPr>
            <a:spLocks noGrp="1"/>
          </p:cNvSpPr>
          <p:nvPr>
            <p:ph type="title"/>
          </p:nvPr>
        </p:nvSpPr>
        <p:spPr>
          <a:xfrm>
            <a:off x="963084" y="4406901"/>
            <a:ext cx="10363200" cy="1362075"/>
          </a:xfrm>
        </p:spPr>
        <p:txBody>
          <a:bodyPr anchor="t"/>
          <a:lstStyle>
            <a:lvl1pPr algn="l">
              <a:defRPr b="1" cap="all" sz="4000"/>
            </a:lvl1pPr>
          </a:lstStyle>
          <a:p>
            <a:r>
              <a:rPr lang="en-US"/>
              <a:t>Click to edit Master title style</a:t>
            </a:r>
            <a:endParaRPr lang="en-US"/>
          </a:p>
        </p:txBody>
      </p:sp>
      <p:sp>
        <p:nvSpPr>
          <p:cNvPr id="1048719" name="Text Placeholder 2"/>
          <p:cNvSpPr>
            <a:spLocks noGrp="1"/>
          </p:cNvSpPr>
          <p:nvPr>
            <p:ph type="body" idx="1"/>
          </p:nvPr>
        </p:nvSpPr>
        <p:spPr>
          <a:xfrm>
            <a:off x="963084" y="2906713"/>
            <a:ext cx="10363200" cy="1500187"/>
          </a:xfrm>
        </p:spPr>
        <p:txBody>
          <a:bodyPr anchor="b"/>
          <a:lstStyle>
            <a:lvl1pPr indent="0" marL="0">
              <a:buNone/>
              <a:defRPr sz="2000"/>
            </a:lvl1pPr>
            <a:lvl2pPr indent="0" marL="457200">
              <a:buNone/>
              <a:defRPr sz="1800"/>
            </a:lvl2pPr>
            <a:lvl3pPr indent="0" marL="914400">
              <a:buNone/>
              <a:defRPr sz="1600"/>
            </a:lvl3pPr>
            <a:lvl4pPr indent="0" marL="1371600">
              <a:buNone/>
              <a:defRPr sz="1400"/>
            </a:lvl4pPr>
            <a:lvl5pPr indent="0" marL="1828800">
              <a:buNone/>
              <a:defRPr sz="1400"/>
            </a:lvl5pPr>
            <a:lvl6pPr indent="0" marL="2286000">
              <a:buNone/>
              <a:defRPr sz="1400"/>
            </a:lvl6pPr>
            <a:lvl7pPr indent="0" marL="2743200">
              <a:buNone/>
              <a:defRPr sz="1400"/>
            </a:lvl7pPr>
            <a:lvl8pPr indent="0" marL="3200400">
              <a:buNone/>
              <a:defRPr sz="1400"/>
            </a:lvl8pPr>
            <a:lvl9pPr indent="0" marL="3657600">
              <a:buNone/>
              <a:defRPr sz="1400"/>
            </a:lvl9pPr>
          </a:lstStyle>
          <a:p>
            <a:pPr lvl="0"/>
            <a:r>
              <a:rPr lang="en-US"/>
              <a:t>Click to edit Master text styles</a:t>
            </a:r>
            <a:endParaRPr lang="en-US"/>
          </a:p>
        </p:txBody>
      </p:sp>
      <p:sp>
        <p:nvSpPr>
          <p:cNvPr id="1048720" name="Date Placeholder 3"/>
          <p:cNvSpPr>
            <a:spLocks noGrp="1"/>
          </p:cNvSpPr>
          <p:nvPr>
            <p:ph type="dt" idx="10"/>
          </p:nvPr>
        </p:nvSpPr>
        <p:spPr/>
        <p:txBody>
          <a:bodyPr/>
          <a:p>
            <a:pPr algn="l" defTabSz="457200" eaLnBrk="1" fontAlgn="base" hangingPunct="1" indent="0" latinLnBrk="0" lvl="0" marL="0" marR="0" rtl="0">
              <a:lnSpc>
                <a:spcPct val="100000"/>
              </a:lnSpc>
              <a:spcBef>
                <a:spcPct val="0"/>
              </a:spcBef>
              <a:spcAft>
                <a:spcPct val="0"/>
              </a:spcAft>
              <a:buClr>
                <a:srgbClr val="000000"/>
              </a:buClr>
              <a:buSzPct val="100000"/>
              <a:buFont typeface="Times New Roman" panose="02020603050405020304" pitchFamily="18" charset="0"/>
              <a:buNone/>
              <a:tabLst>
                <a:tab algn="l" pos="457200"/>
                <a:tab algn="l" pos="914400"/>
                <a:tab algn="l" pos="1371600"/>
                <a:tab algn="l" pos="1828800"/>
              </a:tabLst>
            </a:pPr>
            <a:r>
              <a:rPr baseline="0" b="0" cap="none" sz="1200" i="0" kern="1200" kumimoji="0" lang="en-US" noProof="0" normalizeH="0" spc="0" strike="noStrike" u="none">
                <a:ln>
                  <a:noFill/>
                </a:ln>
                <a:solidFill>
                  <a:srgbClr val="8B8B8B"/>
                </a:solidFill>
                <a:effectLst/>
                <a:uLnTx/>
                <a:uFillTx/>
                <a:latin typeface="+mn-lt"/>
                <a:ea typeface="DejaVu Sans" charset="0"/>
                <a:cs typeface="DejaVu Sans" charset="0"/>
              </a:rPr>
              <a:t>2/7/20</a:t>
            </a:r>
            <a:endParaRPr baseline="0" b="0" cap="none" sz="1200" i="0" kern="1200" kumimoji="0" lang="en-US" noProof="0" normalizeH="0" spc="0" strike="noStrike" u="none">
              <a:ln>
                <a:noFill/>
              </a:ln>
              <a:solidFill>
                <a:srgbClr val="8B8B8B"/>
              </a:solidFill>
              <a:effectLst/>
              <a:uLnTx/>
              <a:uFillTx/>
              <a:latin typeface="+mn-lt"/>
              <a:ea typeface="DejaVu Sans" charset="0"/>
              <a:cs typeface="DejaVu Sans" charset="0"/>
            </a:endParaRPr>
          </a:p>
        </p:txBody>
      </p:sp>
      <p:sp>
        <p:nvSpPr>
          <p:cNvPr id="1048721" name="Slide Number Placeholder 4"/>
          <p:cNvSpPr>
            <a:spLocks noGrp="1"/>
          </p:cNvSpPr>
          <p:nvPr>
            <p:ph type="sldNum" idx="11"/>
          </p:nvPr>
        </p:nvSpPr>
        <p:spPr/>
        <p:txBody>
          <a:bodyPr/>
          <a:p>
            <a:pPr eaLnBrk="1" hangingPunct="1" lvl="0">
              <a:buClr>
                <a:srgbClr val="000000"/>
              </a:buClr>
              <a:buSzPct val="100000"/>
              <a:buNone/>
            </a:pPr>
            <a:fld id="{9A0DB2DC-4C9A-4742-B13C-FB6460FD3503}" type="slidenum">
              <a:rPr altLang="en-US" dirty="0" lang="en-US"/>
            </a:fld>
            <a:endParaRPr altLang="en-US" dirty="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95" name=""/>
        <p:cNvGrpSpPr/>
        <p:nvPr/>
      </p:nvGrpSpPr>
      <p:grpSpPr>
        <a:xfrm>
          <a:off x="0" y="0"/>
          <a:ext cx="0" cy="0"/>
          <a:chOff x="0" y="0"/>
          <a:chExt cx="0" cy="0"/>
        </a:xfrm>
      </p:grpSpPr>
      <p:sp>
        <p:nvSpPr>
          <p:cNvPr id="1048722" name="Title 1"/>
          <p:cNvSpPr>
            <a:spLocks noGrp="1"/>
          </p:cNvSpPr>
          <p:nvPr>
            <p:ph type="title"/>
          </p:nvPr>
        </p:nvSpPr>
        <p:spPr/>
        <p:txBody>
          <a:bodyPr/>
          <a:p>
            <a:r>
              <a:rPr lang="en-US"/>
              <a:t>Click to edit Master title style</a:t>
            </a:r>
            <a:endParaRPr lang="en-US"/>
          </a:p>
        </p:txBody>
      </p:sp>
      <p:sp>
        <p:nvSpPr>
          <p:cNvPr id="1048723" name="Content Placeholder 2"/>
          <p:cNvSpPr>
            <a:spLocks noGrp="1"/>
          </p:cNvSpPr>
          <p:nvPr>
            <p:ph sz="half" idx="1"/>
          </p:nvPr>
        </p:nvSpPr>
        <p:spPr>
          <a:xfrm>
            <a:off x="609601" y="1604963"/>
            <a:ext cx="5382684" cy="3975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724" name="Content Placeholder 3"/>
          <p:cNvSpPr>
            <a:spLocks noGrp="1"/>
          </p:cNvSpPr>
          <p:nvPr>
            <p:ph sz="half" idx="2"/>
          </p:nvPr>
        </p:nvSpPr>
        <p:spPr>
          <a:xfrm>
            <a:off x="6195484" y="1604963"/>
            <a:ext cx="5384800" cy="3975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725" name="Date Placeholder 4"/>
          <p:cNvSpPr>
            <a:spLocks noGrp="1"/>
          </p:cNvSpPr>
          <p:nvPr>
            <p:ph type="dt" idx="10"/>
          </p:nvPr>
        </p:nvSpPr>
        <p:spPr/>
        <p:txBody>
          <a:bodyPr/>
          <a:p>
            <a:pPr algn="l" defTabSz="457200" eaLnBrk="1" fontAlgn="base" hangingPunct="1" indent="0" latinLnBrk="0" lvl="0" marL="0" marR="0" rtl="0">
              <a:lnSpc>
                <a:spcPct val="100000"/>
              </a:lnSpc>
              <a:spcBef>
                <a:spcPct val="0"/>
              </a:spcBef>
              <a:spcAft>
                <a:spcPct val="0"/>
              </a:spcAft>
              <a:buClr>
                <a:srgbClr val="000000"/>
              </a:buClr>
              <a:buSzPct val="100000"/>
              <a:buFont typeface="Times New Roman" panose="02020603050405020304" pitchFamily="18" charset="0"/>
              <a:buNone/>
              <a:tabLst>
                <a:tab algn="l" pos="457200"/>
                <a:tab algn="l" pos="914400"/>
                <a:tab algn="l" pos="1371600"/>
                <a:tab algn="l" pos="1828800"/>
              </a:tabLst>
            </a:pPr>
            <a:r>
              <a:rPr baseline="0" b="0" cap="none" sz="1200" i="0" kern="1200" kumimoji="0" lang="en-US" noProof="0" normalizeH="0" spc="0" strike="noStrike" u="none">
                <a:ln>
                  <a:noFill/>
                </a:ln>
                <a:solidFill>
                  <a:srgbClr val="8B8B8B"/>
                </a:solidFill>
                <a:effectLst/>
                <a:uLnTx/>
                <a:uFillTx/>
                <a:latin typeface="+mn-lt"/>
                <a:ea typeface="DejaVu Sans" charset="0"/>
                <a:cs typeface="DejaVu Sans" charset="0"/>
              </a:rPr>
              <a:t>2/7/20</a:t>
            </a:r>
            <a:endParaRPr baseline="0" b="0" cap="none" sz="1200" i="0" kern="1200" kumimoji="0" lang="en-US" noProof="0" normalizeH="0" spc="0" strike="noStrike" u="none">
              <a:ln>
                <a:noFill/>
              </a:ln>
              <a:solidFill>
                <a:srgbClr val="8B8B8B"/>
              </a:solidFill>
              <a:effectLst/>
              <a:uLnTx/>
              <a:uFillTx/>
              <a:latin typeface="+mn-lt"/>
              <a:ea typeface="DejaVu Sans" charset="0"/>
              <a:cs typeface="DejaVu Sans" charset="0"/>
            </a:endParaRPr>
          </a:p>
        </p:txBody>
      </p:sp>
      <p:sp>
        <p:nvSpPr>
          <p:cNvPr id="1048726" name="Slide Number Placeholder 5"/>
          <p:cNvSpPr>
            <a:spLocks noGrp="1"/>
          </p:cNvSpPr>
          <p:nvPr>
            <p:ph type="sldNum" idx="11"/>
          </p:nvPr>
        </p:nvSpPr>
        <p:spPr/>
        <p:txBody>
          <a:bodyPr/>
          <a:p>
            <a:pPr eaLnBrk="1" hangingPunct="1" lvl="0">
              <a:buClr>
                <a:srgbClr val="000000"/>
              </a:buClr>
              <a:buSzPct val="100000"/>
              <a:buNone/>
            </a:pPr>
            <a:fld id="{9A0DB2DC-4C9A-4742-B13C-FB6460FD3503}" type="slidenum">
              <a:rPr altLang="en-US" dirty="0" lang="en-US"/>
            </a:fld>
            <a:endParaRPr altLang="en-US" dirty="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96" name=""/>
        <p:cNvGrpSpPr/>
        <p:nvPr/>
      </p:nvGrpSpPr>
      <p:grpSpPr>
        <a:xfrm>
          <a:off x="0" y="0"/>
          <a:ext cx="0" cy="0"/>
          <a:chOff x="0" y="0"/>
          <a:chExt cx="0" cy="0"/>
        </a:xfrm>
      </p:grpSpPr>
      <p:sp>
        <p:nvSpPr>
          <p:cNvPr id="1048727" name="Title 1"/>
          <p:cNvSpPr>
            <a:spLocks noGrp="1"/>
          </p:cNvSpPr>
          <p:nvPr>
            <p:ph type="title"/>
          </p:nvPr>
        </p:nvSpPr>
        <p:spPr>
          <a:xfrm>
            <a:off x="609600" y="274638"/>
            <a:ext cx="10972800" cy="1143000"/>
          </a:xfrm>
        </p:spPr>
        <p:txBody>
          <a:bodyPr/>
          <a:p>
            <a:r>
              <a:rPr lang="en-US"/>
              <a:t>Click to edit Master title style</a:t>
            </a:r>
            <a:endParaRPr lang="en-US"/>
          </a:p>
        </p:txBody>
      </p:sp>
      <p:sp>
        <p:nvSpPr>
          <p:cNvPr id="1048728" name="Text Placeholder 2"/>
          <p:cNvSpPr>
            <a:spLocks noGrp="1"/>
          </p:cNvSpPr>
          <p:nvPr>
            <p:ph type="body" idx="1"/>
          </p:nvPr>
        </p:nvSpPr>
        <p:spPr>
          <a:xfrm>
            <a:off x="609600" y="1535113"/>
            <a:ext cx="5386917"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endParaRPr lang="en-US"/>
          </a:p>
        </p:txBody>
      </p:sp>
      <p:sp>
        <p:nvSpPr>
          <p:cNvPr id="1048729"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730" name="Text Placeholder 4"/>
          <p:cNvSpPr>
            <a:spLocks noGrp="1"/>
          </p:cNvSpPr>
          <p:nvPr>
            <p:ph type="body" sz="quarter" idx="3"/>
          </p:nvPr>
        </p:nvSpPr>
        <p:spPr>
          <a:xfrm>
            <a:off x="6193368" y="1535113"/>
            <a:ext cx="5389033"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endParaRPr lang="en-US"/>
          </a:p>
        </p:txBody>
      </p:sp>
      <p:sp>
        <p:nvSpPr>
          <p:cNvPr id="1048731"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732" name="Date Placeholder 6"/>
          <p:cNvSpPr>
            <a:spLocks noGrp="1"/>
          </p:cNvSpPr>
          <p:nvPr>
            <p:ph type="dt" idx="10"/>
          </p:nvPr>
        </p:nvSpPr>
        <p:spPr/>
        <p:txBody>
          <a:bodyPr/>
          <a:p>
            <a:pPr algn="l" defTabSz="457200" eaLnBrk="1" fontAlgn="base" hangingPunct="1" indent="0" latinLnBrk="0" lvl="0" marL="0" marR="0" rtl="0">
              <a:lnSpc>
                <a:spcPct val="100000"/>
              </a:lnSpc>
              <a:spcBef>
                <a:spcPct val="0"/>
              </a:spcBef>
              <a:spcAft>
                <a:spcPct val="0"/>
              </a:spcAft>
              <a:buClr>
                <a:srgbClr val="000000"/>
              </a:buClr>
              <a:buSzPct val="100000"/>
              <a:buFont typeface="Times New Roman" panose="02020603050405020304" pitchFamily="18" charset="0"/>
              <a:buNone/>
              <a:tabLst>
                <a:tab algn="l" pos="457200"/>
                <a:tab algn="l" pos="914400"/>
                <a:tab algn="l" pos="1371600"/>
                <a:tab algn="l" pos="1828800"/>
              </a:tabLst>
            </a:pPr>
            <a:r>
              <a:rPr baseline="0" b="0" cap="none" sz="1200" i="0" kern="1200" kumimoji="0" lang="en-US" noProof="0" normalizeH="0" spc="0" strike="noStrike" u="none">
                <a:ln>
                  <a:noFill/>
                </a:ln>
                <a:solidFill>
                  <a:srgbClr val="8B8B8B"/>
                </a:solidFill>
                <a:effectLst/>
                <a:uLnTx/>
                <a:uFillTx/>
                <a:latin typeface="+mn-lt"/>
                <a:ea typeface="DejaVu Sans" charset="0"/>
                <a:cs typeface="DejaVu Sans" charset="0"/>
              </a:rPr>
              <a:t>2/7/20</a:t>
            </a:r>
            <a:endParaRPr baseline="0" b="0" cap="none" sz="1200" i="0" kern="1200" kumimoji="0" lang="en-US" noProof="0" normalizeH="0" spc="0" strike="noStrike" u="none">
              <a:ln>
                <a:noFill/>
              </a:ln>
              <a:solidFill>
                <a:srgbClr val="8B8B8B"/>
              </a:solidFill>
              <a:effectLst/>
              <a:uLnTx/>
              <a:uFillTx/>
              <a:latin typeface="+mn-lt"/>
              <a:ea typeface="DejaVu Sans" charset="0"/>
              <a:cs typeface="DejaVu Sans" charset="0"/>
            </a:endParaRPr>
          </a:p>
        </p:txBody>
      </p:sp>
      <p:sp>
        <p:nvSpPr>
          <p:cNvPr id="1048733" name="Slide Number Placeholder 7"/>
          <p:cNvSpPr>
            <a:spLocks noGrp="1"/>
          </p:cNvSpPr>
          <p:nvPr>
            <p:ph type="sldNum" idx="11"/>
          </p:nvPr>
        </p:nvSpPr>
        <p:spPr/>
        <p:txBody>
          <a:bodyPr/>
          <a:p>
            <a:pPr eaLnBrk="1" hangingPunct="1" lvl="0">
              <a:buClr>
                <a:srgbClr val="000000"/>
              </a:buClr>
              <a:buSzPct val="100000"/>
              <a:buNone/>
            </a:pPr>
            <a:fld id="{9A0DB2DC-4C9A-4742-B13C-FB6460FD3503}" type="slidenum">
              <a:rPr altLang="en-US" dirty="0" lang="en-US"/>
            </a:fld>
            <a:endParaRPr altLang="en-US" dirty="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89" name=""/>
        <p:cNvGrpSpPr/>
        <p:nvPr/>
      </p:nvGrpSpPr>
      <p:grpSpPr>
        <a:xfrm>
          <a:off x="0" y="0"/>
          <a:ext cx="0" cy="0"/>
          <a:chOff x="0" y="0"/>
          <a:chExt cx="0" cy="0"/>
        </a:xfrm>
      </p:grpSpPr>
      <p:sp>
        <p:nvSpPr>
          <p:cNvPr id="1048698" name="Title 1"/>
          <p:cNvSpPr>
            <a:spLocks noGrp="1"/>
          </p:cNvSpPr>
          <p:nvPr>
            <p:ph type="title"/>
          </p:nvPr>
        </p:nvSpPr>
        <p:spPr/>
        <p:txBody>
          <a:bodyPr/>
          <a:p>
            <a:r>
              <a:rPr lang="en-US"/>
              <a:t>Click to edit Master title style</a:t>
            </a:r>
            <a:endParaRPr lang="en-US"/>
          </a:p>
        </p:txBody>
      </p:sp>
      <p:sp>
        <p:nvSpPr>
          <p:cNvPr id="1048699" name="Date Placeholder 2"/>
          <p:cNvSpPr>
            <a:spLocks noGrp="1"/>
          </p:cNvSpPr>
          <p:nvPr>
            <p:ph type="dt" idx="10"/>
          </p:nvPr>
        </p:nvSpPr>
        <p:spPr/>
        <p:txBody>
          <a:bodyPr/>
          <a:p>
            <a:pPr algn="l" defTabSz="457200" eaLnBrk="1" fontAlgn="base" hangingPunct="1" indent="0" latinLnBrk="0" lvl="0" marL="0" marR="0" rtl="0">
              <a:lnSpc>
                <a:spcPct val="100000"/>
              </a:lnSpc>
              <a:spcBef>
                <a:spcPct val="0"/>
              </a:spcBef>
              <a:spcAft>
                <a:spcPct val="0"/>
              </a:spcAft>
              <a:buClr>
                <a:srgbClr val="000000"/>
              </a:buClr>
              <a:buSzPct val="100000"/>
              <a:buFont typeface="Times New Roman" panose="02020603050405020304" pitchFamily="18" charset="0"/>
              <a:buNone/>
              <a:tabLst>
                <a:tab algn="l" pos="457200"/>
                <a:tab algn="l" pos="914400"/>
                <a:tab algn="l" pos="1371600"/>
                <a:tab algn="l" pos="1828800"/>
              </a:tabLst>
            </a:pPr>
            <a:r>
              <a:rPr baseline="0" b="0" cap="none" sz="1200" i="0" kern="1200" kumimoji="0" lang="en-US" noProof="0" normalizeH="0" spc="0" strike="noStrike" u="none">
                <a:ln>
                  <a:noFill/>
                </a:ln>
                <a:solidFill>
                  <a:srgbClr val="8B8B8B"/>
                </a:solidFill>
                <a:effectLst/>
                <a:uLnTx/>
                <a:uFillTx/>
                <a:latin typeface="+mn-lt"/>
                <a:ea typeface="DejaVu Sans" charset="0"/>
                <a:cs typeface="DejaVu Sans" charset="0"/>
              </a:rPr>
              <a:t>2/7/20</a:t>
            </a:r>
            <a:endParaRPr baseline="0" b="0" cap="none" sz="1200" i="0" kern="1200" kumimoji="0" lang="en-US" noProof="0" normalizeH="0" spc="0" strike="noStrike" u="none">
              <a:ln>
                <a:noFill/>
              </a:ln>
              <a:solidFill>
                <a:srgbClr val="8B8B8B"/>
              </a:solidFill>
              <a:effectLst/>
              <a:uLnTx/>
              <a:uFillTx/>
              <a:latin typeface="+mn-lt"/>
              <a:ea typeface="DejaVu Sans" charset="0"/>
              <a:cs typeface="DejaVu Sans" charset="0"/>
            </a:endParaRPr>
          </a:p>
        </p:txBody>
      </p:sp>
      <p:sp>
        <p:nvSpPr>
          <p:cNvPr id="1048700" name="Slide Number Placeholder 3"/>
          <p:cNvSpPr>
            <a:spLocks noGrp="1"/>
          </p:cNvSpPr>
          <p:nvPr>
            <p:ph type="sldNum" idx="11"/>
          </p:nvPr>
        </p:nvSpPr>
        <p:spPr/>
        <p:txBody>
          <a:bodyPr/>
          <a:p>
            <a:pPr eaLnBrk="1" hangingPunct="1" lvl="0">
              <a:buClr>
                <a:srgbClr val="000000"/>
              </a:buClr>
              <a:buSzPct val="100000"/>
              <a:buNone/>
            </a:pPr>
            <a:fld id="{9A0DB2DC-4C9A-4742-B13C-FB6460FD3503}" type="slidenum">
              <a:rPr altLang="en-US" dirty="0" lang="en-US"/>
            </a:fld>
            <a:endParaRPr altLang="en-US" dirty="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97" name=""/>
        <p:cNvGrpSpPr/>
        <p:nvPr/>
      </p:nvGrpSpPr>
      <p:grpSpPr>
        <a:xfrm>
          <a:off x="0" y="0"/>
          <a:ext cx="0" cy="0"/>
          <a:chOff x="0" y="0"/>
          <a:chExt cx="0" cy="0"/>
        </a:xfrm>
      </p:grpSpPr>
      <p:sp>
        <p:nvSpPr>
          <p:cNvPr id="1048734" name="Date Placeholder 1"/>
          <p:cNvSpPr>
            <a:spLocks noGrp="1"/>
          </p:cNvSpPr>
          <p:nvPr>
            <p:ph type="dt" idx="10"/>
          </p:nvPr>
        </p:nvSpPr>
        <p:spPr/>
        <p:txBody>
          <a:bodyPr/>
          <a:p>
            <a:pPr algn="l" defTabSz="457200" eaLnBrk="1" fontAlgn="base" hangingPunct="1" indent="0" latinLnBrk="0" lvl="0" marL="0" marR="0" rtl="0">
              <a:lnSpc>
                <a:spcPct val="100000"/>
              </a:lnSpc>
              <a:spcBef>
                <a:spcPct val="0"/>
              </a:spcBef>
              <a:spcAft>
                <a:spcPct val="0"/>
              </a:spcAft>
              <a:buClr>
                <a:srgbClr val="000000"/>
              </a:buClr>
              <a:buSzPct val="100000"/>
              <a:buFont typeface="Times New Roman" panose="02020603050405020304" pitchFamily="18" charset="0"/>
              <a:buNone/>
              <a:tabLst>
                <a:tab algn="l" pos="457200"/>
                <a:tab algn="l" pos="914400"/>
                <a:tab algn="l" pos="1371600"/>
                <a:tab algn="l" pos="1828800"/>
              </a:tabLst>
            </a:pPr>
            <a:r>
              <a:rPr baseline="0" b="0" cap="none" sz="1200" i="0" kern="1200" kumimoji="0" lang="en-US" noProof="0" normalizeH="0" spc="0" strike="noStrike" u="none">
                <a:ln>
                  <a:noFill/>
                </a:ln>
                <a:solidFill>
                  <a:srgbClr val="8B8B8B"/>
                </a:solidFill>
                <a:effectLst/>
                <a:uLnTx/>
                <a:uFillTx/>
                <a:latin typeface="+mn-lt"/>
                <a:ea typeface="DejaVu Sans" charset="0"/>
                <a:cs typeface="DejaVu Sans" charset="0"/>
              </a:rPr>
              <a:t>2/7/20</a:t>
            </a:r>
            <a:endParaRPr baseline="0" b="0" cap="none" sz="1200" i="0" kern="1200" kumimoji="0" lang="en-US" noProof="0" normalizeH="0" spc="0" strike="noStrike" u="none">
              <a:ln>
                <a:noFill/>
              </a:ln>
              <a:solidFill>
                <a:srgbClr val="8B8B8B"/>
              </a:solidFill>
              <a:effectLst/>
              <a:uLnTx/>
              <a:uFillTx/>
              <a:latin typeface="+mn-lt"/>
              <a:ea typeface="DejaVu Sans" charset="0"/>
              <a:cs typeface="DejaVu Sans" charset="0"/>
            </a:endParaRPr>
          </a:p>
        </p:txBody>
      </p:sp>
      <p:sp>
        <p:nvSpPr>
          <p:cNvPr id="1048735" name="Slide Number Placeholder 2"/>
          <p:cNvSpPr>
            <a:spLocks noGrp="1"/>
          </p:cNvSpPr>
          <p:nvPr>
            <p:ph type="sldNum" idx="11"/>
          </p:nvPr>
        </p:nvSpPr>
        <p:spPr/>
        <p:txBody>
          <a:bodyPr/>
          <a:p>
            <a:pPr eaLnBrk="1" hangingPunct="1" lvl="0">
              <a:buClr>
                <a:srgbClr val="000000"/>
              </a:buClr>
              <a:buSzPct val="100000"/>
              <a:buNone/>
            </a:pPr>
            <a:fld id="{9A0DB2DC-4C9A-4742-B13C-FB6460FD3503}" type="slidenum">
              <a:rPr altLang="en-US" dirty="0" lang="en-US"/>
            </a:fld>
            <a:endParaRPr altLang="en-US" dirty="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98" name=""/>
        <p:cNvGrpSpPr/>
        <p:nvPr/>
      </p:nvGrpSpPr>
      <p:grpSpPr>
        <a:xfrm>
          <a:off x="0" y="0"/>
          <a:ext cx="0" cy="0"/>
          <a:chOff x="0" y="0"/>
          <a:chExt cx="0" cy="0"/>
        </a:xfrm>
      </p:grpSpPr>
      <p:sp>
        <p:nvSpPr>
          <p:cNvPr id="1048736" name="Title 1"/>
          <p:cNvSpPr>
            <a:spLocks noGrp="1"/>
          </p:cNvSpPr>
          <p:nvPr>
            <p:ph type="title"/>
          </p:nvPr>
        </p:nvSpPr>
        <p:spPr>
          <a:xfrm>
            <a:off x="609601" y="273050"/>
            <a:ext cx="4011084" cy="1162050"/>
          </a:xfrm>
        </p:spPr>
        <p:txBody>
          <a:bodyPr anchor="b"/>
          <a:lstStyle>
            <a:lvl1pPr algn="l">
              <a:defRPr b="1" sz="2000"/>
            </a:lvl1pPr>
          </a:lstStyle>
          <a:p>
            <a:r>
              <a:rPr lang="en-US"/>
              <a:t>Click to edit Master title style</a:t>
            </a:r>
            <a:endParaRPr lang="en-US"/>
          </a:p>
        </p:txBody>
      </p:sp>
      <p:sp>
        <p:nvSpPr>
          <p:cNvPr id="1048737"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738" name="Text Placeholder 3"/>
          <p:cNvSpPr>
            <a:spLocks noGrp="1"/>
          </p:cNvSpPr>
          <p:nvPr>
            <p:ph type="body" sz="half" idx="2"/>
          </p:nvPr>
        </p:nvSpPr>
        <p:spPr>
          <a:xfrm>
            <a:off x="609601" y="1435101"/>
            <a:ext cx="4011084" cy="4691063"/>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endParaRPr lang="en-US"/>
          </a:p>
        </p:txBody>
      </p:sp>
      <p:sp>
        <p:nvSpPr>
          <p:cNvPr id="1048739" name="Date Placeholder 4"/>
          <p:cNvSpPr>
            <a:spLocks noGrp="1"/>
          </p:cNvSpPr>
          <p:nvPr>
            <p:ph type="dt" idx="10"/>
          </p:nvPr>
        </p:nvSpPr>
        <p:spPr/>
        <p:txBody>
          <a:bodyPr/>
          <a:p>
            <a:pPr algn="l" defTabSz="457200" eaLnBrk="1" fontAlgn="base" hangingPunct="1" indent="0" latinLnBrk="0" lvl="0" marL="0" marR="0" rtl="0">
              <a:lnSpc>
                <a:spcPct val="100000"/>
              </a:lnSpc>
              <a:spcBef>
                <a:spcPct val="0"/>
              </a:spcBef>
              <a:spcAft>
                <a:spcPct val="0"/>
              </a:spcAft>
              <a:buClr>
                <a:srgbClr val="000000"/>
              </a:buClr>
              <a:buSzPct val="100000"/>
              <a:buFont typeface="Times New Roman" panose="02020603050405020304" pitchFamily="18" charset="0"/>
              <a:buNone/>
              <a:tabLst>
                <a:tab algn="l" pos="457200"/>
                <a:tab algn="l" pos="914400"/>
                <a:tab algn="l" pos="1371600"/>
                <a:tab algn="l" pos="1828800"/>
              </a:tabLst>
            </a:pPr>
            <a:r>
              <a:rPr baseline="0" b="0" cap="none" sz="1200" i="0" kern="1200" kumimoji="0" lang="en-US" noProof="0" normalizeH="0" spc="0" strike="noStrike" u="none">
                <a:ln>
                  <a:noFill/>
                </a:ln>
                <a:solidFill>
                  <a:srgbClr val="8B8B8B"/>
                </a:solidFill>
                <a:effectLst/>
                <a:uLnTx/>
                <a:uFillTx/>
                <a:latin typeface="+mn-lt"/>
                <a:ea typeface="DejaVu Sans" charset="0"/>
                <a:cs typeface="DejaVu Sans" charset="0"/>
              </a:rPr>
              <a:t>2/7/20</a:t>
            </a:r>
            <a:endParaRPr baseline="0" b="0" cap="none" sz="1200" i="0" kern="1200" kumimoji="0" lang="en-US" noProof="0" normalizeH="0" spc="0" strike="noStrike" u="none">
              <a:ln>
                <a:noFill/>
              </a:ln>
              <a:solidFill>
                <a:srgbClr val="8B8B8B"/>
              </a:solidFill>
              <a:effectLst/>
              <a:uLnTx/>
              <a:uFillTx/>
              <a:latin typeface="+mn-lt"/>
              <a:ea typeface="DejaVu Sans" charset="0"/>
              <a:cs typeface="DejaVu Sans" charset="0"/>
            </a:endParaRPr>
          </a:p>
        </p:txBody>
      </p:sp>
      <p:sp>
        <p:nvSpPr>
          <p:cNvPr id="1048740" name="Slide Number Placeholder 5"/>
          <p:cNvSpPr>
            <a:spLocks noGrp="1"/>
          </p:cNvSpPr>
          <p:nvPr>
            <p:ph type="sldNum" idx="11"/>
          </p:nvPr>
        </p:nvSpPr>
        <p:spPr/>
        <p:txBody>
          <a:bodyPr/>
          <a:p>
            <a:pPr eaLnBrk="1" hangingPunct="1" lvl="0">
              <a:buClr>
                <a:srgbClr val="000000"/>
              </a:buClr>
              <a:buSzPct val="100000"/>
              <a:buNone/>
            </a:pPr>
            <a:fld id="{9A0DB2DC-4C9A-4742-B13C-FB6460FD3503}" type="slidenum">
              <a:rPr altLang="en-US" dirty="0" lang="en-US"/>
            </a:fld>
            <a:endParaRPr altLang="en-US" dirty="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92" name=""/>
        <p:cNvGrpSpPr/>
        <p:nvPr/>
      </p:nvGrpSpPr>
      <p:grpSpPr>
        <a:xfrm>
          <a:off x="0" y="0"/>
          <a:ext cx="0" cy="0"/>
          <a:chOff x="0" y="0"/>
          <a:chExt cx="0" cy="0"/>
        </a:xfrm>
      </p:grpSpPr>
      <p:sp>
        <p:nvSpPr>
          <p:cNvPr id="1048709" name="Title 1"/>
          <p:cNvSpPr>
            <a:spLocks noGrp="1"/>
          </p:cNvSpPr>
          <p:nvPr>
            <p:ph type="title"/>
          </p:nvPr>
        </p:nvSpPr>
        <p:spPr>
          <a:xfrm>
            <a:off x="2389717" y="4800600"/>
            <a:ext cx="7315200" cy="566738"/>
          </a:xfrm>
        </p:spPr>
        <p:txBody>
          <a:bodyPr anchor="b"/>
          <a:lstStyle>
            <a:lvl1pPr algn="l">
              <a:defRPr b="1" sz="2000"/>
            </a:lvl1pPr>
          </a:lstStyle>
          <a:p>
            <a:r>
              <a:rPr lang="en-US"/>
              <a:t>Click to edit Master title style</a:t>
            </a:r>
            <a:endParaRPr lang="en-US"/>
          </a:p>
        </p:txBody>
      </p:sp>
      <p:sp>
        <p:nvSpPr>
          <p:cNvPr id="1048710" name="Picture Placeholder 2"/>
          <p:cNvSpPr>
            <a:spLocks noGrp="1"/>
          </p:cNvSpPr>
          <p:nvPr>
            <p:ph type="pic" idx="1"/>
          </p:nvPr>
        </p:nvSpPr>
        <p:spPr>
          <a:xfrm>
            <a:off x="2389717" y="612775"/>
            <a:ext cx="7315200" cy="4114800"/>
          </a:xfrm>
        </p:spPr>
        <p:txBody>
          <a:bodyPr anchor="t" anchorCtr="0" bIns="0" compatLnSpc="1" lIns="0" numCol="1" rIns="0" tIns="69088" vert="horz" wrap="square"/>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pPr algn="l" defTabSz="457200" eaLnBrk="0" fontAlgn="base" hangingPunct="0" indent="0" latinLnBrk="0" lvl="0" marL="0" marR="0" rtl="0">
              <a:lnSpc>
                <a:spcPct val="83000"/>
              </a:lnSpc>
              <a:spcBef>
                <a:spcPts val="1425"/>
              </a:spcBef>
              <a:spcAft>
                <a:spcPct val="0"/>
              </a:spcAft>
              <a:buClr>
                <a:srgbClr val="000000"/>
              </a:buClr>
              <a:buSzPct val="100000"/>
              <a:buFont typeface="Times New Roman" panose="02020603050405020304" pitchFamily="18" charset="0"/>
              <a:buNone/>
            </a:pPr>
            <a:endParaRPr baseline="0" b="0" cap="none" sz="3200" i="0" kern="0" kumimoji="0" lang="en-US" noProof="0" normalizeH="0" spc="0" strike="noStrike" u="none">
              <a:ln>
                <a:noFill/>
              </a:ln>
              <a:solidFill>
                <a:srgbClr val="000000"/>
              </a:solidFill>
              <a:effectLst/>
              <a:uLnTx/>
              <a:uFillTx/>
              <a:latin typeface="+mn-lt"/>
              <a:ea typeface="+mn-ea"/>
              <a:cs typeface="+mn-cs"/>
            </a:endParaRPr>
          </a:p>
        </p:txBody>
      </p:sp>
      <p:sp>
        <p:nvSpPr>
          <p:cNvPr id="1048711" name="Text Placeholder 3"/>
          <p:cNvSpPr>
            <a:spLocks noGrp="1"/>
          </p:cNvSpPr>
          <p:nvPr>
            <p:ph type="body" sz="half" idx="2"/>
          </p:nvPr>
        </p:nvSpPr>
        <p:spPr>
          <a:xfrm>
            <a:off x="2389717" y="5367338"/>
            <a:ext cx="7315200" cy="804862"/>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endParaRPr lang="en-US"/>
          </a:p>
        </p:txBody>
      </p:sp>
      <p:sp>
        <p:nvSpPr>
          <p:cNvPr id="1048712" name="Date Placeholder 4"/>
          <p:cNvSpPr>
            <a:spLocks noGrp="1"/>
          </p:cNvSpPr>
          <p:nvPr>
            <p:ph type="dt" idx="10"/>
          </p:nvPr>
        </p:nvSpPr>
        <p:spPr/>
        <p:txBody>
          <a:bodyPr/>
          <a:p>
            <a:pPr algn="l" defTabSz="457200" eaLnBrk="1" fontAlgn="base" hangingPunct="1" indent="0" latinLnBrk="0" lvl="0" marL="0" marR="0" rtl="0">
              <a:lnSpc>
                <a:spcPct val="100000"/>
              </a:lnSpc>
              <a:spcBef>
                <a:spcPct val="0"/>
              </a:spcBef>
              <a:spcAft>
                <a:spcPct val="0"/>
              </a:spcAft>
              <a:buClr>
                <a:srgbClr val="000000"/>
              </a:buClr>
              <a:buSzPct val="100000"/>
              <a:buFont typeface="Times New Roman" panose="02020603050405020304" pitchFamily="18" charset="0"/>
              <a:buNone/>
              <a:tabLst>
                <a:tab algn="l" pos="457200"/>
                <a:tab algn="l" pos="914400"/>
                <a:tab algn="l" pos="1371600"/>
                <a:tab algn="l" pos="1828800"/>
              </a:tabLst>
            </a:pPr>
            <a:r>
              <a:rPr baseline="0" b="0" cap="none" sz="1200" i="0" kern="1200" kumimoji="0" lang="en-US" noProof="0" normalizeH="0" spc="0" strike="noStrike" u="none">
                <a:ln>
                  <a:noFill/>
                </a:ln>
                <a:solidFill>
                  <a:srgbClr val="8B8B8B"/>
                </a:solidFill>
                <a:effectLst/>
                <a:uLnTx/>
                <a:uFillTx/>
                <a:latin typeface="+mn-lt"/>
                <a:ea typeface="DejaVu Sans" charset="0"/>
                <a:cs typeface="DejaVu Sans" charset="0"/>
              </a:rPr>
              <a:t>2/7/20</a:t>
            </a:r>
            <a:endParaRPr baseline="0" b="0" cap="none" sz="1200" i="0" kern="1200" kumimoji="0" lang="en-US" noProof="0" normalizeH="0" spc="0" strike="noStrike" u="none">
              <a:ln>
                <a:noFill/>
              </a:ln>
              <a:solidFill>
                <a:srgbClr val="8B8B8B"/>
              </a:solidFill>
              <a:effectLst/>
              <a:uLnTx/>
              <a:uFillTx/>
              <a:latin typeface="+mn-lt"/>
              <a:ea typeface="DejaVu Sans" charset="0"/>
              <a:cs typeface="DejaVu Sans" charset="0"/>
            </a:endParaRPr>
          </a:p>
        </p:txBody>
      </p:sp>
      <p:sp>
        <p:nvSpPr>
          <p:cNvPr id="1048713" name="Slide Number Placeholder 5"/>
          <p:cNvSpPr>
            <a:spLocks noGrp="1"/>
          </p:cNvSpPr>
          <p:nvPr>
            <p:ph type="sldNum" idx="11"/>
          </p:nvPr>
        </p:nvSpPr>
        <p:spPr/>
        <p:txBody>
          <a:bodyPr/>
          <a:p>
            <a:pPr eaLnBrk="1" hangingPunct="1" lvl="0">
              <a:buClr>
                <a:srgbClr val="000000"/>
              </a:buClr>
              <a:buSzPct val="100000"/>
              <a:buNone/>
            </a:pPr>
            <a:fld id="{9A0DB2DC-4C9A-4742-B13C-FB6460FD3503}" type="slidenum">
              <a:rPr altLang="en-US" dirty="0" lang="en-US"/>
            </a:fld>
            <a:endParaRPr altLang="en-US" dirty="0"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 Id="rId9" Type="http://schemas.openxmlformats.org/officeDocument/2006/relationships/slideLayout" Target="../slideLayouts/slideLayout21.xml"/><Relationship Id="rId10" Type="http://schemas.openxmlformats.org/officeDocument/2006/relationships/slideLayout" Target="../slideLayouts/slideLayout22.xml"/><Relationship Id="rId11" Type="http://schemas.openxmlformats.org/officeDocument/2006/relationships/slideLayout" Target="../slideLayouts/slideLayout23.xml"/><Relationship Id="rId1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3" name=""/>
        <p:cNvGrpSpPr/>
        <p:nvPr/>
      </p:nvGrpSpPr>
      <p:grpSpPr>
        <a:xfrm/>
      </p:grpSpPr>
      <p:sp>
        <p:nvSpPr>
          <p:cNvPr id="1048576" name="Rectangle 1"/>
          <p:cNvSpPr>
            <a:spLocks noGrp="1"/>
          </p:cNvSpPr>
          <p:nvPr>
            <p:ph type="title"/>
          </p:nvPr>
        </p:nvSpPr>
        <p:spPr>
          <a:xfrm>
            <a:off x="914400" y="2130425"/>
            <a:ext cx="10361613" cy="1468438"/>
          </a:xfrm>
          <a:prstGeom prst="rect"/>
          <a:noFill/>
          <a:ln w="9525">
            <a:noFill/>
          </a:ln>
        </p:spPr>
        <p:txBody>
          <a:bodyPr anchor="ctr" anchorCtr="0"/>
          <a:p>
            <a:pPr lvl="0"/>
            <a:r>
              <a:rPr altLang="en-US" dirty="0" lang="en-GB"/>
              <a:t>Click to edit Master title style</a:t>
            </a:r>
            <a:endParaRPr altLang="en-US" dirty="0" lang="en-GB"/>
          </a:p>
        </p:txBody>
      </p:sp>
      <p:sp>
        <p:nvSpPr>
          <p:cNvPr id="1048577" name="Rectangle 2"/>
          <p:cNvSpPr>
            <a:spLocks noGrp="1" noChangeArrowheads="1"/>
          </p:cNvSpPr>
          <p:nvPr>
            <p:ph type="dt"/>
          </p:nvPr>
        </p:nvSpPr>
        <p:spPr bwMode="auto">
          <a:xfrm>
            <a:off x="609600" y="6356350"/>
            <a:ext cx="2843213" cy="363538"/>
          </a:xfrm>
          <a:prstGeom prst="rect"/>
          <a:noFill/>
          <a:ln w="9525" cap="flat">
            <a:noFill/>
            <a:round/>
          </a:ln>
          <a:effectLst/>
        </p:spPr>
        <p:txBody>
          <a:bodyPr anchor="ctr" anchorCtr="0" bIns="45720" compatLnSpc="1" lIns="91440" numCol="1" rIns="91440" tIns="45720" vert="horz" wrap="square"/>
          <a:lstStyle>
            <a:lvl1pPr eaLnBrk="1" hangingPunct="1">
              <a:lnSpc>
                <a:spcPct val="100000"/>
              </a:lnSpc>
              <a:buClr>
                <a:srgbClr val="000000"/>
              </a:buClr>
              <a:buSzPct val="100000"/>
              <a:buFont typeface="Times New Roman" panose="02020603050405020304" pitchFamily="18" charset="0"/>
              <a:buNone/>
              <a:tabLst>
                <a:tab algn="l" pos="457200"/>
                <a:tab algn="l" pos="914400"/>
                <a:tab algn="l" pos="1371600"/>
                <a:tab algn="l" pos="1828800"/>
              </a:tabLst>
              <a:defRPr sz="1200">
                <a:solidFill>
                  <a:srgbClr val="8B8B8B"/>
                </a:solidFill>
                <a:latin typeface="+mn-lt"/>
                <a:ea typeface="DejaVu Sans" charset="0"/>
                <a:cs typeface="DejaVu Sans" charset="0"/>
              </a:defRPr>
            </a:lvl1pPr>
          </a:lstStyle>
          <a:p>
            <a:pPr algn="l" defTabSz="457200" eaLnBrk="1" fontAlgn="base" hangingPunct="1" indent="0" latinLnBrk="0" lvl="0" marL="0" marR="0" rtl="0">
              <a:lnSpc>
                <a:spcPct val="100000"/>
              </a:lnSpc>
              <a:spcBef>
                <a:spcPct val="0"/>
              </a:spcBef>
              <a:spcAft>
                <a:spcPct val="0"/>
              </a:spcAft>
              <a:buClr>
                <a:srgbClr val="000000"/>
              </a:buClr>
              <a:buSzPct val="100000"/>
              <a:buFont typeface="Times New Roman" panose="02020603050405020304" pitchFamily="18" charset="0"/>
              <a:buNone/>
              <a:tabLst>
                <a:tab algn="l" pos="457200"/>
                <a:tab algn="l" pos="914400"/>
                <a:tab algn="l" pos="1371600"/>
                <a:tab algn="l" pos="1828800"/>
              </a:tabLst>
            </a:pPr>
            <a:r>
              <a:rPr baseline="0" b="0" cap="none" sz="1200" i="0" kern="1200" kumimoji="0" lang="en-US" noProof="0" normalizeH="0" spc="0" strike="noStrike" u="none">
                <a:ln>
                  <a:noFill/>
                </a:ln>
                <a:solidFill>
                  <a:srgbClr val="8B8B8B"/>
                </a:solidFill>
                <a:effectLst/>
                <a:uLnTx/>
                <a:uFillTx/>
                <a:latin typeface="+mn-lt"/>
                <a:ea typeface="DejaVu Sans" charset="0"/>
                <a:cs typeface="DejaVu Sans" charset="0"/>
              </a:rPr>
              <a:t>2/7/20</a:t>
            </a:r>
            <a:endParaRPr baseline="0" b="0" cap="none" sz="1200" i="0" kern="1200" kumimoji="0" lang="en-US" noProof="0" normalizeH="0" spc="0" strike="noStrike" u="none">
              <a:ln>
                <a:noFill/>
              </a:ln>
              <a:solidFill>
                <a:srgbClr val="8B8B8B"/>
              </a:solidFill>
              <a:effectLst/>
              <a:uLnTx/>
              <a:uFillTx/>
              <a:latin typeface="+mn-lt"/>
              <a:ea typeface="DejaVu Sans" charset="0"/>
              <a:cs typeface="DejaVu Sans" charset="0"/>
            </a:endParaRPr>
          </a:p>
        </p:txBody>
      </p:sp>
      <p:sp>
        <p:nvSpPr>
          <p:cNvPr id="1048578" name="Text Box 3"/>
          <p:cNvSpPr txBox="1"/>
          <p:nvPr/>
        </p:nvSpPr>
        <p:spPr>
          <a:xfrm>
            <a:off x="4165600" y="6356350"/>
            <a:ext cx="3860800" cy="365125"/>
          </a:xfrm>
          <a:prstGeom prst="rect"/>
          <a:noFill/>
          <a:ln w="9525">
            <a:noFill/>
          </a:ln>
        </p:spPr>
        <p:txBody>
          <a:bodyPr anchor="ctr" anchorCtr="0" wrap="none"/>
          <a:p>
            <a:pPr eaLnBrk="1" lvl="0">
              <a:lnSpc>
                <a:spcPct val="93000"/>
              </a:lnSpc>
              <a:buClr>
                <a:srgbClr val="000000"/>
              </a:buClr>
              <a:buSzPct val="100000"/>
              <a:buFont typeface="Times New Roman" panose="02020603050405020304" pitchFamily="18" charset="0"/>
            </a:pPr>
            <a:endParaRPr altLang="en-US" dirty="0" lang="en-US">
              <a:latin typeface="Arial" panose="020B0604020202020204" pitchFamily="34" charset="0"/>
            </a:endParaRPr>
          </a:p>
        </p:txBody>
      </p:sp>
      <p:sp>
        <p:nvSpPr>
          <p:cNvPr id="1048579" name="Rectangle 4"/>
          <p:cNvSpPr>
            <a:spLocks noGrp="1" noChangeArrowheads="1"/>
          </p:cNvSpPr>
          <p:nvPr>
            <p:ph type="sldNum"/>
          </p:nvPr>
        </p:nvSpPr>
        <p:spPr bwMode="auto">
          <a:xfrm>
            <a:off x="8737600" y="6356350"/>
            <a:ext cx="2843213" cy="363538"/>
          </a:xfrm>
          <a:prstGeom prst="rect"/>
          <a:noFill/>
          <a:ln w="9525" cap="flat">
            <a:noFill/>
            <a:round/>
          </a:ln>
          <a:effectLst/>
        </p:spPr>
        <p:txBody>
          <a:bodyPr anchor="ctr" anchorCtr="0" bIns="45720" compatLnSpc="1" lIns="91440" numCol="1" rIns="91440" tIns="45720" vert="horz" wrap="square"/>
          <a:lstStyle>
            <a:lvl1pPr algn="r">
              <a:buFont typeface="Times New Roman" panose="02020603050405020304" pitchFamily="18" charset="0"/>
              <a:defRPr sz="1200">
                <a:solidFill>
                  <a:srgbClr val="8B8B8B"/>
                </a:solidFill>
                <a:latin typeface="Calibri" panose="020F0502020204030204" charset="0"/>
                <a:ea typeface="DejaVu Sans"/>
              </a:defRPr>
            </a:lvl1pPr>
          </a:lstStyle>
          <a:p>
            <a:pPr eaLnBrk="1" hangingPunct="1" lvl="0">
              <a:buClr>
                <a:srgbClr val="000000"/>
              </a:buClr>
              <a:buSzPct val="100000"/>
              <a:buNone/>
            </a:pPr>
            <a:fld id="{9A0DB2DC-4C9A-4742-B13C-FB6460FD3503}" type="slidenum">
              <a:rPr altLang="en-US" dirty="0" lang="en-US"/>
            </a:fld>
            <a:endParaRPr altLang="en-US" dirty="0" lang="en-US"/>
          </a:p>
        </p:txBody>
      </p:sp>
      <p:sp>
        <p:nvSpPr>
          <p:cNvPr id="1048580" name="Rectangle 5"/>
          <p:cNvSpPr>
            <a:spLocks noGrp="1"/>
          </p:cNvSpPr>
          <p:nvPr>
            <p:ph type="body" idx="1"/>
          </p:nvPr>
        </p:nvSpPr>
        <p:spPr>
          <a:xfrm>
            <a:off x="609600" y="1604963"/>
            <a:ext cx="10971213" cy="3975100"/>
          </a:xfrm>
          <a:prstGeom prst="rect"/>
          <a:noFill/>
          <a:ln w="9525">
            <a:noFill/>
          </a:ln>
        </p:spPr>
        <p:txBody>
          <a:bodyPr bIns="0" lIns="0" rIns="0" tIns="69088"/>
          <a:p>
            <a:pPr lvl="0"/>
            <a:r>
              <a:rPr altLang="en-US" dirty="0" lang="en-GB"/>
              <a:t>Click to edit the outline text format</a:t>
            </a:r>
            <a:endParaRPr altLang="en-US" dirty="0" lang="en-GB"/>
          </a:p>
          <a:p>
            <a:pPr lvl="1"/>
            <a:r>
              <a:rPr altLang="en-US" dirty="0" lang="en-GB"/>
              <a:t>Second Outline Level</a:t>
            </a:r>
            <a:endParaRPr altLang="en-US" dirty="0" lang="en-GB"/>
          </a:p>
          <a:p>
            <a:pPr lvl="2"/>
            <a:r>
              <a:rPr altLang="en-US" dirty="0" lang="en-GB"/>
              <a:t>Third Outline Level</a:t>
            </a:r>
            <a:endParaRPr altLang="en-US" dirty="0" lang="en-GB"/>
          </a:p>
          <a:p>
            <a:pPr lvl="3"/>
            <a:r>
              <a:rPr altLang="en-US" dirty="0" lang="en-GB"/>
              <a:t>Fourth Outline Level</a:t>
            </a:r>
            <a:endParaRPr altLang="en-US" dirty="0" lang="en-GB"/>
          </a:p>
          <a:p>
            <a:pPr lvl="4"/>
            <a:r>
              <a:rPr altLang="en-US" dirty="0" lang="en-GB"/>
              <a:t>Fifth Outline Level</a:t>
            </a:r>
            <a:endParaRPr altLang="en-US" dirty="0" lang="en-GB"/>
          </a:p>
          <a:p>
            <a:pPr lvl="4"/>
            <a:r>
              <a:rPr altLang="en-US" dirty="0" lang="en-GB"/>
              <a:t>Sixth Outline Level</a:t>
            </a:r>
            <a:endParaRPr altLang="en-US" dirty="0" lang="en-GB"/>
          </a:p>
          <a:p>
            <a:pPr lvl="4"/>
            <a:r>
              <a:rPr altLang="en-US" dirty="0" lang="en-GB"/>
              <a:t>Seventh Outline Level</a:t>
            </a:r>
            <a:endParaRPr altLang="en-US" dirty="0" lang="en-GB"/>
          </a:p>
        </p:txBody>
      </p:sp>
    </p:spTree>
  </p:cSld>
  <p:clrMap accent1="accent1" accent2="accent2" accent3="accent3" accent4="accent4" accent5="accent5" accent6="accent6" bg1="lt1" bg2="lt2" tx1="dk1" tx2="dk2"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hf dt="1" ftr="0" hdr="0" sldNum="0"/>
  <p:txStyles>
    <p:titleStyle>
      <a:lvl1pPr algn="l" defTabSz="457200" eaLnBrk="0" fontAlgn="base" hangingPunct="0" rtl="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l" defTabSz="457200" eaLnBrk="0" fontAlgn="base" hangingPunct="0" rtl="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panose="020F0502020204030204" charset="0"/>
          <a:ea typeface="WenQuanYi Micro Hei" charset="0"/>
          <a:cs typeface="WenQuanYi Micro Hei" charset="0"/>
        </a:defRPr>
      </a:lvl2pPr>
      <a:lvl3pPr algn="l" defTabSz="457200" eaLnBrk="0" fontAlgn="base" hangingPunct="0" rtl="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panose="020F0502020204030204" charset="0"/>
          <a:ea typeface="WenQuanYi Micro Hei" charset="0"/>
          <a:cs typeface="WenQuanYi Micro Hei" charset="0"/>
        </a:defRPr>
      </a:lvl3pPr>
      <a:lvl4pPr algn="l" defTabSz="457200" eaLnBrk="0" fontAlgn="base" hangingPunct="0" rtl="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panose="020F0502020204030204" charset="0"/>
          <a:ea typeface="WenQuanYi Micro Hei" charset="0"/>
          <a:cs typeface="WenQuanYi Micro Hei" charset="0"/>
        </a:defRPr>
      </a:lvl4pPr>
      <a:lvl5pPr algn="l" defTabSz="457200" eaLnBrk="0" fontAlgn="base" hangingPunct="0" rtl="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panose="020F0502020204030204" charset="0"/>
          <a:ea typeface="WenQuanYi Micro Hei" charset="0"/>
          <a:cs typeface="WenQuanYi Micro Hei" charset="0"/>
        </a:defRPr>
      </a:lvl5pPr>
      <a:lvl6pPr algn="l" defTabSz="457200" fontAlgn="base" indent="-228600" marL="2514600" rtl="0">
        <a:lnSpc>
          <a:spcPct val="83000"/>
        </a:lnSpc>
        <a:spcBef>
          <a:spcPct val="0"/>
        </a:spcBef>
        <a:spcAft>
          <a:spcPct val="0"/>
        </a:spcAft>
        <a:buClr>
          <a:srgbClr val="000000"/>
        </a:buClr>
        <a:buSzPct val="100000"/>
        <a:buFont typeface="Times New Roman" panose="02020603050405020304" pitchFamily="18" charset="0"/>
        <a:defRPr>
          <a:solidFill>
            <a:srgbClr val="000000"/>
          </a:solidFill>
          <a:latin typeface="Calibri" panose="020F0502020204030204" charset="0"/>
          <a:ea typeface="WenQuanYi Micro Hei" charset="0"/>
          <a:cs typeface="WenQuanYi Micro Hei" charset="0"/>
        </a:defRPr>
      </a:lvl6pPr>
      <a:lvl7pPr algn="l" defTabSz="457200" fontAlgn="base" indent="-228600" marL="2971800" rtl="0">
        <a:lnSpc>
          <a:spcPct val="83000"/>
        </a:lnSpc>
        <a:spcBef>
          <a:spcPct val="0"/>
        </a:spcBef>
        <a:spcAft>
          <a:spcPct val="0"/>
        </a:spcAft>
        <a:buClr>
          <a:srgbClr val="000000"/>
        </a:buClr>
        <a:buSzPct val="100000"/>
        <a:buFont typeface="Times New Roman" panose="02020603050405020304" pitchFamily="18" charset="0"/>
        <a:defRPr>
          <a:solidFill>
            <a:srgbClr val="000000"/>
          </a:solidFill>
          <a:latin typeface="Calibri" panose="020F0502020204030204" charset="0"/>
          <a:ea typeface="WenQuanYi Micro Hei" charset="0"/>
          <a:cs typeface="WenQuanYi Micro Hei" charset="0"/>
        </a:defRPr>
      </a:lvl7pPr>
      <a:lvl8pPr algn="l" defTabSz="457200" fontAlgn="base" indent="-228600" marL="3429000" rtl="0">
        <a:lnSpc>
          <a:spcPct val="83000"/>
        </a:lnSpc>
        <a:spcBef>
          <a:spcPct val="0"/>
        </a:spcBef>
        <a:spcAft>
          <a:spcPct val="0"/>
        </a:spcAft>
        <a:buClr>
          <a:srgbClr val="000000"/>
        </a:buClr>
        <a:buSzPct val="100000"/>
        <a:buFont typeface="Times New Roman" panose="02020603050405020304" pitchFamily="18" charset="0"/>
        <a:defRPr>
          <a:solidFill>
            <a:srgbClr val="000000"/>
          </a:solidFill>
          <a:latin typeface="Calibri" panose="020F0502020204030204" charset="0"/>
          <a:ea typeface="WenQuanYi Micro Hei" charset="0"/>
          <a:cs typeface="WenQuanYi Micro Hei" charset="0"/>
        </a:defRPr>
      </a:lvl8pPr>
      <a:lvl9pPr algn="l" defTabSz="457200" fontAlgn="base" indent="-228600" marL="3886200" rtl="0">
        <a:lnSpc>
          <a:spcPct val="83000"/>
        </a:lnSpc>
        <a:spcBef>
          <a:spcPct val="0"/>
        </a:spcBef>
        <a:spcAft>
          <a:spcPct val="0"/>
        </a:spcAft>
        <a:buClr>
          <a:srgbClr val="000000"/>
        </a:buClr>
        <a:buSzPct val="100000"/>
        <a:buFont typeface="Times New Roman" panose="02020603050405020304" pitchFamily="18" charset="0"/>
        <a:defRPr>
          <a:solidFill>
            <a:srgbClr val="000000"/>
          </a:solidFill>
          <a:latin typeface="Calibri" panose="020F0502020204030204" charset="0"/>
          <a:ea typeface="WenQuanYi Micro Hei" charset="0"/>
          <a:cs typeface="WenQuanYi Micro Hei" charset="0"/>
        </a:defRPr>
      </a:lvl9pPr>
    </p:titleStyle>
    <p:bodyStyle>
      <a:lvl1pPr algn="l" defTabSz="457200" eaLnBrk="0" fontAlgn="base" hangingPunct="0" indent="-342900" marL="342900" rtl="0">
        <a:lnSpc>
          <a:spcPct val="83000"/>
        </a:lnSpc>
        <a:spcBef>
          <a:spcPts val="1425"/>
        </a:spcBef>
        <a:spcAft>
          <a:spcPct val="0"/>
        </a:spcAft>
        <a:buClr>
          <a:srgbClr val="000000"/>
        </a:buClr>
        <a:buSzPct val="100000"/>
        <a:buFont typeface="Times New Roman" panose="02020603050405020304" pitchFamily="18" charset="0"/>
        <a:buChar char="•"/>
        <a:defRPr sz="3200">
          <a:solidFill>
            <a:srgbClr val="000000"/>
          </a:solidFill>
          <a:latin typeface="+mn-lt"/>
          <a:ea typeface="+mn-ea"/>
          <a:cs typeface="+mn-cs"/>
        </a:defRPr>
      </a:lvl1pPr>
      <a:lvl2pPr algn="l" defTabSz="457200" eaLnBrk="0" fontAlgn="base" hangingPunct="0" indent="-285750" marL="742950" rtl="0">
        <a:lnSpc>
          <a:spcPct val="83000"/>
        </a:lnSpc>
        <a:spcBef>
          <a:spcPts val="1140"/>
        </a:spcBef>
        <a:spcAft>
          <a:spcPct val="0"/>
        </a:spcAft>
        <a:buClr>
          <a:srgbClr val="000000"/>
        </a:buClr>
        <a:buSzPct val="100000"/>
        <a:buFont typeface="Times New Roman" panose="02020603050405020304" pitchFamily="18" charset="0"/>
        <a:buChar char="–"/>
        <a:defRPr sz="2400">
          <a:solidFill>
            <a:srgbClr val="000000"/>
          </a:solidFill>
          <a:latin typeface="+mn-lt"/>
          <a:ea typeface="+mn-ea"/>
          <a:cs typeface="+mn-cs"/>
        </a:defRPr>
      </a:lvl2pPr>
      <a:lvl3pPr algn="l" defTabSz="457200" eaLnBrk="0" fontAlgn="base" hangingPunct="0" indent="-228600" marL="1143000" rtl="0">
        <a:lnSpc>
          <a:spcPct val="83000"/>
        </a:lnSpc>
        <a:spcBef>
          <a:spcPts val="850"/>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3pPr>
      <a:lvl4pPr algn="l" defTabSz="457200" eaLnBrk="0" fontAlgn="base" hangingPunct="0" indent="-228600" marL="1600200" rtl="0">
        <a:lnSpc>
          <a:spcPct val="83000"/>
        </a:lnSpc>
        <a:spcBef>
          <a:spcPts val="5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4pPr>
      <a:lvl5pPr algn="l" defTabSz="457200" eaLnBrk="0" fontAlgn="base" hangingPunct="0" indent="-228600" marL="2057400" rtl="0">
        <a:lnSpc>
          <a:spcPct val="83000"/>
        </a:lnSpc>
        <a:spcBef>
          <a:spcPts val="290"/>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5pPr>
      <a:lvl6pPr algn="l" defTabSz="457200" fontAlgn="base" indent="-228600" marL="2514600" rtl="0">
        <a:lnSpc>
          <a:spcPct val="83000"/>
        </a:lnSpc>
        <a:spcBef>
          <a:spcPts val="290"/>
        </a:spcBef>
        <a:spcAft>
          <a:spcPct val="0"/>
        </a:spcAft>
        <a:buClr>
          <a:srgbClr val="000000"/>
        </a:buClr>
        <a:buSzPct val="100000"/>
        <a:buFont typeface="Times New Roman" panose="02020603050405020304" pitchFamily="18" charset="0"/>
        <a:defRPr sz="2000">
          <a:solidFill>
            <a:srgbClr val="000000"/>
          </a:solidFill>
          <a:latin typeface="+mn-lt"/>
          <a:ea typeface="+mn-ea"/>
          <a:cs typeface="+mn-cs"/>
        </a:defRPr>
      </a:lvl6pPr>
      <a:lvl7pPr algn="l" defTabSz="457200" fontAlgn="base" indent="-228600" marL="2971800" rtl="0">
        <a:lnSpc>
          <a:spcPct val="83000"/>
        </a:lnSpc>
        <a:spcBef>
          <a:spcPts val="290"/>
        </a:spcBef>
        <a:spcAft>
          <a:spcPct val="0"/>
        </a:spcAft>
        <a:buClr>
          <a:srgbClr val="000000"/>
        </a:buClr>
        <a:buSzPct val="100000"/>
        <a:buFont typeface="Times New Roman" panose="02020603050405020304" pitchFamily="18" charset="0"/>
        <a:defRPr sz="2000">
          <a:solidFill>
            <a:srgbClr val="000000"/>
          </a:solidFill>
          <a:latin typeface="+mn-lt"/>
          <a:ea typeface="+mn-ea"/>
          <a:cs typeface="+mn-cs"/>
        </a:defRPr>
      </a:lvl7pPr>
      <a:lvl8pPr algn="l" defTabSz="457200" fontAlgn="base" indent="-228600" marL="3429000" rtl="0">
        <a:lnSpc>
          <a:spcPct val="83000"/>
        </a:lnSpc>
        <a:spcBef>
          <a:spcPts val="290"/>
        </a:spcBef>
        <a:spcAft>
          <a:spcPct val="0"/>
        </a:spcAft>
        <a:buClr>
          <a:srgbClr val="000000"/>
        </a:buClr>
        <a:buSzPct val="100000"/>
        <a:buFont typeface="Times New Roman" panose="02020603050405020304" pitchFamily="18" charset="0"/>
        <a:defRPr sz="2000">
          <a:solidFill>
            <a:srgbClr val="000000"/>
          </a:solidFill>
          <a:latin typeface="+mn-lt"/>
          <a:ea typeface="+mn-ea"/>
          <a:cs typeface="+mn-cs"/>
        </a:defRPr>
      </a:lvl8pPr>
      <a:lvl9pPr algn="l" defTabSz="457200" fontAlgn="base" indent="-228600" marL="3886200" rtl="0">
        <a:lnSpc>
          <a:spcPct val="83000"/>
        </a:lnSpc>
        <a:spcBef>
          <a:spcPts val="290"/>
        </a:spcBef>
        <a:spcAft>
          <a:spcPct val="0"/>
        </a:spcAft>
        <a:buClr>
          <a:srgbClr val="000000"/>
        </a:buClr>
        <a:buSzPct val="100000"/>
        <a:buFont typeface="Times New Roman" panose="02020603050405020304" pitchFamily="18" charset="0"/>
        <a:defRPr sz="2000">
          <a:solidFill>
            <a:srgbClr val="000000"/>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32" name=""/>
        <p:cNvGrpSpPr/>
        <p:nvPr/>
      </p:nvGrpSpPr>
      <p:grpSpPr>
        <a:xfrm/>
      </p:grpSpPr>
      <p:sp>
        <p:nvSpPr>
          <p:cNvPr id="1048590" name="Rectangle 1"/>
          <p:cNvSpPr>
            <a:spLocks noGrp="1"/>
          </p:cNvSpPr>
          <p:nvPr>
            <p:ph type="title"/>
          </p:nvPr>
        </p:nvSpPr>
        <p:spPr>
          <a:xfrm>
            <a:off x="609600" y="274638"/>
            <a:ext cx="10971213" cy="1141412"/>
          </a:xfrm>
          <a:prstGeom prst="rect"/>
          <a:noFill/>
          <a:ln w="9525">
            <a:noFill/>
          </a:ln>
        </p:spPr>
        <p:txBody>
          <a:bodyPr anchor="ctr" anchorCtr="0"/>
          <a:p>
            <a:pPr lvl="0"/>
            <a:r>
              <a:rPr altLang="en-US" dirty="0" lang="en-GB"/>
              <a:t>Click to edit Master title style</a:t>
            </a:r>
            <a:endParaRPr altLang="en-US" dirty="0" lang="en-GB"/>
          </a:p>
        </p:txBody>
      </p:sp>
      <p:sp>
        <p:nvSpPr>
          <p:cNvPr id="1048591" name="Rectangle 2"/>
          <p:cNvSpPr>
            <a:spLocks noGrp="1"/>
          </p:cNvSpPr>
          <p:nvPr>
            <p:ph type="body" idx="1"/>
          </p:nvPr>
        </p:nvSpPr>
        <p:spPr>
          <a:xfrm>
            <a:off x="609600" y="1600200"/>
            <a:ext cx="10971213" cy="4524375"/>
          </a:xfrm>
          <a:prstGeom prst="rect"/>
          <a:noFill/>
          <a:ln w="9525">
            <a:noFill/>
          </a:ln>
        </p:spPr>
        <p:txBody>
          <a:bodyPr/>
          <a:p>
            <a:pPr lvl="0"/>
            <a:r>
              <a:rPr altLang="en-US" dirty="0" lang="en-GB"/>
              <a:t>Click to edit Master text styles</a:t>
            </a:r>
            <a:endParaRPr altLang="en-US" dirty="0" lang="en-GB"/>
          </a:p>
          <a:p>
            <a:pPr lvl="1"/>
            <a:r>
              <a:rPr altLang="en-US" dirty="0" lang="en-GB"/>
              <a:t>Second level</a:t>
            </a:r>
            <a:endParaRPr altLang="en-US" dirty="0" lang="en-GB"/>
          </a:p>
          <a:p>
            <a:pPr lvl="2"/>
            <a:r>
              <a:rPr altLang="en-US" dirty="0" lang="en-GB"/>
              <a:t>Third level</a:t>
            </a:r>
            <a:endParaRPr altLang="en-US" dirty="0" lang="en-GB"/>
          </a:p>
          <a:p>
            <a:pPr lvl="3"/>
            <a:r>
              <a:rPr altLang="en-US" dirty="0" lang="en-GB"/>
              <a:t>Fourth level</a:t>
            </a:r>
            <a:endParaRPr altLang="en-US" dirty="0" lang="en-GB"/>
          </a:p>
          <a:p>
            <a:pPr lvl="4"/>
            <a:r>
              <a:rPr altLang="en-US" dirty="0" lang="en-GB"/>
              <a:t>Fifth level</a:t>
            </a:r>
            <a:endParaRPr altLang="en-US" dirty="0" lang="en-GB"/>
          </a:p>
        </p:txBody>
      </p:sp>
      <p:sp>
        <p:nvSpPr>
          <p:cNvPr id="1048592" name="Rectangle 3"/>
          <p:cNvSpPr>
            <a:spLocks noGrp="1" noChangeArrowheads="1"/>
          </p:cNvSpPr>
          <p:nvPr>
            <p:ph type="dt"/>
          </p:nvPr>
        </p:nvSpPr>
        <p:spPr bwMode="auto">
          <a:xfrm>
            <a:off x="609600" y="6356350"/>
            <a:ext cx="2843213" cy="363538"/>
          </a:xfrm>
          <a:prstGeom prst="rect"/>
          <a:noFill/>
          <a:ln w="9525" cap="flat">
            <a:noFill/>
            <a:round/>
          </a:ln>
          <a:effectLst/>
        </p:spPr>
        <p:txBody>
          <a:bodyPr anchor="ctr" anchorCtr="0" bIns="45720" compatLnSpc="1" lIns="91440" numCol="1" rIns="91440" tIns="45720" vert="horz" wrap="square"/>
          <a:lstStyle>
            <a:lvl1pPr eaLnBrk="1" hangingPunct="1">
              <a:lnSpc>
                <a:spcPct val="100000"/>
              </a:lnSpc>
              <a:buClr>
                <a:srgbClr val="000000"/>
              </a:buClr>
              <a:buSzPct val="100000"/>
              <a:buFont typeface="Times New Roman" panose="02020603050405020304" pitchFamily="18" charset="0"/>
              <a:buNone/>
              <a:tabLst>
                <a:tab algn="l" pos="457200"/>
                <a:tab algn="l" pos="914400"/>
                <a:tab algn="l" pos="1371600"/>
                <a:tab algn="l" pos="1828800"/>
              </a:tabLst>
              <a:defRPr sz="1200">
                <a:solidFill>
                  <a:srgbClr val="8B8B8B"/>
                </a:solidFill>
                <a:latin typeface="+mn-lt"/>
                <a:ea typeface="DejaVu Sans" charset="0"/>
                <a:cs typeface="DejaVu Sans" charset="0"/>
              </a:defRPr>
            </a:lvl1pPr>
          </a:lstStyle>
          <a:p>
            <a:pPr algn="l" defTabSz="457200" eaLnBrk="1" fontAlgn="base" hangingPunct="1" indent="0" latinLnBrk="0" lvl="0" marL="0" marR="0" rtl="0">
              <a:lnSpc>
                <a:spcPct val="100000"/>
              </a:lnSpc>
              <a:spcBef>
                <a:spcPct val="0"/>
              </a:spcBef>
              <a:spcAft>
                <a:spcPct val="0"/>
              </a:spcAft>
              <a:buClr>
                <a:srgbClr val="000000"/>
              </a:buClr>
              <a:buSzPct val="100000"/>
              <a:buFont typeface="Times New Roman" panose="02020603050405020304" pitchFamily="18" charset="0"/>
              <a:buNone/>
              <a:tabLst>
                <a:tab algn="l" pos="457200"/>
                <a:tab algn="l" pos="914400"/>
                <a:tab algn="l" pos="1371600"/>
                <a:tab algn="l" pos="1828800"/>
              </a:tabLst>
            </a:pPr>
            <a:r>
              <a:rPr baseline="0" b="0" cap="none" sz="1200" i="0" kern="1200" kumimoji="0" lang="en-US" noProof="0" normalizeH="0" spc="0" strike="noStrike" u="none">
                <a:ln>
                  <a:noFill/>
                </a:ln>
                <a:solidFill>
                  <a:srgbClr val="8B8B8B"/>
                </a:solidFill>
                <a:effectLst/>
                <a:uLnTx/>
                <a:uFillTx/>
                <a:latin typeface="+mn-lt"/>
                <a:ea typeface="DejaVu Sans" charset="0"/>
                <a:cs typeface="DejaVu Sans" charset="0"/>
              </a:rPr>
              <a:t>2/7/20</a:t>
            </a:r>
            <a:endParaRPr baseline="0" b="0" cap="none" sz="1200" i="0" kern="1200" kumimoji="0" lang="en-US" noProof="0" normalizeH="0" spc="0" strike="noStrike" u="none">
              <a:ln>
                <a:noFill/>
              </a:ln>
              <a:solidFill>
                <a:srgbClr val="8B8B8B"/>
              </a:solidFill>
              <a:effectLst/>
              <a:uLnTx/>
              <a:uFillTx/>
              <a:latin typeface="+mn-lt"/>
              <a:ea typeface="DejaVu Sans" charset="0"/>
              <a:cs typeface="DejaVu Sans" charset="0"/>
            </a:endParaRPr>
          </a:p>
        </p:txBody>
      </p:sp>
      <p:sp>
        <p:nvSpPr>
          <p:cNvPr id="1048593" name="Text Box 4"/>
          <p:cNvSpPr txBox="1"/>
          <p:nvPr/>
        </p:nvSpPr>
        <p:spPr>
          <a:xfrm>
            <a:off x="4165600" y="6356350"/>
            <a:ext cx="3860800" cy="365125"/>
          </a:xfrm>
          <a:prstGeom prst="rect"/>
          <a:noFill/>
          <a:ln w="9525">
            <a:noFill/>
          </a:ln>
        </p:spPr>
        <p:txBody>
          <a:bodyPr anchor="ctr" anchorCtr="0" wrap="none"/>
          <a:p>
            <a:pPr eaLnBrk="1" lvl="0">
              <a:lnSpc>
                <a:spcPct val="93000"/>
              </a:lnSpc>
              <a:buClr>
                <a:srgbClr val="000000"/>
              </a:buClr>
              <a:buSzPct val="100000"/>
              <a:buFont typeface="Times New Roman" panose="02020603050405020304" pitchFamily="18" charset="0"/>
            </a:pPr>
            <a:endParaRPr altLang="en-US" dirty="0" lang="en-US">
              <a:latin typeface="Arial" panose="020B0604020202020204" pitchFamily="34" charset="0"/>
            </a:endParaRPr>
          </a:p>
        </p:txBody>
      </p:sp>
      <p:sp>
        <p:nvSpPr>
          <p:cNvPr id="1048594" name="Rectangle 5"/>
          <p:cNvSpPr>
            <a:spLocks noGrp="1" noChangeArrowheads="1"/>
          </p:cNvSpPr>
          <p:nvPr>
            <p:ph type="sldNum"/>
          </p:nvPr>
        </p:nvSpPr>
        <p:spPr bwMode="auto">
          <a:xfrm>
            <a:off x="8737600" y="6356350"/>
            <a:ext cx="2843213" cy="363538"/>
          </a:xfrm>
          <a:prstGeom prst="rect"/>
          <a:noFill/>
          <a:ln w="9525" cap="flat">
            <a:noFill/>
            <a:round/>
          </a:ln>
          <a:effectLst/>
        </p:spPr>
        <p:txBody>
          <a:bodyPr anchor="ctr" anchorCtr="0" bIns="45720" compatLnSpc="1" lIns="91440" numCol="1" rIns="91440" tIns="45720" vert="horz" wrap="square"/>
          <a:lstStyle>
            <a:lvl1pPr algn="r">
              <a:buFont typeface="Times New Roman" panose="02020603050405020304" pitchFamily="18" charset="0"/>
              <a:defRPr sz="1200">
                <a:solidFill>
                  <a:srgbClr val="8B8B8B"/>
                </a:solidFill>
                <a:latin typeface="Calibri" panose="020F0502020204030204" charset="0"/>
                <a:ea typeface="DejaVu Sans"/>
              </a:defRPr>
            </a:lvl1pPr>
          </a:lstStyle>
          <a:p>
            <a:pPr eaLnBrk="1" hangingPunct="1" lvl="0">
              <a:buClr>
                <a:srgbClr val="000000"/>
              </a:buClr>
              <a:buSzPct val="100000"/>
              <a:buNone/>
            </a:pPr>
            <a:fld id="{9A0DB2DC-4C9A-4742-B13C-FB6460FD3503}" type="slidenum">
              <a:rPr altLang="en-US" dirty="0" lang="en-US"/>
            </a:fld>
            <a:endParaRPr altLang="en-US" dirty="0" lang="en-US"/>
          </a:p>
        </p:txBody>
      </p:sp>
    </p:spTree>
  </p:cSld>
  <p:clrMap accent1="accent1" accent2="accent2" accent3="accent3" accent4="accent4" accent5="accent5" accent6="accent6" bg1="lt1" bg2="lt2" tx1="dk1" tx2="dk2"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dt="1" ftr="0" hdr="0" sldNum="0"/>
  <p:txStyles>
    <p:titleStyle>
      <a:lvl1pPr algn="l" defTabSz="457200" eaLnBrk="0" fontAlgn="base" hangingPunct="0" rtl="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l" defTabSz="457200" eaLnBrk="0" fontAlgn="base" hangingPunct="0" rtl="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panose="020F0502020204030204" charset="0"/>
          <a:ea typeface="WenQuanYi Micro Hei" charset="0"/>
          <a:cs typeface="WenQuanYi Micro Hei" charset="0"/>
        </a:defRPr>
      </a:lvl2pPr>
      <a:lvl3pPr algn="l" defTabSz="457200" eaLnBrk="0" fontAlgn="base" hangingPunct="0" rtl="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panose="020F0502020204030204" charset="0"/>
          <a:ea typeface="WenQuanYi Micro Hei" charset="0"/>
          <a:cs typeface="WenQuanYi Micro Hei" charset="0"/>
        </a:defRPr>
      </a:lvl3pPr>
      <a:lvl4pPr algn="l" defTabSz="457200" eaLnBrk="0" fontAlgn="base" hangingPunct="0" rtl="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panose="020F0502020204030204" charset="0"/>
          <a:ea typeface="WenQuanYi Micro Hei" charset="0"/>
          <a:cs typeface="WenQuanYi Micro Hei" charset="0"/>
        </a:defRPr>
      </a:lvl4pPr>
      <a:lvl5pPr algn="l" defTabSz="457200" eaLnBrk="0" fontAlgn="base" hangingPunct="0" rtl="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panose="020F0502020204030204" charset="0"/>
          <a:ea typeface="WenQuanYi Micro Hei" charset="0"/>
          <a:cs typeface="WenQuanYi Micro Hei" charset="0"/>
        </a:defRPr>
      </a:lvl5pPr>
      <a:lvl6pPr algn="l" defTabSz="457200" fontAlgn="base" indent="-228600" marL="2514600" rtl="0">
        <a:lnSpc>
          <a:spcPct val="83000"/>
        </a:lnSpc>
        <a:spcBef>
          <a:spcPct val="0"/>
        </a:spcBef>
        <a:spcAft>
          <a:spcPct val="0"/>
        </a:spcAft>
        <a:buClr>
          <a:srgbClr val="000000"/>
        </a:buClr>
        <a:buSzPct val="100000"/>
        <a:buFont typeface="Times New Roman" panose="02020603050405020304" pitchFamily="18" charset="0"/>
        <a:defRPr>
          <a:solidFill>
            <a:srgbClr val="000000"/>
          </a:solidFill>
          <a:latin typeface="Calibri" panose="020F0502020204030204" charset="0"/>
          <a:ea typeface="WenQuanYi Micro Hei" charset="0"/>
          <a:cs typeface="WenQuanYi Micro Hei" charset="0"/>
        </a:defRPr>
      </a:lvl6pPr>
      <a:lvl7pPr algn="l" defTabSz="457200" fontAlgn="base" indent="-228600" marL="2971800" rtl="0">
        <a:lnSpc>
          <a:spcPct val="83000"/>
        </a:lnSpc>
        <a:spcBef>
          <a:spcPct val="0"/>
        </a:spcBef>
        <a:spcAft>
          <a:spcPct val="0"/>
        </a:spcAft>
        <a:buClr>
          <a:srgbClr val="000000"/>
        </a:buClr>
        <a:buSzPct val="100000"/>
        <a:buFont typeface="Times New Roman" panose="02020603050405020304" pitchFamily="18" charset="0"/>
        <a:defRPr>
          <a:solidFill>
            <a:srgbClr val="000000"/>
          </a:solidFill>
          <a:latin typeface="Calibri" panose="020F0502020204030204" charset="0"/>
          <a:ea typeface="WenQuanYi Micro Hei" charset="0"/>
          <a:cs typeface="WenQuanYi Micro Hei" charset="0"/>
        </a:defRPr>
      </a:lvl7pPr>
      <a:lvl8pPr algn="l" defTabSz="457200" fontAlgn="base" indent="-228600" marL="3429000" rtl="0">
        <a:lnSpc>
          <a:spcPct val="83000"/>
        </a:lnSpc>
        <a:spcBef>
          <a:spcPct val="0"/>
        </a:spcBef>
        <a:spcAft>
          <a:spcPct val="0"/>
        </a:spcAft>
        <a:buClr>
          <a:srgbClr val="000000"/>
        </a:buClr>
        <a:buSzPct val="100000"/>
        <a:buFont typeface="Times New Roman" panose="02020603050405020304" pitchFamily="18" charset="0"/>
        <a:defRPr>
          <a:solidFill>
            <a:srgbClr val="000000"/>
          </a:solidFill>
          <a:latin typeface="Calibri" panose="020F0502020204030204" charset="0"/>
          <a:ea typeface="WenQuanYi Micro Hei" charset="0"/>
          <a:cs typeface="WenQuanYi Micro Hei" charset="0"/>
        </a:defRPr>
      </a:lvl8pPr>
      <a:lvl9pPr algn="l" defTabSz="457200" fontAlgn="base" indent="-228600" marL="3886200" rtl="0">
        <a:lnSpc>
          <a:spcPct val="83000"/>
        </a:lnSpc>
        <a:spcBef>
          <a:spcPct val="0"/>
        </a:spcBef>
        <a:spcAft>
          <a:spcPct val="0"/>
        </a:spcAft>
        <a:buClr>
          <a:srgbClr val="000000"/>
        </a:buClr>
        <a:buSzPct val="100000"/>
        <a:buFont typeface="Times New Roman" panose="02020603050405020304" pitchFamily="18" charset="0"/>
        <a:defRPr>
          <a:solidFill>
            <a:srgbClr val="000000"/>
          </a:solidFill>
          <a:latin typeface="Calibri" panose="020F0502020204030204" charset="0"/>
          <a:ea typeface="WenQuanYi Micro Hei" charset="0"/>
          <a:cs typeface="WenQuanYi Micro Hei" charset="0"/>
        </a:defRPr>
      </a:lvl9pPr>
    </p:titleStyle>
    <p:bodyStyle>
      <a:lvl1pPr algn="l" defTabSz="457200" eaLnBrk="0" fontAlgn="base" hangingPunct="0" indent="-342900" marL="342900" rtl="0">
        <a:lnSpc>
          <a:spcPct val="83000"/>
        </a:lnSpc>
        <a:spcBef>
          <a:spcPts val="1425"/>
        </a:spcBef>
        <a:spcAft>
          <a:spcPct val="0"/>
        </a:spcAft>
        <a:buClr>
          <a:srgbClr val="000000"/>
        </a:buClr>
        <a:buSzPct val="100000"/>
        <a:buFont typeface="Times New Roman" panose="02020603050405020304" pitchFamily="18" charset="0"/>
        <a:buChar char="•"/>
        <a:defRPr sz="3200">
          <a:solidFill>
            <a:srgbClr val="000000"/>
          </a:solidFill>
          <a:latin typeface="+mn-lt"/>
          <a:ea typeface="+mn-ea"/>
          <a:cs typeface="+mn-cs"/>
        </a:defRPr>
      </a:lvl1pPr>
      <a:lvl2pPr algn="l" defTabSz="457200" eaLnBrk="0" fontAlgn="base" hangingPunct="0" indent="-285750" marL="742950" rtl="0">
        <a:lnSpc>
          <a:spcPct val="83000"/>
        </a:lnSpc>
        <a:spcBef>
          <a:spcPts val="1140"/>
        </a:spcBef>
        <a:spcAft>
          <a:spcPct val="0"/>
        </a:spcAft>
        <a:buClr>
          <a:srgbClr val="000000"/>
        </a:buClr>
        <a:buSzPct val="100000"/>
        <a:buFont typeface="Times New Roman" panose="02020603050405020304" pitchFamily="18" charset="0"/>
        <a:buChar char="–"/>
        <a:defRPr sz="2400">
          <a:solidFill>
            <a:srgbClr val="000000"/>
          </a:solidFill>
          <a:latin typeface="+mn-lt"/>
          <a:ea typeface="+mn-ea"/>
          <a:cs typeface="+mn-cs"/>
        </a:defRPr>
      </a:lvl2pPr>
      <a:lvl3pPr algn="l" defTabSz="457200" eaLnBrk="0" fontAlgn="base" hangingPunct="0" indent="-228600" marL="1143000" rtl="0">
        <a:lnSpc>
          <a:spcPct val="83000"/>
        </a:lnSpc>
        <a:spcBef>
          <a:spcPts val="850"/>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3pPr>
      <a:lvl4pPr algn="l" defTabSz="457200" eaLnBrk="0" fontAlgn="base" hangingPunct="0" indent="-228600" marL="1600200" rtl="0">
        <a:lnSpc>
          <a:spcPct val="83000"/>
        </a:lnSpc>
        <a:spcBef>
          <a:spcPts val="5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4pPr>
      <a:lvl5pPr algn="l" defTabSz="457200" eaLnBrk="0" fontAlgn="base" hangingPunct="0" indent="-228600" marL="2057400" rtl="0">
        <a:lnSpc>
          <a:spcPct val="83000"/>
        </a:lnSpc>
        <a:spcBef>
          <a:spcPts val="290"/>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5pPr>
      <a:lvl6pPr algn="l" defTabSz="457200" fontAlgn="base" indent="-228600" marL="2514600" rtl="0">
        <a:lnSpc>
          <a:spcPct val="83000"/>
        </a:lnSpc>
        <a:spcBef>
          <a:spcPts val="290"/>
        </a:spcBef>
        <a:spcAft>
          <a:spcPct val="0"/>
        </a:spcAft>
        <a:buClr>
          <a:srgbClr val="000000"/>
        </a:buClr>
        <a:buSzPct val="100000"/>
        <a:buFont typeface="Times New Roman" panose="02020603050405020304" pitchFamily="18" charset="0"/>
        <a:defRPr sz="2000">
          <a:solidFill>
            <a:srgbClr val="000000"/>
          </a:solidFill>
          <a:latin typeface="+mn-lt"/>
          <a:ea typeface="+mn-ea"/>
          <a:cs typeface="+mn-cs"/>
        </a:defRPr>
      </a:lvl6pPr>
      <a:lvl7pPr algn="l" defTabSz="457200" fontAlgn="base" indent="-228600" marL="2971800" rtl="0">
        <a:lnSpc>
          <a:spcPct val="83000"/>
        </a:lnSpc>
        <a:spcBef>
          <a:spcPts val="290"/>
        </a:spcBef>
        <a:spcAft>
          <a:spcPct val="0"/>
        </a:spcAft>
        <a:buClr>
          <a:srgbClr val="000000"/>
        </a:buClr>
        <a:buSzPct val="100000"/>
        <a:buFont typeface="Times New Roman" panose="02020603050405020304" pitchFamily="18" charset="0"/>
        <a:defRPr sz="2000">
          <a:solidFill>
            <a:srgbClr val="000000"/>
          </a:solidFill>
          <a:latin typeface="+mn-lt"/>
          <a:ea typeface="+mn-ea"/>
          <a:cs typeface="+mn-cs"/>
        </a:defRPr>
      </a:lvl7pPr>
      <a:lvl8pPr algn="l" defTabSz="457200" fontAlgn="base" indent="-228600" marL="3429000" rtl="0">
        <a:lnSpc>
          <a:spcPct val="83000"/>
        </a:lnSpc>
        <a:spcBef>
          <a:spcPts val="290"/>
        </a:spcBef>
        <a:spcAft>
          <a:spcPct val="0"/>
        </a:spcAft>
        <a:buClr>
          <a:srgbClr val="000000"/>
        </a:buClr>
        <a:buSzPct val="100000"/>
        <a:buFont typeface="Times New Roman" panose="02020603050405020304" pitchFamily="18" charset="0"/>
        <a:defRPr sz="2000">
          <a:solidFill>
            <a:srgbClr val="000000"/>
          </a:solidFill>
          <a:latin typeface="+mn-lt"/>
          <a:ea typeface="+mn-ea"/>
          <a:cs typeface="+mn-cs"/>
        </a:defRPr>
      </a:lvl8pPr>
      <a:lvl9pPr algn="l" defTabSz="457200" fontAlgn="base" indent="-228600" marL="3886200" rtl="0">
        <a:lnSpc>
          <a:spcPct val="83000"/>
        </a:lnSpc>
        <a:spcBef>
          <a:spcPts val="290"/>
        </a:spcBef>
        <a:spcAft>
          <a:spcPct val="0"/>
        </a:spcAft>
        <a:buClr>
          <a:srgbClr val="000000"/>
        </a:buClr>
        <a:buSzPct val="100000"/>
        <a:buFont typeface="Times New Roman" panose="02020603050405020304" pitchFamily="18" charset="0"/>
        <a:defRPr sz="2000">
          <a:solidFill>
            <a:srgbClr val="000000"/>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jpeg"/><Relationship Id="rId3" Type="http://schemas.openxmlformats.org/officeDocument/2006/relationships/slideLayout" Target="../slideLayouts/slideLayout12.xml"/><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jpe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slideLayout" Target="../slideLayouts/slideLayout14.xml"/><Relationship Id="rId6"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jpeg"/><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slideLayout" Target="../slideLayouts/slideLayout14.xml"/><Relationship Id="rId6"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jpeg"/><Relationship Id="rId3" Type="http://schemas.openxmlformats.org/officeDocument/2006/relationships/slideLayout" Target="../slideLayouts/slideLayout14.xml"/><Relationship Id="rId4"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jpeg"/><Relationship Id="rId3" Type="http://schemas.openxmlformats.org/officeDocument/2006/relationships/slideLayout" Target="../slideLayouts/slideLayout14.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jpeg"/><Relationship Id="rId3" Type="http://schemas.openxmlformats.org/officeDocument/2006/relationships/slideLayout" Target="../slideLayouts/slideLayout14.xml"/><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jpeg"/><Relationship Id="rId3" Type="http://schemas.openxmlformats.org/officeDocument/2006/relationships/slideLayout" Target="../slideLayouts/slideLayout14.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jpeg"/><Relationship Id="rId3" Type="http://schemas.openxmlformats.org/officeDocument/2006/relationships/slideLayout" Target="../slideLayouts/slideLayout14.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jpeg"/><Relationship Id="rId3" Type="http://schemas.openxmlformats.org/officeDocument/2006/relationships/slideLayout" Target="../slideLayouts/slideLayout14.xml"/><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jpeg"/><Relationship Id="rId3" Type="http://schemas.openxmlformats.org/officeDocument/2006/relationships/image" Target="../media/image3.jpeg"/><Relationship Id="rId4" Type="http://schemas.openxmlformats.org/officeDocument/2006/relationships/slideLayout" Target="../slideLayouts/slideLayout14.xml"/><Relationship Id="rId5"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jpeg"/><Relationship Id="rId3" Type="http://schemas.openxmlformats.org/officeDocument/2006/relationships/slideLayout" Target="../slideLayouts/slideLayout14.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jpeg"/><Relationship Id="rId3" Type="http://schemas.openxmlformats.org/officeDocument/2006/relationships/slideLayout" Target="../slideLayouts/slideLayout14.xml"/><Relationship Id="rId4"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7" name=""/>
        <p:cNvGrpSpPr/>
        <p:nvPr/>
      </p:nvGrpSpPr>
      <p:grpSpPr>
        <a:xfrm/>
      </p:grpSpPr>
      <p:sp>
        <p:nvSpPr>
          <p:cNvPr id="1048584" name="Rectangle 1"/>
          <p:cNvSpPr>
            <a:spLocks noGrp="1"/>
          </p:cNvSpPr>
          <p:nvPr>
            <p:ph type="subTitle" idx="4294967295"/>
          </p:nvPr>
        </p:nvSpPr>
        <p:spPr>
          <a:xfrm>
            <a:off x="0" y="5591571"/>
            <a:ext cx="12192000" cy="1288708"/>
          </a:xfrm>
          <a:solidFill>
            <a:srgbClr val="FFFFFF">
              <a:alpha val="100000"/>
            </a:srgbClr>
          </a:solidFill>
        </p:spPr>
        <p:txBody>
          <a:bodyPr anchor="t" anchorCtr="0" bIns="45720" lIns="91440" rIns="91440" tIns="45720" vert="horz" wrap="square"/>
          <a:lstStyle>
            <a:lvl1pPr algn="ctr" indent="0" lvl="0" marL="0">
              <a:buClr>
                <a:srgbClr val="000000"/>
              </a:buClr>
              <a:buSzPct val="100000"/>
              <a:buFont typeface="Times New Roman" panose="02020603050405020304" pitchFamily="18" charset="0"/>
              <a:buNone/>
            </a:lvl1pPr>
            <a:lvl2pPr algn="ctr" indent="0" lvl="1" marL="457200">
              <a:buClr>
                <a:srgbClr val="000000"/>
              </a:buClr>
              <a:buSzPct val="100000"/>
              <a:buFont typeface="Times New Roman" panose="02020603050405020304" pitchFamily="18" charset="0"/>
              <a:buNone/>
            </a:lvl2pPr>
            <a:lvl3pPr algn="ctr" indent="0" lvl="2" marL="914400">
              <a:buClr>
                <a:srgbClr val="000000"/>
              </a:buClr>
              <a:buSzPct val="100000"/>
              <a:buFont typeface="Times New Roman" panose="02020603050405020304" pitchFamily="18" charset="0"/>
              <a:buNone/>
            </a:lvl3pPr>
            <a:lvl4pPr algn="ctr" indent="0" lvl="3" marL="1371600">
              <a:buClr>
                <a:srgbClr val="000000"/>
              </a:buClr>
              <a:buSzPct val="100000"/>
              <a:buFont typeface="Times New Roman" panose="02020603050405020304" pitchFamily="18" charset="0"/>
              <a:buNone/>
            </a:lvl4pPr>
            <a:lvl5pPr algn="ctr" indent="0" lvl="4" marL="1828800">
              <a:buClr>
                <a:srgbClr val="000000"/>
              </a:buClr>
              <a:buSzPct val="100000"/>
              <a:buFont typeface="Times New Roman" panose="02020603050405020304" pitchFamily="18" charset="0"/>
              <a:buNone/>
            </a:lvl5pPr>
          </a:lstStyle>
          <a:p>
            <a:pPr algn="just" defTabSz="457200" eaLnBrk="1" hangingPunct="1" lvl="0">
              <a:lnSpc>
                <a:spcPct val="100000"/>
              </a:lnSpc>
              <a:spcBef>
                <a:spcPct val="0"/>
              </a:spcBef>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r>
              <a:rPr altLang="en-US" b="1" dirty="0" sz="2000" lang="en-US">
                <a:solidFill>
                  <a:schemeClr val="tx1"/>
                </a:solidFill>
                <a:latin typeface="Times New Roman" panose="02020603050405020304" pitchFamily="18" charset="0"/>
                <a:cs typeface="Times New Roman" panose="02020603050405020304" pitchFamily="18" charset="0"/>
              </a:rPr>
              <a:t>            PRESENTED BY                                                                           </a:t>
            </a:r>
            <a:r>
              <a:rPr altLang="en-US" b="1" dirty="0" sz="2000" lang="en-GB">
                <a:solidFill>
                  <a:schemeClr val="tx1"/>
                </a:solidFill>
                <a:latin typeface="Times New Roman" panose="02020603050405020304" pitchFamily="18" charset="0"/>
                <a:cs typeface="Times New Roman" panose="02020603050405020304" pitchFamily="18" charset="0"/>
              </a:rPr>
              <a:t>            </a:t>
            </a:r>
            <a:r>
              <a:rPr altLang="en-US" b="1" dirty="0" sz="2000" lang="en-US">
                <a:solidFill>
                  <a:schemeClr val="tx1"/>
                </a:solidFill>
                <a:latin typeface="Times New Roman" panose="02020603050405020304" pitchFamily="18" charset="0"/>
                <a:cs typeface="Times New Roman" panose="02020603050405020304" pitchFamily="18" charset="0"/>
              </a:rPr>
              <a:t>    </a:t>
            </a:r>
            <a:r>
              <a:rPr altLang="en-GB" b="1" dirty="0" sz="2000" lang="en-US">
                <a:solidFill>
                  <a:schemeClr val="tx1"/>
                </a:solidFill>
                <a:latin typeface="Times New Roman" panose="02020603050405020304" pitchFamily="18" charset="0"/>
                <a:cs typeface="Times New Roman" panose="02020603050405020304" pitchFamily="18" charset="0"/>
              </a:rPr>
              <a:t> </a:t>
            </a:r>
            <a:r>
              <a:rPr altLang="en-GB" b="1" dirty="0" sz="2000" lang="en-US">
                <a:solidFill>
                  <a:schemeClr val="tx1"/>
                </a:solidFill>
                <a:latin typeface="Times New Roman" panose="02020603050405020304" pitchFamily="18" charset="0"/>
                <a:cs typeface="Times New Roman" panose="02020603050405020304" pitchFamily="18" charset="0"/>
              </a:rPr>
              <a:t> </a:t>
            </a:r>
            <a:r>
              <a:rPr altLang="en-GB" b="1" dirty="0" sz="2000" lang="en-US">
                <a:solidFill>
                  <a:schemeClr val="tx1"/>
                </a:solidFill>
                <a:latin typeface="Times New Roman" panose="02020603050405020304" pitchFamily="18" charset="0"/>
                <a:cs typeface="Times New Roman" panose="02020603050405020304" pitchFamily="18" charset="0"/>
              </a:rPr>
              <a:t> </a:t>
            </a:r>
            <a:r>
              <a:rPr altLang="en-US" b="1" dirty="0" sz="2000" lang="en-US">
                <a:solidFill>
                  <a:schemeClr val="tx1"/>
                </a:solidFill>
                <a:latin typeface="Times New Roman" panose="02020603050405020304" pitchFamily="18" charset="0"/>
                <a:cs typeface="Times New Roman" panose="02020603050405020304" pitchFamily="18" charset="0"/>
              </a:rPr>
              <a:t>SUPERVISOR</a:t>
            </a:r>
            <a:endParaRPr altLang="en-US" b="1" dirty="0" sz="2000" lang="en-US">
              <a:solidFill>
                <a:schemeClr val="tx1"/>
              </a:solidFill>
              <a:latin typeface="Times New Roman" panose="02020603050405020304" pitchFamily="18" charset="0"/>
              <a:cs typeface="Times New Roman" panose="02020603050405020304" pitchFamily="18" charset="0"/>
            </a:endParaRPr>
          </a:p>
          <a:p>
            <a:pPr algn="just" defTabSz="457200" eaLnBrk="1" hangingPunct="1" lvl="0">
              <a:lnSpc>
                <a:spcPct val="100000"/>
              </a:lnSpc>
              <a:spcBef>
                <a:spcPct val="0"/>
              </a:spcBef>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r>
              <a:rPr altLang="en-US" b="1" dirty="0" sz="2000" lang="en-US">
                <a:solidFill>
                  <a:schemeClr val="tx1"/>
                </a:solidFill>
                <a:latin typeface="Times New Roman" panose="02020603050405020304" pitchFamily="18" charset="0"/>
                <a:cs typeface="Times New Roman" panose="02020603050405020304" pitchFamily="18" charset="0"/>
              </a:rPr>
              <a:t>        </a:t>
            </a:r>
            <a:r>
              <a:rPr altLang="en-GB" b="1" dirty="0" sz="2000" lang="en-US">
                <a:solidFill>
                  <a:schemeClr val="tx1"/>
                </a:solidFill>
                <a:latin typeface="Times New Roman" panose="02020603050405020304" pitchFamily="18" charset="0"/>
                <a:cs typeface="Times New Roman" panose="02020603050405020304" pitchFamily="18" charset="0"/>
              </a:rPr>
              <a:t> </a:t>
            </a:r>
            <a:r>
              <a:rPr altLang="en-GB" b="1" dirty="0" sz="2000" lang="en-US">
                <a:solidFill>
                  <a:schemeClr val="tx1"/>
                </a:solidFill>
                <a:latin typeface="Times New Roman" panose="02020603050405020304" pitchFamily="18" charset="0"/>
                <a:cs typeface="Times New Roman" panose="02020603050405020304" pitchFamily="18" charset="0"/>
              </a:rPr>
              <a:t> </a:t>
            </a:r>
            <a:r>
              <a:rPr altLang="en-GB" b="1" dirty="0" sz="2000" lang="en-US">
                <a:solidFill>
                  <a:schemeClr val="tx1"/>
                </a:solidFill>
                <a:latin typeface="Times New Roman" panose="02020603050405020304" pitchFamily="18" charset="0"/>
                <a:cs typeface="Times New Roman" panose="02020603050405020304" pitchFamily="18" charset="0"/>
              </a:rPr>
              <a:t> </a:t>
            </a:r>
            <a:r>
              <a:rPr altLang="en-GB" b="1" dirty="0" sz="2000" lang="en-US">
                <a:solidFill>
                  <a:schemeClr val="tx1"/>
                </a:solidFill>
                <a:latin typeface="Times New Roman" panose="02020603050405020304" pitchFamily="18" charset="0"/>
                <a:cs typeface="Times New Roman" panose="02020603050405020304" pitchFamily="18" charset="0"/>
              </a:rPr>
              <a:t> </a:t>
            </a:r>
            <a:r>
              <a:rPr altLang="en-GB" b="1" dirty="0" sz="2000" lang="en-US">
                <a:solidFill>
                  <a:schemeClr val="tx1"/>
                </a:solidFill>
                <a:latin typeface="Times New Roman" panose="02020603050405020304" pitchFamily="18" charset="0"/>
                <a:cs typeface="Times New Roman" panose="02020603050405020304" pitchFamily="18" charset="0"/>
              </a:rPr>
              <a:t>R</a:t>
            </a:r>
            <a:r>
              <a:rPr altLang="en-GB" b="1" dirty="0" sz="2000" lang="en-US">
                <a:solidFill>
                  <a:schemeClr val="tx1"/>
                </a:solidFill>
                <a:latin typeface="Times New Roman" panose="02020603050405020304" pitchFamily="18" charset="0"/>
                <a:cs typeface="Times New Roman" panose="02020603050405020304" pitchFamily="18" charset="0"/>
              </a:rPr>
              <a:t>O</a:t>
            </a:r>
            <a:r>
              <a:rPr altLang="en-GB" b="1" dirty="0" sz="2000" lang="en-US">
                <a:solidFill>
                  <a:schemeClr val="tx1"/>
                </a:solidFill>
                <a:latin typeface="Times New Roman" panose="02020603050405020304" pitchFamily="18" charset="0"/>
                <a:cs typeface="Times New Roman" panose="02020603050405020304" pitchFamily="18" charset="0"/>
              </a:rPr>
              <a:t>H</a:t>
            </a:r>
            <a:r>
              <a:rPr altLang="en-GB" b="1" dirty="0" sz="2000" lang="en-US">
                <a:solidFill>
                  <a:schemeClr val="tx1"/>
                </a:solidFill>
                <a:latin typeface="Times New Roman" panose="02020603050405020304" pitchFamily="18" charset="0"/>
                <a:cs typeface="Times New Roman" panose="02020603050405020304" pitchFamily="18" charset="0"/>
              </a:rPr>
              <a:t>I</a:t>
            </a:r>
            <a:r>
              <a:rPr altLang="en-GB" b="1" dirty="0" sz="2000" lang="en-US">
                <a:solidFill>
                  <a:schemeClr val="tx1"/>
                </a:solidFill>
                <a:latin typeface="Times New Roman" panose="02020603050405020304" pitchFamily="18" charset="0"/>
                <a:cs typeface="Times New Roman" panose="02020603050405020304" pitchFamily="18" charset="0"/>
              </a:rPr>
              <a:t>T</a:t>
            </a:r>
            <a:r>
              <a:rPr altLang="en-GB" b="1" dirty="0" sz="2000" lang="en-US">
                <a:solidFill>
                  <a:schemeClr val="tx1"/>
                </a:solidFill>
                <a:latin typeface="Times New Roman" panose="02020603050405020304" pitchFamily="18" charset="0"/>
                <a:cs typeface="Times New Roman" panose="02020603050405020304" pitchFamily="18" charset="0"/>
              </a:rPr>
              <a:t>H</a:t>
            </a:r>
            <a:r>
              <a:rPr altLang="en-GB" b="1" dirty="0" sz="2000" lang="en-US">
                <a:solidFill>
                  <a:schemeClr val="tx1"/>
                </a:solidFill>
                <a:latin typeface="Times New Roman" panose="02020603050405020304" pitchFamily="18" charset="0"/>
                <a:cs typeface="Times New Roman" panose="02020603050405020304" pitchFamily="18" charset="0"/>
              </a:rPr>
              <a:t> </a:t>
            </a:r>
            <a:r>
              <a:rPr altLang="en-GB" b="1" dirty="0" sz="2000" lang="en-US">
                <a:solidFill>
                  <a:schemeClr val="tx1"/>
                </a:solidFill>
                <a:latin typeface="Times New Roman" panose="02020603050405020304" pitchFamily="18" charset="0"/>
                <a:cs typeface="Times New Roman" panose="02020603050405020304" pitchFamily="18" charset="0"/>
              </a:rPr>
              <a:t>S</a:t>
            </a:r>
            <a:r>
              <a:rPr altLang="en-US" b="1" dirty="0" sz="2000" lang="en-US">
                <a:solidFill>
                  <a:schemeClr val="tx1"/>
                </a:solidFill>
                <a:latin typeface="Times New Roman" panose="02020603050405020304" pitchFamily="18" charset="0"/>
                <a:cs typeface="Times New Roman" panose="02020603050405020304" pitchFamily="18" charset="0"/>
              </a:rPr>
              <a:t>                                                      </a:t>
            </a:r>
            <a:r>
              <a:rPr altLang="en-US" b="1" dirty="0" sz="2000" lang="en-GB">
                <a:solidFill>
                  <a:schemeClr val="tx1"/>
                </a:solidFill>
                <a:latin typeface="Times New Roman" panose="02020603050405020304" pitchFamily="18" charset="0"/>
                <a:cs typeface="Times New Roman" panose="02020603050405020304" pitchFamily="18" charset="0"/>
              </a:rPr>
              <a:t>          </a:t>
            </a:r>
            <a:r>
              <a:rPr altLang="en-GB" b="1" dirty="0" sz="2000" lang="en-US">
                <a:solidFill>
                  <a:schemeClr val="tx1"/>
                </a:solidFill>
                <a:latin typeface="Times New Roman" panose="02020603050405020304" pitchFamily="18" charset="0"/>
                <a:cs typeface="Times New Roman" panose="02020603050405020304" pitchFamily="18" charset="0"/>
              </a:rPr>
              <a:t> </a:t>
            </a:r>
            <a:r>
              <a:rPr altLang="en-GB" b="1" dirty="0" sz="2000" lang="en-US">
                <a:solidFill>
                  <a:schemeClr val="tx1"/>
                </a:solidFill>
                <a:latin typeface="Times New Roman" panose="02020603050405020304" pitchFamily="18" charset="0"/>
                <a:cs typeface="Times New Roman" panose="02020603050405020304" pitchFamily="18" charset="0"/>
              </a:rPr>
              <a:t> </a:t>
            </a:r>
            <a:r>
              <a:rPr altLang="en-GB" b="1" dirty="0" sz="2000" lang="en-US">
                <a:solidFill>
                  <a:schemeClr val="tx1"/>
                </a:solidFill>
                <a:latin typeface="Times New Roman" panose="02020603050405020304" pitchFamily="18" charset="0"/>
                <a:cs typeface="Times New Roman" panose="02020603050405020304" pitchFamily="18" charset="0"/>
              </a:rPr>
              <a:t> </a:t>
            </a:r>
            <a:r>
              <a:rPr altLang="en-GB" b="1" dirty="0" sz="2000" lang="en-US">
                <a:solidFill>
                  <a:schemeClr val="tx1"/>
                </a:solidFill>
                <a:latin typeface="Times New Roman" panose="02020603050405020304" pitchFamily="18" charset="0"/>
                <a:cs typeface="Times New Roman" panose="02020603050405020304" pitchFamily="18" charset="0"/>
              </a:rPr>
              <a:t> </a:t>
            </a:r>
            <a:r>
              <a:rPr altLang="en-GB" b="1" dirty="0" sz="2000" lang="en-US">
                <a:solidFill>
                  <a:schemeClr val="tx1"/>
                </a:solidFill>
                <a:latin typeface="Times New Roman" panose="02020603050405020304" pitchFamily="18" charset="0"/>
                <a:cs typeface="Times New Roman" panose="02020603050405020304" pitchFamily="18" charset="0"/>
              </a:rPr>
              <a:t> </a:t>
            </a:r>
            <a:r>
              <a:rPr altLang="en-GB" b="1" dirty="0" sz="2000" lang="en-US">
                <a:solidFill>
                  <a:schemeClr val="tx1"/>
                </a:solidFill>
                <a:latin typeface="Times New Roman" panose="02020603050405020304" pitchFamily="18" charset="0"/>
                <a:cs typeface="Times New Roman" panose="02020603050405020304" pitchFamily="18" charset="0"/>
              </a:rPr>
              <a:t> </a:t>
            </a:r>
            <a:r>
              <a:rPr altLang="en-GB" b="1" dirty="0" sz="2000" lang="en-US">
                <a:solidFill>
                  <a:schemeClr val="tx1"/>
                </a:solidFill>
                <a:latin typeface="Times New Roman" panose="02020603050405020304" pitchFamily="18" charset="0"/>
                <a:cs typeface="Times New Roman" panose="02020603050405020304" pitchFamily="18" charset="0"/>
              </a:rPr>
              <a:t> </a:t>
            </a:r>
            <a:r>
              <a:rPr altLang="en-GB" b="1" dirty="0" sz="2000" lang="en-US">
                <a:solidFill>
                  <a:schemeClr val="tx1"/>
                </a:solidFill>
                <a:latin typeface="Times New Roman" panose="02020603050405020304" pitchFamily="18" charset="0"/>
                <a:cs typeface="Times New Roman" panose="02020603050405020304" pitchFamily="18" charset="0"/>
              </a:rPr>
              <a:t> </a:t>
            </a:r>
            <a:r>
              <a:rPr altLang="en-GB" b="1" dirty="0" sz="2000" lang="en-US">
                <a:solidFill>
                  <a:schemeClr val="tx1"/>
                </a:solidFill>
                <a:latin typeface="Times New Roman" panose="02020603050405020304" pitchFamily="18" charset="0"/>
                <a:cs typeface="Times New Roman" panose="02020603050405020304" pitchFamily="18" charset="0"/>
              </a:rPr>
              <a:t> </a:t>
            </a:r>
            <a:r>
              <a:rPr altLang="en-GB" b="1" dirty="0" sz="2000" lang="en-US">
                <a:solidFill>
                  <a:schemeClr val="tx1"/>
                </a:solidFill>
                <a:latin typeface="Times New Roman" panose="02020603050405020304" pitchFamily="18" charset="0"/>
                <a:cs typeface="Times New Roman" panose="02020603050405020304" pitchFamily="18" charset="0"/>
              </a:rPr>
              <a:t> </a:t>
            </a:r>
            <a:r>
              <a:rPr altLang="en-GB" b="1" dirty="0" sz="2000" lang="en-US">
                <a:solidFill>
                  <a:schemeClr val="tx1"/>
                </a:solidFill>
                <a:latin typeface="Times New Roman" panose="02020603050405020304" pitchFamily="18" charset="0"/>
                <a:cs typeface="Times New Roman" panose="02020603050405020304" pitchFamily="18" charset="0"/>
              </a:rPr>
              <a:t> </a:t>
            </a:r>
            <a:r>
              <a:rPr altLang="en-GB" b="1" dirty="0" sz="2000" lang="en-US">
                <a:solidFill>
                  <a:schemeClr val="tx1"/>
                </a:solidFill>
                <a:latin typeface="Times New Roman" panose="02020603050405020304" pitchFamily="18" charset="0"/>
                <a:cs typeface="Times New Roman" panose="02020603050405020304" pitchFamily="18" charset="0"/>
              </a:rPr>
              <a:t> </a:t>
            </a:r>
            <a:r>
              <a:rPr altLang="en-GB" b="1" dirty="0" sz="2000" lang="en-US">
                <a:solidFill>
                  <a:schemeClr val="tx1"/>
                </a:solidFill>
                <a:latin typeface="Times New Roman" panose="02020603050405020304" pitchFamily="18" charset="0"/>
                <a:cs typeface="Times New Roman" panose="02020603050405020304" pitchFamily="18" charset="0"/>
              </a:rPr>
              <a:t> </a:t>
            </a:r>
            <a:r>
              <a:rPr altLang="en-GB" b="1" dirty="0" sz="2000" lang="en-US">
                <a:solidFill>
                  <a:schemeClr val="tx1"/>
                </a:solidFill>
                <a:latin typeface="Times New Roman" panose="02020603050405020304" pitchFamily="18" charset="0"/>
                <a:cs typeface="Times New Roman" panose="02020603050405020304" pitchFamily="18" charset="0"/>
              </a:rPr>
              <a:t> </a:t>
            </a:r>
            <a:r>
              <a:rPr altLang="en-GB" b="1" dirty="0" sz="2000" lang="en-US">
                <a:solidFill>
                  <a:schemeClr val="tx1"/>
                </a:solidFill>
                <a:latin typeface="Times New Roman" panose="02020603050405020304" pitchFamily="18" charset="0"/>
                <a:cs typeface="Times New Roman" panose="02020603050405020304" pitchFamily="18" charset="0"/>
              </a:rPr>
              <a:t> </a:t>
            </a:r>
            <a:r>
              <a:rPr altLang="en-GB" b="1" dirty="0" sz="2000" lang="en-US">
                <a:solidFill>
                  <a:schemeClr val="tx1"/>
                </a:solidFill>
                <a:latin typeface="Times New Roman" panose="02020603050405020304" pitchFamily="18" charset="0"/>
                <a:cs typeface="Times New Roman" panose="02020603050405020304" pitchFamily="18" charset="0"/>
              </a:rPr>
              <a:t> </a:t>
            </a:r>
            <a:r>
              <a:rPr altLang="en-GB" b="1" dirty="0" sz="2000" lang="en-US">
                <a:solidFill>
                  <a:schemeClr val="tx1"/>
                </a:solidFill>
                <a:latin typeface="Times New Roman" panose="02020603050405020304" pitchFamily="18" charset="0"/>
                <a:cs typeface="Times New Roman" panose="02020603050405020304" pitchFamily="18" charset="0"/>
              </a:rPr>
              <a:t> </a:t>
            </a:r>
            <a:r>
              <a:rPr altLang="en-GB" b="1" dirty="0" sz="2000" lang="en-US">
                <a:solidFill>
                  <a:schemeClr val="tx1"/>
                </a:solidFill>
                <a:latin typeface="Times New Roman" panose="02020603050405020304" pitchFamily="18" charset="0"/>
                <a:cs typeface="Times New Roman" panose="02020603050405020304" pitchFamily="18" charset="0"/>
              </a:rPr>
              <a:t> </a:t>
            </a:r>
            <a:r>
              <a:rPr altLang="en-GB" b="1" dirty="0" sz="2000" lang="en-US">
                <a:solidFill>
                  <a:schemeClr val="tx1"/>
                </a:solidFill>
                <a:latin typeface="Times New Roman" panose="02020603050405020304" pitchFamily="18" charset="0"/>
                <a:cs typeface="Times New Roman" panose="02020603050405020304" pitchFamily="18" charset="0"/>
              </a:rPr>
              <a:t> </a:t>
            </a:r>
            <a:r>
              <a:rPr altLang="en-GB" b="1" dirty="0" sz="2000" lang="en-US">
                <a:solidFill>
                  <a:schemeClr val="tx1"/>
                </a:solidFill>
                <a:latin typeface="Times New Roman" panose="02020603050405020304" pitchFamily="18" charset="0"/>
                <a:cs typeface="Times New Roman" panose="02020603050405020304" pitchFamily="18" charset="0"/>
              </a:rPr>
              <a:t> </a:t>
            </a:r>
            <a:r>
              <a:rPr altLang="en-GB" b="1" dirty="0" sz="2000" lang="en-US">
                <a:solidFill>
                  <a:schemeClr val="tx1"/>
                </a:solidFill>
                <a:latin typeface="Times New Roman" panose="02020603050405020304" pitchFamily="18" charset="0"/>
                <a:cs typeface="Times New Roman" panose="02020603050405020304" pitchFamily="18" charset="0"/>
              </a:rPr>
              <a:t> </a:t>
            </a:r>
            <a:r>
              <a:rPr altLang="en-US" b="1" dirty="0" sz="2000" lang="en-GB">
                <a:solidFill>
                  <a:schemeClr val="tx1"/>
                </a:solidFill>
                <a:latin typeface="Times New Roman" panose="02020603050405020304" pitchFamily="18" charset="0"/>
                <a:cs typeface="Times New Roman" panose="02020603050405020304" pitchFamily="18" charset="0"/>
              </a:rPr>
              <a:t> </a:t>
            </a:r>
            <a:r>
              <a:rPr altLang="en-GB" b="1" dirty="0" sz="2000" lang="en-US">
                <a:solidFill>
                  <a:schemeClr val="tx1"/>
                </a:solidFill>
                <a:latin typeface="Times New Roman" panose="02020603050405020304" pitchFamily="18" charset="0"/>
                <a:cs typeface="Times New Roman" panose="02020603050405020304" pitchFamily="18" charset="0"/>
              </a:rPr>
              <a:t> </a:t>
            </a:r>
            <a:r>
              <a:rPr altLang="en-GB" b="1" dirty="0" sz="2000" lang="en-US">
                <a:solidFill>
                  <a:schemeClr val="tx1"/>
                </a:solidFill>
                <a:latin typeface="Times New Roman" panose="02020603050405020304" pitchFamily="18" charset="0"/>
                <a:cs typeface="Times New Roman" panose="02020603050405020304" pitchFamily="18" charset="0"/>
              </a:rPr>
              <a:t> </a:t>
            </a:r>
            <a:r>
              <a:rPr altLang="en-GB" b="1" dirty="0" sz="2000" lang="en-US">
                <a:solidFill>
                  <a:schemeClr val="tx1"/>
                </a:solidFill>
                <a:latin typeface="Times New Roman" panose="02020603050405020304" pitchFamily="18" charset="0"/>
                <a:cs typeface="Times New Roman" panose="02020603050405020304" pitchFamily="18" charset="0"/>
              </a:rPr>
              <a:t> </a:t>
            </a:r>
            <a:r>
              <a:rPr altLang="en-GB" b="1" dirty="0" sz="2000" lang="en-US">
                <a:solidFill>
                  <a:schemeClr val="tx1"/>
                </a:solidFill>
                <a:latin typeface="Times New Roman" panose="02020603050405020304" pitchFamily="18" charset="0"/>
                <a:cs typeface="Times New Roman" panose="02020603050405020304" pitchFamily="18" charset="0"/>
              </a:rPr>
              <a:t> </a:t>
            </a:r>
            <a:r>
              <a:rPr altLang="en-GB" b="1" dirty="0" sz="2000" lang="en-US">
                <a:solidFill>
                  <a:schemeClr val="tx1"/>
                </a:solidFill>
                <a:latin typeface="Times New Roman" panose="02020603050405020304" pitchFamily="18" charset="0"/>
                <a:cs typeface="Times New Roman" panose="02020603050405020304" pitchFamily="18" charset="0"/>
              </a:rPr>
              <a:t> </a:t>
            </a:r>
            <a:r>
              <a:rPr altLang="en-GB" b="1" dirty="0" sz="2000" lang="en-US">
                <a:solidFill>
                  <a:schemeClr val="tx1"/>
                </a:solidFill>
                <a:latin typeface="Times New Roman" panose="02020603050405020304" pitchFamily="18" charset="0"/>
                <a:cs typeface="Times New Roman" panose="02020603050405020304" pitchFamily="18" charset="0"/>
              </a:rPr>
              <a:t> </a:t>
            </a:r>
            <a:r>
              <a:rPr altLang="en-GB" b="1" dirty="0" sz="2000" lang="en-US">
                <a:solidFill>
                  <a:schemeClr val="tx1"/>
                </a:solidFill>
                <a:latin typeface="Times New Roman" panose="02020603050405020304" pitchFamily="18" charset="0"/>
                <a:cs typeface="Times New Roman" panose="02020603050405020304" pitchFamily="18" charset="0"/>
              </a:rPr>
              <a:t> </a:t>
            </a:r>
            <a:r>
              <a:rPr altLang="en-GB" b="1" dirty="0" sz="2000" lang="en-US">
                <a:solidFill>
                  <a:schemeClr val="tx1"/>
                </a:solidFill>
                <a:latin typeface="Times New Roman" panose="02020603050405020304" pitchFamily="18" charset="0"/>
                <a:cs typeface="Times New Roman" panose="02020603050405020304" pitchFamily="18" charset="0"/>
              </a:rPr>
              <a:t> </a:t>
            </a:r>
            <a:r>
              <a:rPr altLang="en-GB" b="1" dirty="0" sz="2000" lang="en-US">
                <a:solidFill>
                  <a:schemeClr val="tx1"/>
                </a:solidFill>
                <a:latin typeface="Times New Roman" panose="02020603050405020304" pitchFamily="18" charset="0"/>
                <a:cs typeface="Times New Roman" panose="02020603050405020304" pitchFamily="18" charset="0"/>
              </a:rPr>
              <a:t> </a:t>
            </a:r>
            <a:r>
              <a:rPr altLang="en-GB" b="1" dirty="0" sz="2000" lang="en-US">
                <a:solidFill>
                  <a:schemeClr val="tx1"/>
                </a:solidFill>
                <a:latin typeface="Times New Roman" panose="02020603050405020304" pitchFamily="18" charset="0"/>
                <a:cs typeface="Times New Roman" panose="02020603050405020304" pitchFamily="18" charset="0"/>
              </a:rPr>
              <a:t> </a:t>
            </a:r>
            <a:r>
              <a:rPr altLang="en-GB" b="1" dirty="0" sz="2000" lang="en-US">
                <a:solidFill>
                  <a:schemeClr val="tx1"/>
                </a:solidFill>
                <a:latin typeface="Times New Roman" panose="02020603050405020304" pitchFamily="18" charset="0"/>
                <a:cs typeface="Times New Roman" panose="02020603050405020304" pitchFamily="18" charset="0"/>
              </a:rPr>
              <a:t> </a:t>
            </a:r>
            <a:r>
              <a:rPr altLang="en-GB" b="1" dirty="0" sz="2000" lang="en-US">
                <a:solidFill>
                  <a:schemeClr val="tx1"/>
                </a:solidFill>
                <a:latin typeface="Times New Roman" panose="02020603050405020304" pitchFamily="18" charset="0"/>
                <a:cs typeface="Times New Roman" panose="02020603050405020304" pitchFamily="18" charset="0"/>
              </a:rPr>
              <a:t> </a:t>
            </a:r>
            <a:r>
              <a:rPr altLang="en-GB" b="1" dirty="0" sz="2000" lang="en-US">
                <a:solidFill>
                  <a:schemeClr val="tx1"/>
                </a:solidFill>
                <a:latin typeface="Times New Roman" panose="02020603050405020304" pitchFamily="18" charset="0"/>
                <a:cs typeface="Times New Roman" panose="02020603050405020304" pitchFamily="18" charset="0"/>
              </a:rPr>
              <a:t> </a:t>
            </a:r>
            <a:r>
              <a:rPr altLang="en-GB" b="1" dirty="0" sz="2000" lang="en-US">
                <a:solidFill>
                  <a:schemeClr val="tx1"/>
                </a:solidFill>
                <a:latin typeface="Times New Roman" panose="02020603050405020304" pitchFamily="18" charset="0"/>
                <a:cs typeface="Times New Roman" panose="02020603050405020304" pitchFamily="18" charset="0"/>
              </a:rPr>
              <a:t> </a:t>
            </a:r>
            <a:r>
              <a:rPr altLang="en-GB" b="1" dirty="0" sz="2000" lang="en-US">
                <a:solidFill>
                  <a:schemeClr val="tx1"/>
                </a:solidFill>
                <a:latin typeface="Times New Roman" panose="02020603050405020304" pitchFamily="18" charset="0"/>
                <a:cs typeface="Times New Roman" panose="02020603050405020304" pitchFamily="18" charset="0"/>
              </a:rPr>
              <a:t> </a:t>
            </a:r>
            <a:r>
              <a:rPr altLang="en-GB" b="1" dirty="0" sz="2000" lang="en-US">
                <a:solidFill>
                  <a:schemeClr val="tx1"/>
                </a:solidFill>
                <a:latin typeface="Times New Roman" panose="02020603050405020304" pitchFamily="18" charset="0"/>
                <a:cs typeface="Times New Roman" panose="02020603050405020304" pitchFamily="18" charset="0"/>
              </a:rPr>
              <a:t> </a:t>
            </a:r>
            <a:r>
              <a:rPr altLang="en-GB" b="1" dirty="0" sz="2000" lang="en-US">
                <a:solidFill>
                  <a:schemeClr val="tx1"/>
                </a:solidFill>
                <a:latin typeface="Times New Roman" panose="02020603050405020304" pitchFamily="18" charset="0"/>
                <a:cs typeface="Times New Roman" panose="02020603050405020304" pitchFamily="18" charset="0"/>
              </a:rPr>
              <a:t> </a:t>
            </a:r>
            <a:r>
              <a:rPr altLang="en-US" b="1" dirty="0" sz="2000" lang="en-US">
                <a:solidFill>
                  <a:schemeClr val="tx1"/>
                </a:solidFill>
                <a:latin typeface="Times New Roman" panose="02020603050405020304" pitchFamily="18" charset="0"/>
                <a:cs typeface="Times New Roman" panose="02020603050405020304" pitchFamily="18" charset="0"/>
              </a:rPr>
              <a:t>M</a:t>
            </a:r>
            <a:r>
              <a:rPr altLang="en-GB" b="1" dirty="0" sz="2000" lang="en-US">
                <a:solidFill>
                  <a:schemeClr val="tx1"/>
                </a:solidFill>
                <a:latin typeface="Times New Roman" panose="02020603050405020304" pitchFamily="18" charset="0"/>
                <a:cs typeface="Times New Roman" panose="02020603050405020304" pitchFamily="18" charset="0"/>
              </a:rPr>
              <a:t>s</a:t>
            </a:r>
            <a:r>
              <a:rPr altLang="en-GB" b="1" dirty="0" sz="2000" lang="en-US">
                <a:solidFill>
                  <a:schemeClr val="tx1"/>
                </a:solidFill>
                <a:latin typeface="Times New Roman" panose="02020603050405020304" pitchFamily="18" charset="0"/>
                <a:cs typeface="Times New Roman" panose="02020603050405020304" pitchFamily="18" charset="0"/>
              </a:rPr>
              <a:t>.</a:t>
            </a:r>
            <a:r>
              <a:rPr altLang="en-GB" b="1" dirty="0" sz="2000" lang="en-US">
                <a:solidFill>
                  <a:schemeClr val="tx1"/>
                </a:solidFill>
                <a:latin typeface="Times New Roman" panose="02020603050405020304" pitchFamily="18" charset="0"/>
                <a:cs typeface="Times New Roman" panose="02020603050405020304" pitchFamily="18" charset="0"/>
              </a:rPr>
              <a:t>S</a:t>
            </a:r>
            <a:r>
              <a:rPr altLang="en-GB" b="1" dirty="0" sz="2000" lang="en-US">
                <a:solidFill>
                  <a:schemeClr val="tx1"/>
                </a:solidFill>
                <a:latin typeface="Times New Roman" panose="02020603050405020304" pitchFamily="18" charset="0"/>
                <a:cs typeface="Times New Roman" panose="02020603050405020304" pitchFamily="18" charset="0"/>
              </a:rPr>
              <a:t>.</a:t>
            </a:r>
            <a:r>
              <a:rPr altLang="en-GB" b="1" dirty="0" sz="2000" lang="en-US">
                <a:solidFill>
                  <a:schemeClr val="tx1"/>
                </a:solidFill>
                <a:latin typeface="Times New Roman" panose="02020603050405020304" pitchFamily="18" charset="0"/>
                <a:cs typeface="Times New Roman" panose="02020603050405020304" pitchFamily="18" charset="0"/>
              </a:rPr>
              <a:t>U</a:t>
            </a:r>
            <a:r>
              <a:rPr altLang="en-GB" b="1" dirty="0" sz="2000" lang="en-US">
                <a:solidFill>
                  <a:schemeClr val="tx1"/>
                </a:solidFill>
                <a:latin typeface="Times New Roman" panose="02020603050405020304" pitchFamily="18" charset="0"/>
                <a:cs typeface="Times New Roman" panose="02020603050405020304" pitchFamily="18" charset="0"/>
              </a:rPr>
              <a:t>m</a:t>
            </a:r>
            <a:r>
              <a:rPr altLang="en-GB" b="1" dirty="0" sz="2000" lang="en-US">
                <a:solidFill>
                  <a:schemeClr val="tx1"/>
                </a:solidFill>
                <a:latin typeface="Times New Roman" panose="02020603050405020304" pitchFamily="18" charset="0"/>
                <a:cs typeface="Times New Roman" panose="02020603050405020304" pitchFamily="18" charset="0"/>
              </a:rPr>
              <a:t>a</a:t>
            </a:r>
            <a:r>
              <a:rPr altLang="en-GB" b="1" dirty="0" sz="2000" lang="en-US">
                <a:solidFill>
                  <a:schemeClr val="tx1"/>
                </a:solidFill>
                <a:latin typeface="Times New Roman" panose="02020603050405020304" pitchFamily="18" charset="0"/>
                <a:cs typeface="Times New Roman" panose="02020603050405020304" pitchFamily="18" charset="0"/>
              </a:rPr>
              <a:t> </a:t>
            </a:r>
            <a:r>
              <a:rPr altLang="en-GB" b="1" dirty="0" sz="2000" lang="en-US">
                <a:solidFill>
                  <a:schemeClr val="tx1"/>
                </a:solidFill>
                <a:latin typeface="Times New Roman" panose="02020603050405020304" pitchFamily="18" charset="0"/>
                <a:cs typeface="Times New Roman" panose="02020603050405020304" pitchFamily="18" charset="0"/>
              </a:rPr>
              <a:t>M</a:t>
            </a:r>
            <a:r>
              <a:rPr altLang="en-GB" b="1" dirty="0" sz="2000" lang="en-US">
                <a:solidFill>
                  <a:schemeClr val="tx1"/>
                </a:solidFill>
                <a:latin typeface="Times New Roman" panose="02020603050405020304" pitchFamily="18" charset="0"/>
                <a:cs typeface="Times New Roman" panose="02020603050405020304" pitchFamily="18" charset="0"/>
              </a:rPr>
              <a:t>a</a:t>
            </a:r>
            <a:r>
              <a:rPr altLang="en-GB" b="1" dirty="0" sz="2000" lang="en-US">
                <a:solidFill>
                  <a:schemeClr val="tx1"/>
                </a:solidFill>
                <a:latin typeface="Times New Roman" panose="02020603050405020304" pitchFamily="18" charset="0"/>
                <a:cs typeface="Times New Roman" panose="02020603050405020304" pitchFamily="18" charset="0"/>
              </a:rPr>
              <a:t>heswari </a:t>
            </a:r>
            <a:r>
              <a:rPr altLang="en-US" b="1" dirty="0" sz="2000" lang="en-US">
                <a:solidFill>
                  <a:schemeClr val="tx1"/>
                </a:solidFill>
                <a:latin typeface="Times New Roman" panose="02020603050405020304" pitchFamily="18" charset="0"/>
                <a:cs typeface="Times New Roman" panose="02020603050405020304" pitchFamily="18" charset="0"/>
              </a:rPr>
              <a:t> M.E., </a:t>
            </a:r>
            <a:endParaRPr altLang="en-US" b="1" dirty="0" sz="2000" lang="en-US">
              <a:solidFill>
                <a:schemeClr val="tx1"/>
              </a:solidFill>
              <a:latin typeface="Times New Roman" panose="02020603050405020304" pitchFamily="18" charset="0"/>
              <a:cs typeface="Times New Roman" panose="02020603050405020304" pitchFamily="18" charset="0"/>
            </a:endParaRPr>
          </a:p>
          <a:p>
            <a:pPr algn="just" defTabSz="457200" eaLnBrk="1" hangingPunct="1" lvl="0">
              <a:lnSpc>
                <a:spcPct val="100000"/>
              </a:lnSpc>
              <a:spcBef>
                <a:spcPct val="0"/>
              </a:spcBef>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r>
              <a:rPr altLang="en-US" b="1" dirty="0" sz="2000" lang="en-US">
                <a:solidFill>
                  <a:schemeClr val="tx1"/>
                </a:solidFill>
                <a:latin typeface="Times New Roman" panose="02020603050405020304" pitchFamily="18" charset="0"/>
                <a:cs typeface="Times New Roman" panose="02020603050405020304" pitchFamily="18" charset="0"/>
              </a:rPr>
              <a:t>           </a:t>
            </a:r>
            <a:r>
              <a:rPr altLang="en-GB" b="1" dirty="0" sz="2000" lang="en-US">
                <a:solidFill>
                  <a:schemeClr val="tx1"/>
                </a:solidFill>
                <a:latin typeface="Times New Roman" panose="02020603050405020304" pitchFamily="18" charset="0"/>
                <a:cs typeface="Times New Roman" panose="02020603050405020304" pitchFamily="18" charset="0"/>
              </a:rPr>
              <a:t> </a:t>
            </a:r>
            <a:r>
              <a:rPr altLang="en-US" b="1" dirty="0" sz="2000" lang="en-US">
                <a:solidFill>
                  <a:schemeClr val="tx1"/>
                </a:solidFill>
                <a:latin typeface="Times New Roman" panose="02020603050405020304" pitchFamily="18" charset="0"/>
                <a:cs typeface="Times New Roman" panose="02020603050405020304" pitchFamily="18" charset="0"/>
              </a:rPr>
              <a:t>23038117</a:t>
            </a:r>
            <a:r>
              <a:rPr altLang="en-GB" b="1" dirty="0" sz="2000" lang="en-US">
                <a:solidFill>
                  <a:schemeClr val="tx1"/>
                </a:solidFill>
                <a:latin typeface="Times New Roman" panose="02020603050405020304" pitchFamily="18" charset="0"/>
                <a:cs typeface="Times New Roman" panose="02020603050405020304" pitchFamily="18" charset="0"/>
              </a:rPr>
              <a:t>2</a:t>
            </a:r>
            <a:r>
              <a:rPr altLang="en-GB" b="1" dirty="0" sz="2000" lang="en-US">
                <a:solidFill>
                  <a:schemeClr val="tx1"/>
                </a:solidFill>
                <a:latin typeface="Times New Roman" panose="02020603050405020304" pitchFamily="18" charset="0"/>
                <a:cs typeface="Times New Roman" panose="02020603050405020304" pitchFamily="18" charset="0"/>
              </a:rPr>
              <a:t>0</a:t>
            </a:r>
            <a:r>
              <a:rPr altLang="en-GB" b="1" dirty="0" sz="2000" lang="en-US">
                <a:solidFill>
                  <a:schemeClr val="tx1"/>
                </a:solidFill>
                <a:latin typeface="Times New Roman" panose="02020603050405020304" pitchFamily="18" charset="0"/>
                <a:cs typeface="Times New Roman" panose="02020603050405020304" pitchFamily="18" charset="0"/>
              </a:rPr>
              <a:t>5</a:t>
            </a:r>
            <a:r>
              <a:rPr altLang="en-GB" b="1" dirty="0" sz="2000" lang="en-US">
                <a:solidFill>
                  <a:schemeClr val="tx1"/>
                </a:solidFill>
                <a:latin typeface="Times New Roman" panose="02020603050405020304" pitchFamily="18" charset="0"/>
                <a:cs typeface="Times New Roman" panose="02020603050405020304" pitchFamily="18" charset="0"/>
              </a:rPr>
              <a:t>2</a:t>
            </a:r>
            <a:r>
              <a:rPr altLang="en-GB" b="1" dirty="0" sz="2000" lang="en-US">
                <a:solidFill>
                  <a:schemeClr val="tx1"/>
                </a:solidFill>
                <a:latin typeface="Times New Roman" panose="02020603050405020304" pitchFamily="18" charset="0"/>
                <a:cs typeface="Times New Roman" panose="02020603050405020304" pitchFamily="18" charset="0"/>
              </a:rPr>
              <a:t>1</a:t>
            </a:r>
            <a:r>
              <a:rPr altLang="en-GB" b="1" dirty="0" sz="2000" lang="en-US">
                <a:solidFill>
                  <a:schemeClr val="tx1"/>
                </a:solidFill>
                <a:latin typeface="Times New Roman" panose="02020603050405020304" pitchFamily="18" charset="0"/>
                <a:cs typeface="Times New Roman" panose="02020603050405020304" pitchFamily="18" charset="0"/>
              </a:rPr>
              <a:t>0</a:t>
            </a:r>
            <a:r>
              <a:rPr altLang="en-GB" b="1" dirty="0" sz="2000" lang="en-US">
                <a:solidFill>
                  <a:schemeClr val="tx1"/>
                </a:solidFill>
                <a:latin typeface="Times New Roman" panose="02020603050405020304" pitchFamily="18" charset="0"/>
                <a:cs typeface="Times New Roman" panose="02020603050405020304" pitchFamily="18" charset="0"/>
              </a:rPr>
              <a:t>4</a:t>
            </a:r>
            <a:r>
              <a:rPr altLang="en-GB" b="1" dirty="0" sz="2000" lang="en-US">
                <a:solidFill>
                  <a:schemeClr val="tx1"/>
                </a:solidFill>
                <a:latin typeface="Times New Roman" panose="02020603050405020304" pitchFamily="18" charset="0"/>
                <a:cs typeface="Times New Roman" panose="02020603050405020304" pitchFamily="18" charset="0"/>
              </a:rPr>
              <a:t>2</a:t>
            </a:r>
            <a:r>
              <a:rPr altLang="en-US" b="1" dirty="0" sz="2000" lang="en-US">
                <a:solidFill>
                  <a:schemeClr val="tx1"/>
                </a:solidFill>
                <a:latin typeface="Times New Roman" panose="02020603050405020304" pitchFamily="18" charset="0"/>
                <a:cs typeface="Times New Roman" panose="02020603050405020304" pitchFamily="18" charset="0"/>
              </a:rPr>
              <a:t>                                                                                        </a:t>
            </a:r>
            <a:r>
              <a:rPr altLang="en-US" b="1" dirty="0" sz="2000" lang="en-US">
                <a:solidFill>
                  <a:schemeClr val="tx1"/>
                </a:solidFill>
                <a:latin typeface="Times New Roman" panose="02020603050405020304" pitchFamily="18" charset="0"/>
                <a:cs typeface="Times New Roman" panose="02020603050405020304" pitchFamily="18" charset="0"/>
              </a:rPr>
              <a:t>AP/CSE.</a:t>
            </a:r>
            <a:endParaRPr altLang="en-US" b="1" dirty="0" sz="2000" lang="en-US">
              <a:solidFill>
                <a:schemeClr val="tx1"/>
              </a:solidFill>
              <a:latin typeface="Times New Roman" panose="02020603050405020304" pitchFamily="18" charset="0"/>
              <a:cs typeface="Times New Roman" panose="02020603050405020304" pitchFamily="18" charset="0"/>
            </a:endParaRPr>
          </a:p>
          <a:p>
            <a:pPr algn="r" defTabSz="457200" eaLnBrk="1" hangingPunct="1" lvl="0">
              <a:lnSpc>
                <a:spcPct val="170000"/>
              </a:lnSpc>
              <a:spcBef>
                <a:spcPts val="365"/>
              </a:spcBef>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endParaRPr altLang="en-US" b="1" dirty="0" sz="1600" lang="en-US">
              <a:solidFill>
                <a:srgbClr val="002060"/>
              </a:solidFill>
              <a:latin typeface="Times New Roman" panose="02020603050405020304" pitchFamily="18" charset="0"/>
              <a:cs typeface="Times New Roman" panose="02020603050405020304" pitchFamily="18" charset="0"/>
            </a:endParaRPr>
          </a:p>
          <a:p>
            <a:pPr defTabSz="457200" eaLnBrk="1" hangingPunct="1" lvl="0">
              <a:lnSpc>
                <a:spcPct val="170000"/>
              </a:lnSpc>
              <a:spcBef>
                <a:spcPts val="365"/>
              </a:spcBef>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endParaRPr altLang="en-US" b="1" dirty="0" sz="1600" lang="en-US">
              <a:solidFill>
                <a:srgbClr val="002060"/>
              </a:solidFill>
              <a:latin typeface="Times New Roman" panose="02020603050405020304" pitchFamily="18" charset="0"/>
              <a:cs typeface="Times New Roman" panose="02020603050405020304" pitchFamily="18" charset="0"/>
            </a:endParaRPr>
          </a:p>
          <a:p>
            <a:pPr defTabSz="457200" eaLnBrk="1" hangingPunct="1" lvl="0">
              <a:lnSpc>
                <a:spcPct val="170000"/>
              </a:lnSpc>
              <a:spcBef>
                <a:spcPts val="365"/>
              </a:spcBef>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endParaRPr altLang="en-US" b="1" dirty="0" sz="1600" lang="en-US">
              <a:solidFill>
                <a:srgbClr val="002060"/>
              </a:solidFill>
              <a:latin typeface="Times New Roman" panose="02020603050405020304" pitchFamily="18" charset="0"/>
              <a:cs typeface="Times New Roman" panose="02020603050405020304" pitchFamily="18" charset="0"/>
            </a:endParaRPr>
          </a:p>
          <a:p>
            <a:pPr defTabSz="457200" eaLnBrk="1" hangingPunct="1" lvl="0">
              <a:lnSpc>
                <a:spcPct val="170000"/>
              </a:lnSpc>
              <a:spcBef>
                <a:spcPts val="365"/>
              </a:spcBef>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r>
              <a:rPr altLang="en-US" b="1" dirty="0" sz="1600" lang="en-US">
                <a:solidFill>
                  <a:srgbClr val="002060"/>
                </a:solidFill>
                <a:latin typeface="Times New Roman" panose="02020603050405020304" pitchFamily="18" charset="0"/>
                <a:cs typeface="Times New Roman" panose="02020603050405020304" pitchFamily="18" charset="0"/>
              </a:rPr>
              <a:t>						</a:t>
            </a:r>
            <a:endParaRPr altLang="en-US" b="1" dirty="0" sz="1600" lang="en-US">
              <a:solidFill>
                <a:srgbClr val="002060"/>
              </a:solidFill>
              <a:latin typeface="Times New Roman" panose="02020603050405020304" pitchFamily="18" charset="0"/>
              <a:cs typeface="Times New Roman" panose="02020603050405020304" pitchFamily="18" charset="0"/>
            </a:endParaRPr>
          </a:p>
          <a:p>
            <a:pPr defTabSz="457200" eaLnBrk="1" hangingPunct="1" lvl="0">
              <a:lnSpc>
                <a:spcPct val="170000"/>
              </a:lnSpc>
              <a:spcBef>
                <a:spcPts val="365"/>
              </a:spcBef>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endParaRPr altLang="en-US" b="1" dirty="0" sz="1600" lang="en-US">
              <a:solidFill>
                <a:srgbClr val="002060"/>
              </a:solidFill>
              <a:latin typeface="Times New Roman" panose="02020603050405020304" pitchFamily="18" charset="0"/>
              <a:cs typeface="Times New Roman" panose="02020603050405020304" pitchFamily="18" charset="0"/>
            </a:endParaRPr>
          </a:p>
          <a:p>
            <a:pPr defTabSz="457200" eaLnBrk="1" hangingPunct="1" lvl="0">
              <a:lnSpc>
                <a:spcPct val="170000"/>
              </a:lnSpc>
              <a:spcBef>
                <a:spcPts val="365"/>
              </a:spcBef>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endParaRPr altLang="en-US" b="1" dirty="0" sz="1600" lang="en-US">
              <a:solidFill>
                <a:srgbClr val="FF0000"/>
              </a:solidFill>
              <a:latin typeface="Times New Roman" panose="02020603050405020304" pitchFamily="18" charset="0"/>
              <a:cs typeface="Times New Roman" panose="02020603050405020304" pitchFamily="18" charset="0"/>
            </a:endParaRPr>
          </a:p>
          <a:p>
            <a:pPr algn="r" defTabSz="457200" eaLnBrk="1" hangingPunct="1" lvl="0">
              <a:lnSpc>
                <a:spcPct val="170000"/>
              </a:lnSpc>
              <a:spcBef>
                <a:spcPts val="365"/>
              </a:spcBef>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endParaRPr altLang="en-US" b="1" dirty="0" sz="1600" lang="en-US">
              <a:solidFill>
                <a:srgbClr val="FF0000"/>
              </a:solidFill>
              <a:latin typeface="Times New Roman" panose="02020603050405020304" pitchFamily="18" charset="0"/>
              <a:cs typeface="Times New Roman" panose="02020603050405020304" pitchFamily="18" charset="0"/>
            </a:endParaRPr>
          </a:p>
          <a:p>
            <a:pPr algn="r" defTabSz="457200" eaLnBrk="1" hangingPunct="1" lvl="0">
              <a:lnSpc>
                <a:spcPct val="100000"/>
              </a:lnSpc>
              <a:spcBef>
                <a:spcPts val="365"/>
              </a:spcBef>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endParaRPr altLang="en-US" dirty="0" sz="1600" lang="en-US">
              <a:solidFill>
                <a:srgbClr val="8B8B8B"/>
              </a:solidFill>
              <a:latin typeface="Times New Roman" panose="02020603050405020304" pitchFamily="18" charset="0"/>
              <a:cs typeface="Times New Roman" panose="02020603050405020304" pitchFamily="18" charset="0"/>
            </a:endParaRPr>
          </a:p>
          <a:p>
            <a:pPr algn="r" defTabSz="457200" eaLnBrk="1" hangingPunct="1" lvl="0">
              <a:lnSpc>
                <a:spcPct val="100000"/>
              </a:lnSpc>
              <a:spcBef>
                <a:spcPts val="365"/>
              </a:spcBef>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endParaRPr altLang="en-US" dirty="0" sz="1600" lang="en-US">
              <a:solidFill>
                <a:srgbClr val="8B8B8B"/>
              </a:solidFill>
              <a:latin typeface="Times New Roman" panose="02020603050405020304" pitchFamily="18" charset="0"/>
              <a:cs typeface="Times New Roman" panose="02020603050405020304" pitchFamily="18" charset="0"/>
            </a:endParaRPr>
          </a:p>
          <a:p>
            <a:pPr algn="r" defTabSz="457200" eaLnBrk="1" hangingPunct="1" lvl="0">
              <a:lnSpc>
                <a:spcPct val="100000"/>
              </a:lnSpc>
              <a:spcBef>
                <a:spcPts val="365"/>
              </a:spcBef>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endParaRPr altLang="en-US" dirty="0" sz="1600" lang="en-US">
              <a:solidFill>
                <a:srgbClr val="8B8B8B"/>
              </a:solidFill>
              <a:latin typeface="Times New Roman" panose="02020603050405020304" pitchFamily="18" charset="0"/>
              <a:ea typeface="Arial" panose="020B0604020202020204" pitchFamily="34" charset="0"/>
              <a:cs typeface="Times New Roman" panose="02020603050405020304" pitchFamily="18" charset="0"/>
            </a:endParaRPr>
          </a:p>
        </p:txBody>
      </p:sp>
      <p:sp>
        <p:nvSpPr>
          <p:cNvPr id="1048585" name="Rectangle 2"/>
          <p:cNvSpPr/>
          <p:nvPr/>
        </p:nvSpPr>
        <p:spPr>
          <a:xfrm>
            <a:off x="1679575" y="-1684337"/>
            <a:ext cx="3543300" cy="3514725"/>
          </a:xfrm>
          <a:prstGeom prst="rect"/>
          <a:noFill/>
          <a:ln w="9525">
            <a:noFill/>
          </a:ln>
        </p:spPr>
        <p:txBody>
          <a:bodyPr anchor="ctr" anchorCtr="0" wrap="none"/>
          <a:p>
            <a:pPr eaLnBrk="1">
              <a:lnSpc>
                <a:spcPct val="93000"/>
              </a:lnSpc>
              <a:buClr>
                <a:srgbClr val="000000"/>
              </a:buClr>
              <a:buSzPct val="100000"/>
              <a:buFont typeface="Times New Roman" panose="02020603050405020304" pitchFamily="18" charset="0"/>
            </a:pPr>
            <a:endParaRPr altLang="en-US" dirty="0" lang="en-US">
              <a:latin typeface="Arial" panose="020B0604020202020204" pitchFamily="34" charset="0"/>
            </a:endParaRPr>
          </a:p>
        </p:txBody>
      </p:sp>
      <p:pic>
        <p:nvPicPr>
          <p:cNvPr id="2097152" name="Picture 3"/>
          <p:cNvPicPr>
            <a:picLocks noChangeAspect="1"/>
          </p:cNvPicPr>
          <p:nvPr/>
        </p:nvPicPr>
        <p:blipFill>
          <a:blip xmlns:r="http://schemas.openxmlformats.org/officeDocument/2006/relationships" r:embed="rId1"/>
          <a:stretch>
            <a:fillRect/>
          </a:stretch>
        </p:blipFill>
        <p:spPr>
          <a:xfrm>
            <a:off x="831850" y="300038"/>
            <a:ext cx="1066800" cy="1057275"/>
          </a:xfrm>
          <a:prstGeom prst="rect"/>
          <a:noFill/>
          <a:ln w="9525">
            <a:noFill/>
          </a:ln>
        </p:spPr>
      </p:pic>
      <p:sp>
        <p:nvSpPr>
          <p:cNvPr id="1048586" name="Rectangle 4"/>
          <p:cNvSpPr/>
          <p:nvPr/>
        </p:nvSpPr>
        <p:spPr>
          <a:xfrm>
            <a:off x="1898650" y="214313"/>
            <a:ext cx="8877300" cy="3633299"/>
          </a:xfrm>
          <a:prstGeom prst="rect"/>
          <a:noFill/>
          <a:ln w="9525">
            <a:noFill/>
          </a:ln>
        </p:spPr>
        <p:txBody>
          <a:bodyPr bIns="45000" lIns="90000" rIns="90000" tIns="45000">
            <a:spAutoFit/>
          </a:bodyPr>
          <a:p>
            <a:pPr algn="ctr" defTabSz="457200" eaLnBrk="1" hangingPunct="1">
              <a:buClr>
                <a:srgbClr val="000000"/>
              </a:buClr>
              <a:buSzPct val="100000"/>
              <a:buFont typeface="Times New Roman" panose="02020603050405020304" pitchFamily="18" charset="0"/>
              <a:tabLst>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Lst>
            </a:pPr>
            <a:r>
              <a:rPr altLang="en-US" b="1" dirty="0" sz="2000" lang="en-US">
                <a:solidFill>
                  <a:srgbClr val="FF0066"/>
                </a:solidFill>
                <a:latin typeface="Times New Roman" panose="02020603050405020304" pitchFamily="18" charset="0"/>
                <a:cs typeface="Times New Roman" panose="02020603050405020304" pitchFamily="18" charset="0"/>
              </a:rPr>
              <a:t>K.RAMAKRISHNAN COLLEGE OF TECHNOLOGY</a:t>
            </a:r>
            <a:endParaRPr altLang="en-US" b="1" dirty="0" sz="2000" lang="en-US">
              <a:solidFill>
                <a:srgbClr val="FF0066"/>
              </a:solidFill>
              <a:latin typeface="Times New Roman" panose="02020603050405020304" pitchFamily="18" charset="0"/>
              <a:cs typeface="Times New Roman" panose="02020603050405020304" pitchFamily="18" charset="0"/>
            </a:endParaRPr>
          </a:p>
          <a:p>
            <a:pPr algn="ctr" defTabSz="457200" eaLnBrk="1" hangingPunct="1">
              <a:buClr>
                <a:srgbClr val="000000"/>
              </a:buClr>
              <a:buSzPct val="100000"/>
              <a:buFont typeface="Times New Roman" panose="02020603050405020304" pitchFamily="18" charset="0"/>
              <a:tabLst>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Lst>
            </a:pPr>
            <a:r>
              <a:rPr altLang="en-US" b="1" dirty="0" sz="2000" lang="en-US">
                <a:solidFill>
                  <a:srgbClr val="FF0066"/>
                </a:solidFill>
                <a:latin typeface="Times New Roman" panose="02020603050405020304" pitchFamily="18" charset="0"/>
                <a:cs typeface="Times New Roman" panose="02020603050405020304" pitchFamily="18" charset="0"/>
              </a:rPr>
              <a:t>(AUTONOMOUS), TRICHY</a:t>
            </a:r>
            <a:br>
              <a:rPr altLang="en-US" b="1" dirty="0" sz="2000" lang="en-US">
                <a:solidFill>
                  <a:srgbClr val="FF0066"/>
                </a:solidFill>
                <a:latin typeface="Times New Roman" panose="02020603050405020304" pitchFamily="18" charset="0"/>
                <a:cs typeface="Times New Roman" panose="02020603050405020304" pitchFamily="18" charset="0"/>
              </a:rPr>
            </a:br>
            <a:endParaRPr altLang="en-US" b="1" dirty="0" sz="2000" lang="en-US">
              <a:solidFill>
                <a:srgbClr val="FF0066"/>
              </a:solidFill>
              <a:latin typeface="Times New Roman" panose="02020603050405020304" pitchFamily="18" charset="0"/>
              <a:cs typeface="Times New Roman" panose="02020603050405020304" pitchFamily="18" charset="0"/>
            </a:endParaRPr>
          </a:p>
          <a:p>
            <a:pPr algn="ctr" defTabSz="457200" eaLnBrk="1" hangingPunct="1">
              <a:buClr>
                <a:srgbClr val="000000"/>
              </a:buClr>
              <a:buSzPct val="100000"/>
              <a:buFont typeface="Times New Roman" panose="02020603050405020304" pitchFamily="18" charset="0"/>
              <a:tabLst>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Lst>
            </a:pPr>
            <a:endParaRPr altLang="en-US" b="1" dirty="0" sz="3600" lang="en-US">
              <a:solidFill>
                <a:srgbClr val="FF0066"/>
              </a:solidFill>
              <a:latin typeface="Times New Roman" panose="02020603050405020304" pitchFamily="18" charset="0"/>
              <a:cs typeface="Times New Roman" panose="02020603050405020304" pitchFamily="18" charset="0"/>
            </a:endParaRPr>
          </a:p>
          <a:p>
            <a:pPr algn="ctr" defTabSz="457200" eaLnBrk="1" hangingPunct="1">
              <a:buClr>
                <a:srgbClr val="000000"/>
              </a:buClr>
              <a:buSzPct val="100000"/>
              <a:buFont typeface="Times New Roman" panose="02020603050405020304" pitchFamily="18" charset="0"/>
              <a:tabLst>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Lst>
            </a:pPr>
            <a:endParaRPr altLang="en-US" b="1" dirty="0" sz="1600" lang="en-US">
              <a:solidFill>
                <a:srgbClr val="FF0066"/>
              </a:solidFill>
              <a:latin typeface="Times New Roman" panose="02020603050405020304" pitchFamily="18" charset="0"/>
              <a:cs typeface="Times New Roman" panose="02020603050405020304" pitchFamily="18" charset="0"/>
            </a:endParaRPr>
          </a:p>
          <a:p>
            <a:pPr algn="ctr" defTabSz="457200" eaLnBrk="1" hangingPunct="1">
              <a:buClr>
                <a:srgbClr val="000000"/>
              </a:buClr>
              <a:buSzPct val="100000"/>
              <a:buFont typeface="Times New Roman" panose="02020603050405020304" pitchFamily="18" charset="0"/>
              <a:tabLst>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Lst>
            </a:pPr>
            <a:endParaRPr altLang="en-US" b="1" dirty="0" sz="1600" lang="en-US">
              <a:solidFill>
                <a:srgbClr val="FF0066"/>
              </a:solidFill>
              <a:latin typeface="Times New Roman" panose="02020603050405020304" pitchFamily="18" charset="0"/>
              <a:cs typeface="Times New Roman" panose="02020603050405020304" pitchFamily="18" charset="0"/>
            </a:endParaRPr>
          </a:p>
          <a:p>
            <a:pPr algn="ctr" defTabSz="457200" eaLnBrk="1" hangingPunct="1">
              <a:buClr>
                <a:srgbClr val="000000"/>
              </a:buClr>
              <a:buSzPct val="100000"/>
              <a:tabLst>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Lst>
            </a:pPr>
            <a:r>
              <a:rPr altLang="x-none" b="1" dirty="0" sz="4000" lang="en-US">
                <a:solidFill>
                  <a:srgbClr val="000000"/>
                </a:solidFill>
                <a:latin typeface="Times New Roman" panose="02020603050405020304" pitchFamily="18" charset="0"/>
                <a:cs typeface="Times New Roman" panose="02020603050405020304" pitchFamily="18" charset="0"/>
              </a:rPr>
              <a:t>STOCK MANAGEMENT SYSTEM</a:t>
            </a:r>
            <a:endParaRPr altLang="x-none" b="1" dirty="0" sz="4400" lang="en-US">
              <a:solidFill>
                <a:srgbClr val="000000"/>
              </a:solidFill>
              <a:latin typeface="Times New Roman" panose="02020603050405020304" pitchFamily="18" charset="0"/>
              <a:cs typeface="Times New Roman" panose="02020603050405020304" pitchFamily="18" charset="0"/>
            </a:endParaRPr>
          </a:p>
          <a:p>
            <a:pPr algn="ctr" defTabSz="457200" eaLnBrk="1" hangingPunct="1">
              <a:buClr>
                <a:srgbClr val="000000"/>
              </a:buClr>
              <a:buSzPct val="100000"/>
              <a:buFont typeface="Times New Roman" panose="02020603050405020304" pitchFamily="18" charset="0"/>
              <a:tabLst>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Lst>
            </a:pPr>
            <a:r>
              <a:rPr altLang="en-US" b="1" dirty="0" sz="4400" lang="en-US">
                <a:solidFill>
                  <a:srgbClr val="0000FF"/>
                </a:solidFill>
                <a:latin typeface="Times New Roman" panose="02020603050405020304" pitchFamily="18" charset="0"/>
                <a:cs typeface="Times New Roman" panose="02020603050405020304" pitchFamily="18" charset="0"/>
              </a:rPr>
              <a:t> </a:t>
            </a:r>
            <a:endParaRPr altLang="en-US" b="1" dirty="0" sz="4400" lang="en-US">
              <a:solidFill>
                <a:srgbClr val="0000FF"/>
              </a:solidFill>
              <a:latin typeface="Times New Roman" panose="02020603050405020304" pitchFamily="18" charset="0"/>
              <a:ea typeface="Arial" panose="020B0604020202020204" pitchFamily="34" charset="0"/>
              <a:cs typeface="Times New Roman" panose="02020603050405020304" pitchFamily="18" charset="0"/>
            </a:endParaRPr>
          </a:p>
        </p:txBody>
      </p:sp>
      <p:pic>
        <p:nvPicPr>
          <p:cNvPr id="2097153" name="Picture 5"/>
          <p:cNvPicPr>
            <a:picLocks noChangeAspect="1"/>
          </p:cNvPicPr>
          <p:nvPr/>
        </p:nvPicPr>
        <p:blipFill>
          <a:blip xmlns:r="http://schemas.openxmlformats.org/officeDocument/2006/relationships" r:embed="rId2"/>
          <a:stretch>
            <a:fillRect/>
          </a:stretch>
        </p:blipFill>
        <p:spPr>
          <a:xfrm>
            <a:off x="10336213" y="258763"/>
            <a:ext cx="1154112" cy="1103312"/>
          </a:xfrm>
          <a:prstGeom prst="rect"/>
          <a:noFill/>
          <a:ln w="9525">
            <a:noFill/>
          </a:ln>
        </p:spPr>
      </p:pic>
    </p:spTree>
  </p:cSld>
  <p:clrMapOvr>
    <a:masterClrMapping/>
  </p:clrMapOvr>
  <p:transition spd="slow"/>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69" name=""/>
        <p:cNvGrpSpPr/>
        <p:nvPr/>
      </p:nvGrpSpPr>
      <p:grpSpPr>
        <a:xfrm/>
      </p:grpSpPr>
      <p:sp>
        <p:nvSpPr>
          <p:cNvPr id="1048638" name="Rectangle 1"/>
          <p:cNvSpPr>
            <a:spLocks noGrp="1"/>
          </p:cNvSpPr>
          <p:nvPr>
            <p:ph type="title"/>
          </p:nvPr>
        </p:nvSpPr>
        <p:spPr>
          <a:xfrm>
            <a:off x="1981200" y="274638"/>
            <a:ext cx="8229600" cy="1143000"/>
          </a:xfrm>
        </p:spPr>
        <p:txBody>
          <a:bodyPr anchor="ctr" anchorCtr="0" bIns="45720" lIns="91440" rIns="91440" tIns="45720" vert="horz" wrap="square"/>
          <a:p>
            <a:pPr algn="ctr" defTabSz="457200" eaLnBrk="1" hangingPunct="1">
              <a:lnSpc>
                <a:spcPct val="100000"/>
              </a:lnSpc>
              <a:buNone/>
              <a:tabLst>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Lst>
            </a:pPr>
            <a:r>
              <a:rPr altLang="en-US" b="1" dirty="0" sz="3000" lang="en-US">
                <a:latin typeface="Times New Roman" panose="02020603050405020304" pitchFamily="18" charset="0"/>
                <a:cs typeface="Times New Roman" panose="02020603050405020304" pitchFamily="18" charset="0"/>
              </a:rPr>
              <a:t>RESULTS AND DISCUSSION</a:t>
            </a:r>
            <a:endParaRPr altLang="en-US" b="1" dirty="0" sz="3000" lang="en-US">
              <a:latin typeface="Times New Roman" panose="02020603050405020304" pitchFamily="18" charset="0"/>
              <a:ea typeface="Arial" panose="020B0604020202020204" pitchFamily="34" charset="0"/>
              <a:cs typeface="Times New Roman" panose="02020603050405020304" pitchFamily="18" charset="0"/>
            </a:endParaRPr>
          </a:p>
        </p:txBody>
      </p:sp>
      <p:pic>
        <p:nvPicPr>
          <p:cNvPr id="2097171" name="Picture 3"/>
          <p:cNvPicPr>
            <a:picLocks noChangeAspect="1"/>
          </p:cNvPicPr>
          <p:nvPr/>
        </p:nvPicPr>
        <p:blipFill>
          <a:blip xmlns:r="http://schemas.openxmlformats.org/officeDocument/2006/relationships" r:embed="rId1"/>
          <a:stretch>
            <a:fillRect/>
          </a:stretch>
        </p:blipFill>
        <p:spPr>
          <a:xfrm>
            <a:off x="831850" y="214313"/>
            <a:ext cx="1066800" cy="1057275"/>
          </a:xfrm>
          <a:prstGeom prst="rect"/>
          <a:noFill/>
          <a:ln w="9525">
            <a:noFill/>
          </a:ln>
        </p:spPr>
      </p:pic>
      <p:pic>
        <p:nvPicPr>
          <p:cNvPr id="2097172" name="Picture 5"/>
          <p:cNvPicPr>
            <a:picLocks noChangeAspect="1"/>
          </p:cNvPicPr>
          <p:nvPr/>
        </p:nvPicPr>
        <p:blipFill>
          <a:blip xmlns:r="http://schemas.openxmlformats.org/officeDocument/2006/relationships" r:embed="rId2"/>
          <a:stretch>
            <a:fillRect/>
          </a:stretch>
        </p:blipFill>
        <p:spPr>
          <a:xfrm>
            <a:off x="10336213" y="258763"/>
            <a:ext cx="1154112" cy="1103312"/>
          </a:xfrm>
          <a:prstGeom prst="rect"/>
          <a:noFill/>
          <a:ln w="9525">
            <a:noFill/>
          </a:ln>
        </p:spPr>
      </p:pic>
      <p:pic>
        <p:nvPicPr>
          <p:cNvPr id="2097173" name="Picture 7"/>
          <p:cNvPicPr>
            <a:picLocks noChangeAspect="1"/>
          </p:cNvPicPr>
          <p:nvPr/>
        </p:nvPicPr>
        <p:blipFill>
          <a:blip xmlns:r="http://schemas.openxmlformats.org/officeDocument/2006/relationships" r:embed="rId3"/>
          <a:stretch>
            <a:fillRect/>
          </a:stretch>
        </p:blipFill>
        <p:spPr>
          <a:xfrm>
            <a:off x="303213" y="1773238"/>
            <a:ext cx="5653087" cy="3168650"/>
          </a:xfrm>
          <a:prstGeom prst="rect"/>
          <a:noFill/>
          <a:ln w="9525">
            <a:noFill/>
          </a:ln>
        </p:spPr>
      </p:pic>
      <p:pic>
        <p:nvPicPr>
          <p:cNvPr id="2097174" name="Picture 9"/>
          <p:cNvPicPr>
            <a:picLocks noChangeAspect="1"/>
          </p:cNvPicPr>
          <p:nvPr/>
        </p:nvPicPr>
        <p:blipFill>
          <a:blip xmlns:r="http://schemas.openxmlformats.org/officeDocument/2006/relationships" r:embed="rId4"/>
          <a:stretch>
            <a:fillRect/>
          </a:stretch>
        </p:blipFill>
        <p:spPr>
          <a:xfrm>
            <a:off x="6265863" y="1773238"/>
            <a:ext cx="5622925" cy="3168650"/>
          </a:xfrm>
          <a:prstGeom prst="rect"/>
          <a:noFill/>
          <a:ln w="9525">
            <a:noFill/>
          </a:ln>
        </p:spPr>
      </p:pic>
    </p:spTree>
  </p:cSld>
  <p:clrMapOvr>
    <a:masterClrMapping/>
  </p:clrMapOvr>
  <p:transition spd="slow"/>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72" name=""/>
        <p:cNvGrpSpPr/>
        <p:nvPr/>
      </p:nvGrpSpPr>
      <p:grpSpPr>
        <a:xfrm/>
      </p:grpSpPr>
      <p:sp>
        <p:nvSpPr>
          <p:cNvPr id="1048642" name="Rectangle 1"/>
          <p:cNvSpPr>
            <a:spLocks noGrp="1"/>
          </p:cNvSpPr>
          <p:nvPr>
            <p:ph type="title"/>
          </p:nvPr>
        </p:nvSpPr>
        <p:spPr>
          <a:xfrm>
            <a:off x="1981200" y="274638"/>
            <a:ext cx="8229600" cy="1143000"/>
          </a:xfrm>
        </p:spPr>
        <p:txBody>
          <a:bodyPr anchor="ctr" anchorCtr="0" bIns="45720" lIns="91440" rIns="91440" tIns="45720" vert="horz" wrap="square"/>
          <a:p>
            <a:pPr algn="ctr" defTabSz="457200" eaLnBrk="1" hangingPunct="1">
              <a:lnSpc>
                <a:spcPct val="100000"/>
              </a:lnSpc>
              <a:buNone/>
              <a:tabLst>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Lst>
            </a:pPr>
            <a:r>
              <a:rPr altLang="en-US" b="1" dirty="0" sz="3000" lang="en-US">
                <a:latin typeface="Times New Roman" panose="02020603050405020304" pitchFamily="18" charset="0"/>
                <a:cs typeface="Times New Roman" panose="02020603050405020304" pitchFamily="18" charset="0"/>
              </a:rPr>
              <a:t>RESULTS AND DISCUSSION</a:t>
            </a:r>
            <a:endParaRPr altLang="en-US" b="1" dirty="0" sz="3000" lang="en-US">
              <a:latin typeface="Times New Roman" panose="02020603050405020304" pitchFamily="18" charset="0"/>
              <a:ea typeface="Arial" panose="020B0604020202020204" pitchFamily="34" charset="0"/>
              <a:cs typeface="Times New Roman" panose="02020603050405020304" pitchFamily="18" charset="0"/>
            </a:endParaRPr>
          </a:p>
        </p:txBody>
      </p:sp>
      <p:pic>
        <p:nvPicPr>
          <p:cNvPr id="2097175" name="Picture 3"/>
          <p:cNvPicPr>
            <a:picLocks noChangeAspect="1"/>
          </p:cNvPicPr>
          <p:nvPr/>
        </p:nvPicPr>
        <p:blipFill>
          <a:blip xmlns:r="http://schemas.openxmlformats.org/officeDocument/2006/relationships" r:embed="rId1"/>
          <a:stretch>
            <a:fillRect/>
          </a:stretch>
        </p:blipFill>
        <p:spPr>
          <a:xfrm>
            <a:off x="831850" y="214313"/>
            <a:ext cx="1066800" cy="1057275"/>
          </a:xfrm>
          <a:prstGeom prst="rect"/>
          <a:noFill/>
          <a:ln w="9525">
            <a:noFill/>
          </a:ln>
        </p:spPr>
      </p:pic>
      <p:pic>
        <p:nvPicPr>
          <p:cNvPr id="2097176" name="Picture 5"/>
          <p:cNvPicPr>
            <a:picLocks noChangeAspect="1"/>
          </p:cNvPicPr>
          <p:nvPr/>
        </p:nvPicPr>
        <p:blipFill>
          <a:blip xmlns:r="http://schemas.openxmlformats.org/officeDocument/2006/relationships" r:embed="rId2"/>
          <a:stretch>
            <a:fillRect/>
          </a:stretch>
        </p:blipFill>
        <p:spPr>
          <a:xfrm>
            <a:off x="10336213" y="258763"/>
            <a:ext cx="1154112" cy="1103312"/>
          </a:xfrm>
          <a:prstGeom prst="rect"/>
          <a:noFill/>
          <a:ln w="9525">
            <a:noFill/>
          </a:ln>
        </p:spPr>
      </p:pic>
      <p:pic>
        <p:nvPicPr>
          <p:cNvPr id="2097177" name="Picture 2"/>
          <p:cNvPicPr>
            <a:picLocks noChangeAspect="1"/>
          </p:cNvPicPr>
          <p:nvPr/>
        </p:nvPicPr>
        <p:blipFill>
          <a:blip xmlns:r="http://schemas.openxmlformats.org/officeDocument/2006/relationships" r:embed="rId3"/>
          <a:stretch>
            <a:fillRect/>
          </a:stretch>
        </p:blipFill>
        <p:spPr>
          <a:xfrm>
            <a:off x="269875" y="1681480"/>
            <a:ext cx="5826125" cy="3260725"/>
          </a:xfrm>
          <a:prstGeom prst="rect"/>
          <a:noFill/>
          <a:ln w="9525">
            <a:noFill/>
          </a:ln>
        </p:spPr>
      </p:pic>
      <p:pic>
        <p:nvPicPr>
          <p:cNvPr id="2097178" name="Picture 4"/>
          <p:cNvPicPr>
            <a:picLocks noChangeAspect="1"/>
          </p:cNvPicPr>
          <p:nvPr/>
        </p:nvPicPr>
        <p:blipFill>
          <a:blip xmlns:r="http://schemas.openxmlformats.org/officeDocument/2006/relationships" r:embed="rId4"/>
          <a:stretch>
            <a:fillRect/>
          </a:stretch>
        </p:blipFill>
        <p:spPr>
          <a:xfrm>
            <a:off x="6311900" y="1684655"/>
            <a:ext cx="5688330" cy="3282315"/>
          </a:xfrm>
          <a:prstGeom prst="rect"/>
          <a:noFill/>
          <a:ln w="9525">
            <a:noFill/>
          </a:ln>
        </p:spPr>
      </p:pic>
    </p:spTree>
  </p:cSld>
  <p:clrMapOvr>
    <a:masterClrMapping/>
  </p:clrMapOvr>
  <p:transition spd="slow"/>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75" name=""/>
        <p:cNvGrpSpPr/>
        <p:nvPr/>
      </p:nvGrpSpPr>
      <p:grpSpPr>
        <a:xfrm/>
      </p:grpSpPr>
      <p:sp>
        <p:nvSpPr>
          <p:cNvPr id="1048646" name="Rectangle 1"/>
          <p:cNvSpPr>
            <a:spLocks noGrp="1"/>
          </p:cNvSpPr>
          <p:nvPr>
            <p:ph type="title"/>
          </p:nvPr>
        </p:nvSpPr>
        <p:spPr>
          <a:xfrm>
            <a:off x="1981200" y="274638"/>
            <a:ext cx="8229600" cy="1143000"/>
          </a:xfrm>
        </p:spPr>
        <p:txBody>
          <a:bodyPr anchor="ctr" anchorCtr="0" bIns="45720" lIns="91440" rIns="91440" tIns="45720" vert="horz" wrap="square"/>
          <a:p>
            <a:pPr algn="ctr" defTabSz="457200" eaLnBrk="1" hangingPunct="1">
              <a:lnSpc>
                <a:spcPct val="100000"/>
              </a:lnSpc>
              <a:buNone/>
              <a:tabLst>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Lst>
            </a:pPr>
            <a:r>
              <a:rPr altLang="en-US" b="1" dirty="0" sz="3000" lang="en-US">
                <a:latin typeface="Times New Roman" panose="02020603050405020304" pitchFamily="18" charset="0"/>
                <a:cs typeface="Times New Roman" panose="02020603050405020304" pitchFamily="18" charset="0"/>
              </a:rPr>
              <a:t>QUERIES</a:t>
            </a:r>
            <a:endParaRPr altLang="en-US" b="1" dirty="0" sz="3000" lang="en-US">
              <a:latin typeface="Times New Roman" panose="02020603050405020304" pitchFamily="18" charset="0"/>
              <a:ea typeface="Arial" panose="020B0604020202020204" pitchFamily="34" charset="0"/>
              <a:cs typeface="Times New Roman" panose="02020603050405020304" pitchFamily="18" charset="0"/>
            </a:endParaRPr>
          </a:p>
        </p:txBody>
      </p:sp>
      <p:pic>
        <p:nvPicPr>
          <p:cNvPr id="2097179" name="Picture 3"/>
          <p:cNvPicPr>
            <a:picLocks noChangeAspect="1"/>
          </p:cNvPicPr>
          <p:nvPr/>
        </p:nvPicPr>
        <p:blipFill>
          <a:blip xmlns:r="http://schemas.openxmlformats.org/officeDocument/2006/relationships" r:embed="rId1"/>
          <a:stretch>
            <a:fillRect/>
          </a:stretch>
        </p:blipFill>
        <p:spPr>
          <a:xfrm>
            <a:off x="831850" y="214313"/>
            <a:ext cx="1066800" cy="1057275"/>
          </a:xfrm>
          <a:prstGeom prst="rect"/>
          <a:noFill/>
          <a:ln w="9525">
            <a:noFill/>
          </a:ln>
        </p:spPr>
      </p:pic>
      <p:pic>
        <p:nvPicPr>
          <p:cNvPr id="2097180" name="Picture 5"/>
          <p:cNvPicPr>
            <a:picLocks noChangeAspect="1"/>
          </p:cNvPicPr>
          <p:nvPr/>
        </p:nvPicPr>
        <p:blipFill>
          <a:blip xmlns:r="http://schemas.openxmlformats.org/officeDocument/2006/relationships" r:embed="rId2"/>
          <a:stretch>
            <a:fillRect/>
          </a:stretch>
        </p:blipFill>
        <p:spPr>
          <a:xfrm>
            <a:off x="10336213" y="258763"/>
            <a:ext cx="1154112" cy="1103312"/>
          </a:xfrm>
          <a:prstGeom prst="rect"/>
          <a:noFill/>
          <a:ln w="9525">
            <a:noFill/>
          </a:ln>
        </p:spPr>
      </p:pic>
      <p:sp>
        <p:nvSpPr>
          <p:cNvPr id="1048647" name="TextBox 4"/>
          <p:cNvSpPr txBox="1"/>
          <p:nvPr/>
        </p:nvSpPr>
        <p:spPr>
          <a:xfrm>
            <a:off x="3719830" y="2708910"/>
            <a:ext cx="11429365" cy="2707005"/>
          </a:xfrm>
          <a:prstGeom prst="rect"/>
          <a:noFill/>
          <a:ln w="9525">
            <a:noFill/>
          </a:ln>
        </p:spPr>
        <p:txBody>
          <a:bodyPr>
            <a:noAutofit/>
          </a:bodyPr>
          <a:p>
            <a:pPr algn="just">
              <a:lnSpc>
                <a:spcPct val="150000"/>
              </a:lnSpc>
              <a:buFont typeface="Calibri" panose="020F0502020204030204" charset="0"/>
            </a:pPr>
            <a:r>
              <a:rPr altLang="en-US" b="1" dirty="0" sz="4800" lang="en-GB">
                <a:solidFill>
                  <a:srgbClr val="0D0D0D"/>
                </a:solidFill>
                <a:latin typeface="Times New Roman" panose="02020603050405020304" pitchFamily="18" charset="0"/>
                <a:ea typeface="Arial" panose="020B0604020202020204" pitchFamily="34" charset="0"/>
                <a:cs typeface="Times New Roman" panose="02020603050405020304" pitchFamily="18" charset="0"/>
              </a:rPr>
              <a:t>ANY QUERIS?</a:t>
            </a:r>
            <a:endParaRPr altLang="en-US" b="1" dirty="0" sz="4800" lang="en-GB">
              <a:solidFill>
                <a:srgbClr val="0D0D0D"/>
              </a:solidFill>
              <a:latin typeface="Times New Roman" panose="02020603050405020304" pitchFamily="18" charset="0"/>
              <a:ea typeface="Arial" panose="020B0604020202020204" pitchFamily="34" charset="0"/>
              <a:cs typeface="Times New Roman" panose="02020603050405020304" pitchFamily="18" charset="0"/>
            </a:endParaRPr>
          </a:p>
        </p:txBody>
      </p:sp>
    </p:spTree>
  </p:cSld>
  <p:clrMapOvr>
    <a:masterClrMapping/>
  </p:clrMapOvr>
  <p:transition spd="slow"/>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p:grpSpPr>
      <p:sp>
        <p:nvSpPr>
          <p:cNvPr id="1048599" name="Rectangle 1"/>
          <p:cNvSpPr>
            <a:spLocks noGrp="1"/>
          </p:cNvSpPr>
          <p:nvPr>
            <p:ph type="title"/>
          </p:nvPr>
        </p:nvSpPr>
        <p:spPr>
          <a:xfrm>
            <a:off x="1981200" y="274638"/>
            <a:ext cx="8229600" cy="1143000"/>
          </a:xfrm>
        </p:spPr>
        <p:txBody>
          <a:bodyPr anchor="ctr" anchorCtr="0" bIns="45720" lIns="91440" rIns="91440" tIns="45720" vert="horz" wrap="square"/>
          <a:p>
            <a:pPr algn="ctr" defTabSz="457200" eaLnBrk="1" hangingPunct="1">
              <a:lnSpc>
                <a:spcPct val="100000"/>
              </a:lnSpc>
              <a:tabLst>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Lst>
            </a:pPr>
            <a:r>
              <a:rPr altLang="en-US" b="1" dirty="0" sz="3000" lang="en-US">
                <a:latin typeface="Times New Roman" panose="02020603050405020304" pitchFamily="18" charset="0"/>
                <a:cs typeface="Times New Roman" panose="02020603050405020304" pitchFamily="18" charset="0"/>
              </a:rPr>
              <a:t>PRESENTATION OVERVIEW</a:t>
            </a:r>
            <a:endParaRPr altLang="en-US" b="1" dirty="0" sz="3000" lang="en-US">
              <a:latin typeface="Times New Roman" panose="02020603050405020304" pitchFamily="18" charset="0"/>
              <a:ea typeface="Arial" panose="020B0604020202020204" pitchFamily="34" charset="0"/>
              <a:cs typeface="Times New Roman" panose="02020603050405020304" pitchFamily="18" charset="0"/>
            </a:endParaRPr>
          </a:p>
        </p:txBody>
      </p:sp>
      <p:sp>
        <p:nvSpPr>
          <p:cNvPr id="1048600" name="Text Box 2"/>
          <p:cNvSpPr txBox="1">
            <a:spLocks noChangeArrowheads="1"/>
          </p:cNvSpPr>
          <p:nvPr/>
        </p:nvSpPr>
        <p:spPr bwMode="auto">
          <a:xfrm>
            <a:off x="822325" y="1362075"/>
            <a:ext cx="10520363" cy="5410200"/>
          </a:xfrm>
          <a:prstGeom prst="rect"/>
          <a:noFill/>
          <a:ln>
            <a:noFill/>
          </a:ln>
        </p:spPr>
        <p:txBody>
          <a:bodyPr/>
          <a:lstStyle>
            <a:lvl1pPr eaLnBrk="0" hangingPunct="0" indent="-341630" marL="342900">
              <a:tabLst>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Lst>
              <a:defRPr>
                <a:solidFill>
                  <a:schemeClr val="tx1"/>
                </a:solidFill>
                <a:latin typeface="Arial" panose="020B0604020202020204" pitchFamily="34" charset="0"/>
                <a:ea typeface="WenQuanYi Micro Hei"/>
                <a:cs typeface="WenQuanYi Micro Hei"/>
              </a:defRPr>
            </a:lvl1pPr>
            <a:lvl2pPr eaLnBrk="0" hangingPunct="0" indent="-284480">
              <a:tabLst>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Lst>
              <a:defRPr>
                <a:solidFill>
                  <a:schemeClr val="tx1"/>
                </a:solidFill>
                <a:latin typeface="Arial" panose="020B0604020202020204" pitchFamily="34" charset="0"/>
                <a:ea typeface="WenQuanYi Micro Hei"/>
                <a:cs typeface="WenQuanYi Micro Hei"/>
              </a:defRPr>
            </a:lvl2pPr>
            <a:lvl3pPr eaLnBrk="0" hangingPunct="0">
              <a:tabLst>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Lst>
              <a:defRPr>
                <a:solidFill>
                  <a:schemeClr val="tx1"/>
                </a:solidFill>
                <a:latin typeface="Arial" panose="020B0604020202020204" pitchFamily="34" charset="0"/>
                <a:ea typeface="WenQuanYi Micro Hei"/>
                <a:cs typeface="WenQuanYi Micro Hei"/>
              </a:defRPr>
            </a:lvl3pPr>
            <a:lvl4pPr eaLnBrk="0" hangingPunct="0">
              <a:tabLst>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Lst>
              <a:defRPr>
                <a:solidFill>
                  <a:schemeClr val="tx1"/>
                </a:solidFill>
                <a:latin typeface="Arial" panose="020B0604020202020204" pitchFamily="34" charset="0"/>
                <a:ea typeface="WenQuanYi Micro Hei"/>
                <a:cs typeface="WenQuanYi Micro Hei"/>
              </a:defRPr>
            </a:lvl4pPr>
            <a:lvl5pPr eaLnBrk="0" hangingPunct="0">
              <a:tabLst>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Lst>
              <a:defRPr>
                <a:solidFill>
                  <a:schemeClr val="tx1"/>
                </a:solidFill>
                <a:latin typeface="Arial" panose="020B0604020202020204" pitchFamily="34" charset="0"/>
                <a:ea typeface="WenQuanYi Micro Hei"/>
                <a:cs typeface="WenQuanYi Micro Hei"/>
              </a:defRPr>
            </a:lvl5pPr>
            <a:lvl6pPr defTabSz="457200" eaLnBrk="0" fontAlgn="base" hangingPunct="0" indent="-228600" marL="2514600">
              <a:spcBef>
                <a:spcPct val="0"/>
              </a:spcBef>
              <a:spcAft>
                <a:spcPct val="0"/>
              </a:spcAft>
              <a:tabLst>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Lst>
              <a:defRPr>
                <a:solidFill>
                  <a:schemeClr val="tx1"/>
                </a:solidFill>
                <a:latin typeface="Arial" panose="020B0604020202020204" pitchFamily="34" charset="0"/>
                <a:ea typeface="WenQuanYi Micro Hei"/>
                <a:cs typeface="WenQuanYi Micro Hei"/>
              </a:defRPr>
            </a:lvl6pPr>
            <a:lvl7pPr defTabSz="457200" eaLnBrk="0" fontAlgn="base" hangingPunct="0" indent="-228600" marL="2971800">
              <a:spcBef>
                <a:spcPct val="0"/>
              </a:spcBef>
              <a:spcAft>
                <a:spcPct val="0"/>
              </a:spcAft>
              <a:tabLst>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Lst>
              <a:defRPr>
                <a:solidFill>
                  <a:schemeClr val="tx1"/>
                </a:solidFill>
                <a:latin typeface="Arial" panose="020B0604020202020204" pitchFamily="34" charset="0"/>
                <a:ea typeface="WenQuanYi Micro Hei"/>
                <a:cs typeface="WenQuanYi Micro Hei"/>
              </a:defRPr>
            </a:lvl7pPr>
            <a:lvl8pPr defTabSz="457200" eaLnBrk="0" fontAlgn="base" hangingPunct="0" indent="-228600" marL="3429000">
              <a:spcBef>
                <a:spcPct val="0"/>
              </a:spcBef>
              <a:spcAft>
                <a:spcPct val="0"/>
              </a:spcAft>
              <a:tabLst>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Lst>
              <a:defRPr>
                <a:solidFill>
                  <a:schemeClr val="tx1"/>
                </a:solidFill>
                <a:latin typeface="Arial" panose="020B0604020202020204" pitchFamily="34" charset="0"/>
                <a:ea typeface="WenQuanYi Micro Hei"/>
                <a:cs typeface="WenQuanYi Micro Hei"/>
              </a:defRPr>
            </a:lvl8pPr>
            <a:lvl9pPr defTabSz="457200" eaLnBrk="0" fontAlgn="base" hangingPunct="0" indent="-228600" marL="3886200">
              <a:spcBef>
                <a:spcPct val="0"/>
              </a:spcBef>
              <a:spcAft>
                <a:spcPct val="0"/>
              </a:spcAft>
              <a:tabLst>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Lst>
              <a:defRPr>
                <a:solidFill>
                  <a:schemeClr val="tx1"/>
                </a:solidFill>
                <a:latin typeface="Arial" panose="020B0604020202020204" pitchFamily="34" charset="0"/>
                <a:ea typeface="WenQuanYi Micro Hei"/>
                <a:cs typeface="WenQuanYi Micro Hei"/>
              </a:defRPr>
            </a:lvl9pPr>
          </a:lstStyle>
          <a:p>
            <a:pPr algn="just" defTabSz="457200" eaLnBrk="1" fontAlgn="base" hangingPunct="1" indent="-457200" latinLnBrk="0" lvl="0" marL="458470" marR="0" rtl="0">
              <a:lnSpc>
                <a:spcPct val="150000"/>
              </a:lnSpc>
              <a:spcBef>
                <a:spcPts val="325"/>
              </a:spcBef>
              <a:spcAft>
                <a:spcPct val="0"/>
              </a:spcAft>
              <a:buClr>
                <a:srgbClr val="000000"/>
              </a:buClr>
              <a:buSzPct val="100000"/>
              <a:buFont typeface="+mj-lt"/>
              <a:buAutoNum type="arabicPeriod"/>
              <a:tabLst>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Lst>
            </a:pPr>
            <a:r>
              <a:rPr altLang="en-US" baseline="0" b="1" cap="none" dirty="0" sz="2000" i="0" kern="1200" kumimoji="0" lang="en-US" noProof="0" normalizeH="0" spc="0" strike="noStrike" u="none">
                <a:ln>
                  <a:noFill/>
                </a:ln>
                <a:solidFill>
                  <a:srgbClr val="000000"/>
                </a:solidFill>
                <a:effectLst/>
                <a:uLnTx/>
                <a:uFillTx/>
                <a:latin typeface="Times New Roman" panose="02020603050405020304" pitchFamily="18" charset="0"/>
                <a:ea typeface="WenQuanYi Micro Hei"/>
                <a:cs typeface="Times New Roman" panose="02020603050405020304" pitchFamily="18" charset="0"/>
              </a:rPr>
              <a:t>Objective</a:t>
            </a:r>
            <a:endParaRPr altLang="en-US" baseline="0" b="1" cap="none" dirty="0" sz="2000" i="0" kern="1200" kumimoji="0" lang="en-US" noProof="0" normalizeH="0" spc="0" strike="noStrike" u="none">
              <a:ln>
                <a:noFill/>
              </a:ln>
              <a:solidFill>
                <a:srgbClr val="000000"/>
              </a:solidFill>
              <a:effectLst/>
              <a:uLnTx/>
              <a:uFillTx/>
              <a:latin typeface="Times New Roman" panose="02020603050405020304" pitchFamily="18" charset="0"/>
              <a:ea typeface="WenQuanYi Micro Hei"/>
              <a:cs typeface="Times New Roman" panose="02020603050405020304" pitchFamily="18" charset="0"/>
            </a:endParaRPr>
          </a:p>
          <a:p>
            <a:pPr algn="just" defTabSz="457200" eaLnBrk="1" fontAlgn="base" hangingPunct="1" indent="-457200" latinLnBrk="0" lvl="0" marL="458470" marR="0" rtl="0">
              <a:lnSpc>
                <a:spcPct val="150000"/>
              </a:lnSpc>
              <a:spcBef>
                <a:spcPts val="325"/>
              </a:spcBef>
              <a:spcAft>
                <a:spcPct val="0"/>
              </a:spcAft>
              <a:buClr>
                <a:srgbClr val="000000"/>
              </a:buClr>
              <a:buSzPct val="100000"/>
              <a:buFont typeface="+mj-lt"/>
              <a:buAutoNum type="arabicPeriod"/>
              <a:tabLst>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Lst>
            </a:pPr>
            <a:r>
              <a:rPr altLang="en-US" baseline="0" b="1" cap="none" dirty="0" sz="2000" i="0" kern="1200" kumimoji="0" lang="en-US" noProof="0" normalizeH="0" spc="0" strike="noStrike" u="none">
                <a:ln>
                  <a:noFill/>
                </a:ln>
                <a:solidFill>
                  <a:srgbClr val="000000"/>
                </a:solidFill>
                <a:effectLst/>
                <a:uLnTx/>
                <a:uFillTx/>
                <a:latin typeface="Times New Roman" panose="02020603050405020304" pitchFamily="18" charset="0"/>
                <a:ea typeface="WenQuanYi Micro Hei"/>
                <a:cs typeface="Times New Roman" panose="02020603050405020304" pitchFamily="18" charset="0"/>
              </a:rPr>
              <a:t>Project Introduction</a:t>
            </a:r>
            <a:endParaRPr altLang="en-US" baseline="0" b="1" cap="none" dirty="0" sz="2000" i="0" kern="1200" kumimoji="0" lang="en-US" noProof="0" normalizeH="0" spc="0" strike="noStrike" u="none">
              <a:ln>
                <a:noFill/>
              </a:ln>
              <a:solidFill>
                <a:srgbClr val="000000"/>
              </a:solidFill>
              <a:effectLst/>
              <a:uLnTx/>
              <a:uFillTx/>
              <a:latin typeface="Times New Roman" panose="02020603050405020304" pitchFamily="18" charset="0"/>
              <a:ea typeface="WenQuanYi Micro Hei"/>
              <a:cs typeface="Times New Roman" panose="02020603050405020304" pitchFamily="18" charset="0"/>
            </a:endParaRPr>
          </a:p>
          <a:p>
            <a:pPr algn="just" defTabSz="457200" eaLnBrk="1" fontAlgn="base" hangingPunct="1" indent="-457200" latinLnBrk="0" lvl="0" marL="458470" marR="0" rtl="0">
              <a:lnSpc>
                <a:spcPct val="150000"/>
              </a:lnSpc>
              <a:spcBef>
                <a:spcPts val="325"/>
              </a:spcBef>
              <a:spcAft>
                <a:spcPct val="0"/>
              </a:spcAft>
              <a:buClr>
                <a:srgbClr val="000000"/>
              </a:buClr>
              <a:buSzPct val="100000"/>
              <a:buFont typeface="+mj-lt"/>
              <a:buAutoNum type="arabicPeriod"/>
              <a:tabLst>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Lst>
            </a:pPr>
            <a:r>
              <a:rPr altLang="en-US" baseline="0" b="1" cap="none" dirty="0" sz="2000" i="0" kern="1200" kumimoji="0" lang="en-US" noProof="0" normalizeH="0" spc="0" strike="noStrike" u="none">
                <a:ln>
                  <a:noFill/>
                </a:ln>
                <a:solidFill>
                  <a:srgbClr val="000000"/>
                </a:solidFill>
                <a:effectLst/>
                <a:uLnTx/>
                <a:uFillTx/>
                <a:latin typeface="Times New Roman" panose="02020603050405020304" pitchFamily="18" charset="0"/>
                <a:ea typeface="WenQuanYi Micro Hei"/>
                <a:cs typeface="Times New Roman" panose="02020603050405020304" pitchFamily="18" charset="0"/>
              </a:rPr>
              <a:t>Problem Statement</a:t>
            </a:r>
            <a:endParaRPr altLang="en-US" baseline="0" b="1" cap="none" dirty="0" sz="2000" i="0" kern="1200" kumimoji="0" lang="en-US" noProof="0" normalizeH="0" spc="0" strike="noStrike" u="none">
              <a:ln>
                <a:noFill/>
              </a:ln>
              <a:solidFill>
                <a:srgbClr val="000000"/>
              </a:solidFill>
              <a:effectLst/>
              <a:uLnTx/>
              <a:uFillTx/>
              <a:latin typeface="Times New Roman" panose="02020603050405020304" pitchFamily="18" charset="0"/>
              <a:ea typeface="WenQuanYi Micro Hei"/>
              <a:cs typeface="Times New Roman" panose="02020603050405020304" pitchFamily="18" charset="0"/>
            </a:endParaRPr>
          </a:p>
          <a:p>
            <a:pPr algn="just" defTabSz="457200" eaLnBrk="1" fontAlgn="base" hangingPunct="1" indent="-457200" latinLnBrk="0" lvl="0" marL="458470" marR="0" rtl="0">
              <a:lnSpc>
                <a:spcPct val="150000"/>
              </a:lnSpc>
              <a:spcBef>
                <a:spcPts val="325"/>
              </a:spcBef>
              <a:spcAft>
                <a:spcPct val="0"/>
              </a:spcAft>
              <a:buClr>
                <a:srgbClr val="000000"/>
              </a:buClr>
              <a:buSzPct val="100000"/>
              <a:buFont typeface="+mj-lt"/>
              <a:buAutoNum type="arabicPeriod"/>
              <a:tabLst>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Lst>
            </a:pPr>
            <a:r>
              <a:rPr altLang="en-US" baseline="0" b="1" cap="none" dirty="0" sz="2000" i="0" kern="1200" kumimoji="0" lang="en-US" noProof="0" normalizeH="0" spc="0" strike="noStrike" u="none">
                <a:ln>
                  <a:noFill/>
                </a:ln>
                <a:solidFill>
                  <a:srgbClr val="000000"/>
                </a:solidFill>
                <a:effectLst/>
                <a:uLnTx/>
                <a:uFillTx/>
                <a:latin typeface="Times New Roman" panose="02020603050405020304" pitchFamily="18" charset="0"/>
                <a:ea typeface="WenQuanYi Micro Hei"/>
                <a:cs typeface="Times New Roman" panose="02020603050405020304" pitchFamily="18" charset="0"/>
              </a:rPr>
              <a:t>Methodologies (Programming concepts relevant to problem statement)</a:t>
            </a:r>
            <a:endParaRPr altLang="en-US" baseline="0" b="1" cap="none" dirty="0" sz="2000" i="0" kern="1200" kumimoji="0" lang="en-US" noProof="0" normalizeH="0" spc="0" strike="noStrike" u="none">
              <a:ln>
                <a:noFill/>
              </a:ln>
              <a:solidFill>
                <a:srgbClr val="000000"/>
              </a:solidFill>
              <a:effectLst/>
              <a:uLnTx/>
              <a:uFillTx/>
              <a:latin typeface="Times New Roman" panose="02020603050405020304" pitchFamily="18" charset="0"/>
              <a:ea typeface="WenQuanYi Micro Hei"/>
              <a:cs typeface="Times New Roman" panose="02020603050405020304" pitchFamily="18" charset="0"/>
            </a:endParaRPr>
          </a:p>
          <a:p>
            <a:pPr algn="just" defTabSz="457200" eaLnBrk="1" fontAlgn="base" hangingPunct="1" indent="-342900" latinLnBrk="0" lvl="0" marL="344170" marR="0" rtl="0">
              <a:lnSpc>
                <a:spcPct val="150000"/>
              </a:lnSpc>
              <a:spcBef>
                <a:spcPts val="325"/>
              </a:spcBef>
              <a:spcAft>
                <a:spcPct val="0"/>
              </a:spcAft>
              <a:buClr>
                <a:srgbClr val="000000"/>
              </a:buClr>
              <a:buSzPct val="100000"/>
              <a:buFontTx/>
              <a:buAutoNum type="arabicPeriod" startAt="5"/>
              <a:tabLst>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Lst>
            </a:pPr>
            <a:r>
              <a:rPr baseline="0" b="1" cap="none" dirty="0" sz="2000" i="0" kern="1200" kumimoji="0" lang="en-US" noProof="0" normalizeH="0" spc="0" strike="noStrike" u="none">
                <a:ln>
                  <a:noFill/>
                </a:ln>
                <a:solidFill>
                  <a:schemeClr val="tx1"/>
                </a:solidFill>
                <a:effectLst/>
                <a:uLnTx/>
                <a:uFillTx/>
                <a:latin typeface="Times New Roman" panose="02020603050405020304" pitchFamily="18" charset="0"/>
                <a:ea typeface="WenQuanYi Micro Hei"/>
                <a:cs typeface="Times New Roman" panose="02020603050405020304" pitchFamily="18" charset="0"/>
              </a:rPr>
              <a:t>  Architecture of the proposed system   </a:t>
            </a:r>
            <a:endParaRPr baseline="0" b="1" cap="none" dirty="0" sz="2000" i="0" kern="1200" kumimoji="0" lang="en-US" noProof="0" normalizeH="0" spc="0" strike="noStrike" u="none">
              <a:ln>
                <a:noFill/>
              </a:ln>
              <a:solidFill>
                <a:schemeClr val="tx1"/>
              </a:solidFill>
              <a:effectLst/>
              <a:uLnTx/>
              <a:uFillTx/>
              <a:latin typeface="Times New Roman" panose="02020603050405020304" pitchFamily="18" charset="0"/>
              <a:ea typeface="WenQuanYi Micro Hei"/>
              <a:cs typeface="Times New Roman" panose="02020603050405020304" pitchFamily="18" charset="0"/>
            </a:endParaRPr>
          </a:p>
          <a:p>
            <a:pPr algn="just" defTabSz="457200" eaLnBrk="1" fontAlgn="base" hangingPunct="1" indent="-342900" latinLnBrk="0" lvl="0" marL="344170" marR="0" rtl="0">
              <a:lnSpc>
                <a:spcPct val="150000"/>
              </a:lnSpc>
              <a:spcBef>
                <a:spcPts val="325"/>
              </a:spcBef>
              <a:spcAft>
                <a:spcPct val="0"/>
              </a:spcAft>
              <a:buClr>
                <a:srgbClr val="000000"/>
              </a:buClr>
              <a:buSzPct val="100000"/>
              <a:buFontTx/>
              <a:buAutoNum type="arabicPeriod" startAt="5"/>
              <a:tabLst>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Lst>
            </a:pPr>
            <a:r>
              <a:rPr altLang="en-US" baseline="0" b="1" cap="none" dirty="0" sz="2000" i="0" kern="1200" kumimoji="0" lang="en-US" noProof="0" normalizeH="0" spc="0" strike="noStrike" u="none">
                <a:ln>
                  <a:noFill/>
                </a:ln>
                <a:solidFill>
                  <a:srgbClr val="000000"/>
                </a:solidFill>
                <a:effectLst/>
                <a:uLnTx/>
                <a:uFillTx/>
                <a:latin typeface="Times New Roman" panose="02020603050405020304" pitchFamily="18" charset="0"/>
                <a:ea typeface="WenQuanYi Micro Hei"/>
                <a:cs typeface="Times New Roman" panose="02020603050405020304" pitchFamily="18" charset="0"/>
              </a:rPr>
              <a:t>  List of Modules</a:t>
            </a:r>
            <a:endParaRPr baseline="0" b="1" cap="none" dirty="0" sz="2000" i="0" kern="1200" kumimoji="0" lang="en-US" noProof="0" normalizeH="0" spc="0" strike="noStrike" u="none">
              <a:ln>
                <a:noFill/>
              </a:ln>
              <a:solidFill>
                <a:schemeClr val="tx1"/>
              </a:solidFill>
              <a:effectLst/>
              <a:uLnTx/>
              <a:uFillTx/>
              <a:latin typeface="Times New Roman" panose="02020603050405020304" pitchFamily="18" charset="0"/>
              <a:ea typeface="WenQuanYi Micro Hei"/>
              <a:cs typeface="Times New Roman" panose="02020603050405020304" pitchFamily="18" charset="0"/>
            </a:endParaRPr>
          </a:p>
          <a:p>
            <a:pPr algn="just" defTabSz="457200" eaLnBrk="1" fontAlgn="base" hangingPunct="1" indent="0" latinLnBrk="0" lvl="0" marL="1270" marR="0" rtl="0">
              <a:lnSpc>
                <a:spcPct val="150000"/>
              </a:lnSpc>
              <a:spcBef>
                <a:spcPts val="325"/>
              </a:spcBef>
              <a:spcAft>
                <a:spcPct val="0"/>
              </a:spcAft>
              <a:buClr>
                <a:srgbClr val="000000"/>
              </a:buClr>
              <a:buSzPct val="100000"/>
              <a:buFontTx/>
              <a:buNone/>
              <a:tabLst>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Lst>
            </a:pPr>
            <a:r>
              <a:rPr baseline="0" b="0" cap="none" dirty="0" sz="2000" i="0" kern="1200" kumimoji="0" lang="en-US" noProof="0" normalizeH="0" spc="0" strike="noStrike" u="none">
                <a:ln>
                  <a:noFill/>
                </a:ln>
                <a:solidFill>
                  <a:schemeClr val="tx1"/>
                </a:solidFill>
                <a:effectLst/>
                <a:uLnTx/>
                <a:uFillTx/>
                <a:latin typeface="Times New Roman" panose="02020603050405020304" pitchFamily="18" charset="0"/>
                <a:ea typeface="WenQuanYi Micro Hei"/>
                <a:cs typeface="Times New Roman" panose="02020603050405020304" pitchFamily="18" charset="0"/>
              </a:rPr>
              <a:t>7.  </a:t>
            </a:r>
            <a:r>
              <a:rPr baseline="0" b="1" cap="none" dirty="0" sz="2000" i="0" kern="1200" kumimoji="0" lang="en-US" noProof="0" normalizeH="0" spc="0" strike="noStrike" u="none">
                <a:ln>
                  <a:noFill/>
                </a:ln>
                <a:solidFill>
                  <a:schemeClr val="tx1"/>
                </a:solidFill>
                <a:effectLst/>
                <a:uLnTx/>
                <a:uFillTx/>
                <a:latin typeface="Times New Roman" panose="02020603050405020304" pitchFamily="18" charset="0"/>
                <a:ea typeface="WenQuanYi Micro Hei"/>
                <a:cs typeface="Times New Roman" panose="02020603050405020304" pitchFamily="18" charset="0"/>
              </a:rPr>
              <a:t>  Merits </a:t>
            </a:r>
            <a:endParaRPr baseline="0" b="1" cap="none" dirty="0" sz="2000" i="0" kern="1200" kumimoji="0" lang="en-US" noProof="0" normalizeH="0" spc="0" strike="noStrike" u="none">
              <a:ln>
                <a:noFill/>
              </a:ln>
              <a:solidFill>
                <a:schemeClr val="tx1"/>
              </a:solidFill>
              <a:effectLst/>
              <a:uLnTx/>
              <a:uFillTx/>
              <a:latin typeface="Times New Roman" panose="02020603050405020304" pitchFamily="18" charset="0"/>
              <a:ea typeface="WenQuanYi Micro Hei"/>
              <a:cs typeface="Times New Roman" panose="02020603050405020304" pitchFamily="18" charset="0"/>
            </a:endParaRPr>
          </a:p>
          <a:p>
            <a:pPr algn="just" defTabSz="457200" eaLnBrk="1" fontAlgn="base" hangingPunct="1" indent="-457200" latinLnBrk="0" lvl="0" marL="458470" marR="0" rtl="0">
              <a:lnSpc>
                <a:spcPct val="150000"/>
              </a:lnSpc>
              <a:spcBef>
                <a:spcPts val="325"/>
              </a:spcBef>
              <a:spcAft>
                <a:spcPct val="0"/>
              </a:spcAft>
              <a:buClr>
                <a:srgbClr val="000000"/>
              </a:buClr>
              <a:buSzPct val="100000"/>
              <a:buFontTx/>
              <a:buNone/>
              <a:tabLst>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Lst>
            </a:pPr>
            <a:r>
              <a:rPr baseline="0" b="0" cap="none" dirty="0" sz="2000" i="0" kern="1200" kumimoji="0" lang="en-US" noProof="0" normalizeH="0" spc="0" strike="noStrike" u="none">
                <a:ln>
                  <a:noFill/>
                </a:ln>
                <a:solidFill>
                  <a:schemeClr val="tx1"/>
                </a:solidFill>
                <a:effectLst/>
                <a:uLnTx/>
                <a:uFillTx/>
                <a:latin typeface="Times New Roman" panose="02020603050405020304" pitchFamily="18" charset="0"/>
                <a:ea typeface="WenQuanYi Micro Hei"/>
                <a:cs typeface="Times New Roman" panose="02020603050405020304" pitchFamily="18" charset="0"/>
              </a:rPr>
              <a:t>8.  </a:t>
            </a:r>
            <a:r>
              <a:rPr baseline="0" b="1" cap="none" dirty="0" sz="2000" i="0" kern="1200" kumimoji="0" lang="en-US" noProof="0" normalizeH="0" spc="0" strike="noStrike" u="none">
                <a:ln>
                  <a:noFill/>
                </a:ln>
                <a:solidFill>
                  <a:schemeClr val="tx1"/>
                </a:solidFill>
                <a:effectLst/>
                <a:uLnTx/>
                <a:uFillTx/>
                <a:latin typeface="Times New Roman" panose="02020603050405020304" pitchFamily="18" charset="0"/>
                <a:ea typeface="WenQuanYi Micro Hei"/>
                <a:cs typeface="Times New Roman" panose="02020603050405020304" pitchFamily="18" charset="0"/>
              </a:rPr>
              <a:t>  Results and Discussion</a:t>
            </a:r>
            <a:endParaRPr baseline="0" b="1" cap="none" dirty="0" sz="2000" i="0" kern="1200" kumimoji="0" lang="en-US" noProof="0" normalizeH="0" spc="0" strike="noStrike" u="none">
              <a:ln>
                <a:noFill/>
              </a:ln>
              <a:solidFill>
                <a:schemeClr val="tx1"/>
              </a:solidFill>
              <a:effectLst/>
              <a:uLnTx/>
              <a:uFillTx/>
              <a:latin typeface="Times New Roman" panose="02020603050405020304" pitchFamily="18" charset="0"/>
              <a:ea typeface="WenQuanYi Micro Hei"/>
              <a:cs typeface="Times New Roman" panose="02020603050405020304" pitchFamily="18" charset="0"/>
            </a:endParaRPr>
          </a:p>
          <a:p>
            <a:pPr algn="just" defTabSz="457200" eaLnBrk="1" fontAlgn="base" hangingPunct="1" indent="-457200" latinLnBrk="0" lvl="0" marL="458470" marR="0" rtl="0">
              <a:lnSpc>
                <a:spcPct val="150000"/>
              </a:lnSpc>
              <a:spcBef>
                <a:spcPts val="325"/>
              </a:spcBef>
              <a:spcAft>
                <a:spcPct val="0"/>
              </a:spcAft>
              <a:buClr>
                <a:srgbClr val="000000"/>
              </a:buClr>
              <a:buSzPct val="100000"/>
              <a:buFontTx/>
              <a:buNone/>
              <a:tabLst>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Lst>
            </a:pPr>
            <a:r>
              <a:rPr baseline="0" b="0" cap="none" dirty="0" sz="2000" i="0" kern="1200" kumimoji="0" lang="en-US" noProof="0" normalizeH="0" spc="0" strike="noStrike" u="none">
                <a:ln>
                  <a:noFill/>
                </a:ln>
                <a:solidFill>
                  <a:schemeClr val="tx1"/>
                </a:solidFill>
                <a:effectLst/>
                <a:uLnTx/>
                <a:uFillTx/>
                <a:latin typeface="Times New Roman" panose="02020603050405020304" pitchFamily="18" charset="0"/>
                <a:ea typeface="WenQuanYi Micro Hei"/>
                <a:cs typeface="Times New Roman" panose="02020603050405020304" pitchFamily="18" charset="0"/>
              </a:rPr>
              <a:t>9.  </a:t>
            </a:r>
            <a:r>
              <a:rPr baseline="0" b="1" cap="none" dirty="0" sz="2000" i="0" kern="1200" kumimoji="0" lang="en-US" noProof="0" normalizeH="0" spc="0" strike="noStrike" u="none">
                <a:ln>
                  <a:noFill/>
                </a:ln>
                <a:solidFill>
                  <a:schemeClr val="tx1"/>
                </a:solidFill>
                <a:effectLst/>
                <a:uLnTx/>
                <a:uFillTx/>
                <a:latin typeface="Times New Roman" panose="02020603050405020304" pitchFamily="18" charset="0"/>
                <a:ea typeface="WenQuanYi Micro Hei"/>
                <a:cs typeface="Times New Roman" panose="02020603050405020304" pitchFamily="18" charset="0"/>
              </a:rPr>
              <a:t>  Queries</a:t>
            </a:r>
            <a:endParaRPr baseline="0" b="1" cap="none" dirty="0" sz="2000" i="0" kern="1200" kumimoji="0" lang="en-US" noProof="0" normalizeH="0" spc="0" strike="noStrike" u="none">
              <a:ln>
                <a:noFill/>
              </a:ln>
              <a:solidFill>
                <a:schemeClr val="tx1"/>
              </a:solidFill>
              <a:effectLst/>
              <a:uLnTx/>
              <a:uFillTx/>
              <a:latin typeface="Times New Roman" panose="02020603050405020304" pitchFamily="18" charset="0"/>
              <a:ea typeface="WenQuanYi Micro Hei"/>
              <a:cs typeface="Times New Roman" panose="02020603050405020304" pitchFamily="18" charset="0"/>
            </a:endParaRPr>
          </a:p>
          <a:p>
            <a:pPr algn="just" defTabSz="457200" eaLnBrk="1" fontAlgn="base" hangingPunct="1" indent="0" latinLnBrk="0" lvl="0" marL="1270" marR="0" rtl="0">
              <a:lnSpc>
                <a:spcPct val="150000"/>
              </a:lnSpc>
              <a:spcBef>
                <a:spcPts val="325"/>
              </a:spcBef>
              <a:spcAft>
                <a:spcPct val="0"/>
              </a:spcAft>
              <a:buClr>
                <a:srgbClr val="000000"/>
              </a:buClr>
              <a:buSzPct val="100000"/>
              <a:buFontTx/>
              <a:buNone/>
              <a:tabLst>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Lst>
            </a:pPr>
            <a:endParaRPr baseline="0" b="1" cap="none" dirty="0" sz="2000" i="0" kern="1200" kumimoji="0" lang="en-US" noProof="0" normalizeH="0" spc="0" strike="noStrike" u="none">
              <a:ln>
                <a:noFill/>
              </a:ln>
              <a:solidFill>
                <a:schemeClr val="tx1"/>
              </a:solidFill>
              <a:effectLst/>
              <a:uLnTx/>
              <a:uFillTx/>
              <a:latin typeface="Times New Roman" panose="02020603050405020304" pitchFamily="18" charset="0"/>
              <a:ea typeface="WenQuanYi Micro Hei"/>
              <a:cs typeface="Times New Roman" panose="02020603050405020304" pitchFamily="18" charset="0"/>
            </a:endParaRPr>
          </a:p>
        </p:txBody>
      </p:sp>
      <p:pic>
        <p:nvPicPr>
          <p:cNvPr id="2097154" name="Picture 3"/>
          <p:cNvPicPr>
            <a:picLocks noChangeAspect="1"/>
          </p:cNvPicPr>
          <p:nvPr/>
        </p:nvPicPr>
        <p:blipFill>
          <a:blip xmlns:r="http://schemas.openxmlformats.org/officeDocument/2006/relationships" r:embed="rId1"/>
          <a:stretch>
            <a:fillRect/>
          </a:stretch>
        </p:blipFill>
        <p:spPr>
          <a:xfrm>
            <a:off x="831850" y="214313"/>
            <a:ext cx="1066800" cy="1057275"/>
          </a:xfrm>
          <a:prstGeom prst="rect"/>
          <a:noFill/>
          <a:ln w="9525">
            <a:noFill/>
          </a:ln>
        </p:spPr>
      </p:pic>
      <p:pic>
        <p:nvPicPr>
          <p:cNvPr id="2097155" name="Picture 5"/>
          <p:cNvPicPr>
            <a:picLocks noChangeAspect="1"/>
          </p:cNvPicPr>
          <p:nvPr/>
        </p:nvPicPr>
        <p:blipFill>
          <a:blip xmlns:r="http://schemas.openxmlformats.org/officeDocument/2006/relationships" r:embed="rId2"/>
          <a:stretch>
            <a:fillRect/>
          </a:stretch>
        </p:blipFill>
        <p:spPr>
          <a:xfrm>
            <a:off x="10336213" y="258763"/>
            <a:ext cx="1154112" cy="1103312"/>
          </a:xfrm>
          <a:prstGeom prst="rect"/>
          <a:noFill/>
          <a:ln w="9525">
            <a:noFill/>
          </a:ln>
        </p:spPr>
      </p:pic>
    </p:spTree>
  </p:cSld>
  <p:clrMapOvr>
    <a:masterClrMapping/>
  </p:clrMapOvr>
  <p:transition spd="slow"/>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p:grpSpPr>
      <p:sp>
        <p:nvSpPr>
          <p:cNvPr id="1048604" name="Rectangle 1"/>
          <p:cNvSpPr>
            <a:spLocks noGrp="1"/>
          </p:cNvSpPr>
          <p:nvPr>
            <p:ph type="title"/>
          </p:nvPr>
        </p:nvSpPr>
        <p:spPr>
          <a:xfrm>
            <a:off x="1981200" y="274638"/>
            <a:ext cx="8229600" cy="1143000"/>
          </a:xfrm>
        </p:spPr>
        <p:txBody>
          <a:bodyPr anchor="ctr" anchorCtr="0" bIns="45720" lIns="91440" rIns="91440" tIns="45720" vert="horz" wrap="square"/>
          <a:p>
            <a:pPr algn="ctr" defTabSz="457200" eaLnBrk="1" hangingPunct="1">
              <a:lnSpc>
                <a:spcPct val="100000"/>
              </a:lnSpc>
              <a:buNone/>
              <a:tabLst>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Lst>
            </a:pPr>
            <a:r>
              <a:rPr altLang="en-US" b="1" dirty="0" sz="3000" lang="en-US">
                <a:latin typeface="Times New Roman" panose="02020603050405020304" pitchFamily="18" charset="0"/>
                <a:cs typeface="Times New Roman" panose="02020603050405020304" pitchFamily="18" charset="0"/>
              </a:rPr>
              <a:t>OBJECTIVE</a:t>
            </a:r>
            <a:endParaRPr altLang="en-US" b="1" dirty="0" sz="3000" lang="en-US">
              <a:latin typeface="Times New Roman" panose="02020603050405020304" pitchFamily="18" charset="0"/>
              <a:ea typeface="Arial" panose="020B0604020202020204" pitchFamily="34" charset="0"/>
              <a:cs typeface="Times New Roman" panose="02020603050405020304" pitchFamily="18" charset="0"/>
            </a:endParaRPr>
          </a:p>
        </p:txBody>
      </p:sp>
      <p:pic>
        <p:nvPicPr>
          <p:cNvPr id="2097156" name="Picture 3"/>
          <p:cNvPicPr>
            <a:picLocks noChangeAspect="1"/>
          </p:cNvPicPr>
          <p:nvPr/>
        </p:nvPicPr>
        <p:blipFill>
          <a:blip xmlns:r="http://schemas.openxmlformats.org/officeDocument/2006/relationships" r:embed="rId1"/>
          <a:stretch>
            <a:fillRect/>
          </a:stretch>
        </p:blipFill>
        <p:spPr>
          <a:xfrm>
            <a:off x="831850" y="214313"/>
            <a:ext cx="1066800" cy="1057275"/>
          </a:xfrm>
          <a:prstGeom prst="rect"/>
          <a:noFill/>
          <a:ln w="9525">
            <a:noFill/>
          </a:ln>
        </p:spPr>
      </p:pic>
      <p:pic>
        <p:nvPicPr>
          <p:cNvPr id="2097157" name="Picture 5"/>
          <p:cNvPicPr>
            <a:picLocks noChangeAspect="1"/>
          </p:cNvPicPr>
          <p:nvPr/>
        </p:nvPicPr>
        <p:blipFill>
          <a:blip xmlns:r="http://schemas.openxmlformats.org/officeDocument/2006/relationships" r:embed="rId2"/>
          <a:stretch>
            <a:fillRect/>
          </a:stretch>
        </p:blipFill>
        <p:spPr>
          <a:xfrm>
            <a:off x="10336213" y="258763"/>
            <a:ext cx="1154112" cy="1103312"/>
          </a:xfrm>
          <a:prstGeom prst="rect"/>
          <a:noFill/>
          <a:ln w="9525">
            <a:noFill/>
          </a:ln>
        </p:spPr>
      </p:pic>
      <p:sp>
        <p:nvSpPr>
          <p:cNvPr id="1048605" name="TextBox 1"/>
          <p:cNvSpPr txBox="1"/>
          <p:nvPr/>
        </p:nvSpPr>
        <p:spPr>
          <a:xfrm>
            <a:off x="709613" y="1772285"/>
            <a:ext cx="10772775" cy="3139440"/>
          </a:xfrm>
          <a:prstGeom prst="rect"/>
          <a:noFill/>
          <a:ln w="9525">
            <a:noFill/>
          </a:ln>
        </p:spPr>
        <p:txBody>
          <a:bodyPr>
            <a:spAutoFit/>
          </a:bodyPr>
          <a:p>
            <a:pPr algn="just" indent="457200" marL="114300">
              <a:lnSpc>
                <a:spcPct val="150000"/>
              </a:lnSpc>
              <a:buNone/>
            </a:pPr>
            <a:r>
              <a:rPr altLang="x-none" dirty="0" sz="2400" lang="en-US">
                <a:latin typeface="Times New Roman" panose="02020603050405020304" pitchFamily="18" charset="0"/>
                <a:cs typeface="Times New Roman" panose="02020603050405020304" pitchFamily="18" charset="0"/>
              </a:rPr>
              <a:t>Stock Management System, integrating core concepts such as OOP (Encapsulation), multithreading, file handling, and AWT GUI. It manages an inventory of products, allowing users to add, update stock, place orders, and view inventory. Products are stored in a file (inventory.dat) to ensure data persistence. The system features automatic saving every 30 seconds </a:t>
            </a:r>
            <a:r>
              <a:rPr altLang="x-none" dirty="0" sz="2400" lang="en-US">
                <a:latin typeface="Times New Roman" panose="02020603050405020304" pitchFamily="18" charset="0"/>
                <a:cs typeface="Times New Roman" panose="02020603050405020304" pitchFamily="18" charset="0"/>
              </a:rPr>
              <a:t>using</a:t>
            </a:r>
            <a:r>
              <a:rPr altLang="en-GB" dirty="0" sz="2400" lang="en-US">
                <a:latin typeface="Times New Roman" panose="02020603050405020304" pitchFamily="18" charset="0"/>
                <a:cs typeface="Times New Roman" panose="02020603050405020304" pitchFamily="18" charset="0"/>
              </a:rPr>
              <a:t> </a:t>
            </a:r>
            <a:r>
              <a:rPr altLang="en-GB" dirty="0" sz="2400" lang="en-US">
                <a:latin typeface="Times New Roman" panose="02020603050405020304" pitchFamily="18" charset="0"/>
                <a:cs typeface="Times New Roman" panose="02020603050405020304" pitchFamily="18" charset="0"/>
              </a:rPr>
              <a:t> </a:t>
            </a:r>
            <a:r>
              <a:rPr altLang="x-none" dirty="0" sz="2400" lang="en-US">
                <a:latin typeface="Times New Roman" panose="02020603050405020304" pitchFamily="18" charset="0"/>
                <a:cs typeface="Times New Roman" panose="02020603050405020304" pitchFamily="18" charset="0"/>
              </a:rPr>
              <a:t> a </a:t>
            </a:r>
            <a:r>
              <a:rPr altLang="en-GB" dirty="0" sz="2400" lang="en-US">
                <a:latin typeface="Times New Roman" panose="02020603050405020304" pitchFamily="18" charset="0"/>
                <a:cs typeface="Times New Roman" panose="02020603050405020304" pitchFamily="18" charset="0"/>
              </a:rPr>
              <a:t> </a:t>
            </a:r>
            <a:r>
              <a:rPr altLang="x-none" dirty="0" sz="2400" lang="en-US">
                <a:latin typeface="Times New Roman" panose="02020603050405020304" pitchFamily="18" charset="0"/>
                <a:cs typeface="Times New Roman" panose="02020603050405020304" pitchFamily="18" charset="0"/>
              </a:rPr>
              <a:t>daemon thread. </a:t>
            </a:r>
            <a:endParaRPr altLang="x-none" dirty="0" sz="2400" lang="en-US">
              <a:latin typeface="Times New Roman" panose="02020603050405020304" pitchFamily="18" charset="0"/>
              <a:ea typeface="Arial" panose="020B0604020202020204" pitchFamily="34" charset="0"/>
              <a:cs typeface="Times New Roman" panose="02020603050405020304" pitchFamily="18" charset="0"/>
            </a:endParaRPr>
          </a:p>
        </p:txBody>
      </p:sp>
    </p:spTree>
  </p:cSld>
  <p:clrMapOvr>
    <a:masterClrMapping/>
  </p:clrMapOvr>
  <p:transition spd="slow"/>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p:grpSpPr>
      <p:sp>
        <p:nvSpPr>
          <p:cNvPr id="1048609" name="Rectangle 1"/>
          <p:cNvSpPr>
            <a:spLocks noGrp="1"/>
          </p:cNvSpPr>
          <p:nvPr>
            <p:ph type="title"/>
          </p:nvPr>
        </p:nvSpPr>
        <p:spPr>
          <a:xfrm>
            <a:off x="1981200" y="274638"/>
            <a:ext cx="8229600" cy="1143000"/>
          </a:xfrm>
        </p:spPr>
        <p:txBody>
          <a:bodyPr anchor="ctr" anchorCtr="0" bIns="45720" lIns="91440" rIns="91440" tIns="45720" vert="horz" wrap="square"/>
          <a:p>
            <a:pPr algn="ctr" defTabSz="457200" eaLnBrk="1" hangingPunct="1">
              <a:lnSpc>
                <a:spcPct val="100000"/>
              </a:lnSpc>
              <a:tabLst>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Lst>
            </a:pPr>
            <a:r>
              <a:rPr altLang="en-US" b="1" dirty="0" sz="3000" lang="en-US">
                <a:latin typeface="Times New Roman" panose="02020603050405020304" pitchFamily="18" charset="0"/>
                <a:cs typeface="Times New Roman" panose="02020603050405020304" pitchFamily="18" charset="0"/>
              </a:rPr>
              <a:t>PROJECT INTRODUCTION</a:t>
            </a:r>
            <a:endParaRPr altLang="en-US" b="1" dirty="0" sz="3000" lang="en-US">
              <a:latin typeface="Times New Roman" panose="02020603050405020304" pitchFamily="18" charset="0"/>
              <a:ea typeface="Arial" panose="020B0604020202020204" pitchFamily="34" charset="0"/>
              <a:cs typeface="Times New Roman" panose="02020603050405020304" pitchFamily="18" charset="0"/>
            </a:endParaRPr>
          </a:p>
        </p:txBody>
      </p:sp>
      <p:pic>
        <p:nvPicPr>
          <p:cNvPr id="2097158" name="Picture 3"/>
          <p:cNvPicPr>
            <a:picLocks noChangeAspect="1"/>
          </p:cNvPicPr>
          <p:nvPr/>
        </p:nvPicPr>
        <p:blipFill>
          <a:blip xmlns:r="http://schemas.openxmlformats.org/officeDocument/2006/relationships" r:embed="rId1"/>
          <a:stretch>
            <a:fillRect/>
          </a:stretch>
        </p:blipFill>
        <p:spPr>
          <a:xfrm>
            <a:off x="831850" y="214313"/>
            <a:ext cx="1066800" cy="1057275"/>
          </a:xfrm>
          <a:prstGeom prst="rect"/>
          <a:noFill/>
          <a:ln w="9525">
            <a:noFill/>
          </a:ln>
        </p:spPr>
      </p:pic>
      <p:pic>
        <p:nvPicPr>
          <p:cNvPr id="2097159" name="Picture 5"/>
          <p:cNvPicPr>
            <a:picLocks noChangeAspect="1"/>
          </p:cNvPicPr>
          <p:nvPr/>
        </p:nvPicPr>
        <p:blipFill>
          <a:blip xmlns:r="http://schemas.openxmlformats.org/officeDocument/2006/relationships" r:embed="rId2"/>
          <a:stretch>
            <a:fillRect/>
          </a:stretch>
        </p:blipFill>
        <p:spPr>
          <a:xfrm>
            <a:off x="10336213" y="258763"/>
            <a:ext cx="1154112" cy="1103312"/>
          </a:xfrm>
          <a:prstGeom prst="rect"/>
          <a:noFill/>
          <a:ln w="9525">
            <a:noFill/>
          </a:ln>
        </p:spPr>
      </p:pic>
      <p:sp>
        <p:nvSpPr>
          <p:cNvPr id="1048610" name="TextBox 2"/>
          <p:cNvSpPr txBox="1"/>
          <p:nvPr/>
        </p:nvSpPr>
        <p:spPr>
          <a:xfrm>
            <a:off x="831850" y="1916113"/>
            <a:ext cx="10696575" cy="3139440"/>
          </a:xfrm>
          <a:prstGeom prst="rect"/>
          <a:noFill/>
          <a:ln w="9525">
            <a:noFill/>
          </a:ln>
        </p:spPr>
        <p:txBody>
          <a:bodyPr>
            <a:spAutoFit/>
          </a:bodyPr>
          <a:p>
            <a:pPr algn="just">
              <a:lnSpc>
                <a:spcPct val="150000"/>
              </a:lnSpc>
              <a:buNone/>
            </a:pPr>
            <a:r>
              <a:rPr altLang="x-none" dirty="0" sz="2400" lang="en-US">
                <a:solidFill>
                  <a:srgbClr val="0D0D0D"/>
                </a:solidFill>
                <a:latin typeface="Times New Roman" panose="02020603050405020304" pitchFamily="18" charset="0"/>
                <a:cs typeface="Times New Roman" panose="02020603050405020304" pitchFamily="18" charset="0"/>
              </a:rPr>
              <a:t>	The Stock Management System is a Java-based application designed to efficiently manage product inventories for businesses. It allows users to add new products, update stock quantities, place customer orders, and display the current inventory. The system ensures data persistence through file handling and automatically saves the inventory every 30 seconds using multithreading. </a:t>
            </a:r>
            <a:endParaRPr altLang="x-none" dirty="0" sz="2400" lang="en-US">
              <a:latin typeface="Times New Roman" panose="02020603050405020304" pitchFamily="18" charset="0"/>
              <a:ea typeface="Arial" panose="020B0604020202020204" pitchFamily="34" charset="0"/>
              <a:cs typeface="Times New Roman" panose="02020603050405020304" pitchFamily="18" charset="0"/>
            </a:endParaRPr>
          </a:p>
        </p:txBody>
      </p:sp>
    </p:spTree>
  </p:cSld>
  <p:clrMapOvr>
    <a:masterClrMapping/>
  </p:clrMapOvr>
  <p:transition spd="slow"/>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54" name=""/>
        <p:cNvGrpSpPr/>
        <p:nvPr/>
      </p:nvGrpSpPr>
      <p:grpSpPr>
        <a:xfrm/>
      </p:grpSpPr>
      <p:sp>
        <p:nvSpPr>
          <p:cNvPr id="1048614" name="Rectangle 1"/>
          <p:cNvSpPr>
            <a:spLocks noGrp="1"/>
          </p:cNvSpPr>
          <p:nvPr>
            <p:ph type="title"/>
          </p:nvPr>
        </p:nvSpPr>
        <p:spPr>
          <a:xfrm>
            <a:off x="1981200" y="274638"/>
            <a:ext cx="8229600" cy="1143000"/>
          </a:xfrm>
        </p:spPr>
        <p:txBody>
          <a:bodyPr anchor="ctr" anchorCtr="0" bIns="45720" lIns="91440" rIns="91440" tIns="45720" vert="horz" wrap="square"/>
          <a:p>
            <a:pPr algn="ctr" defTabSz="457200" eaLnBrk="1" hangingPunct="1">
              <a:lnSpc>
                <a:spcPct val="100000"/>
              </a:lnSpc>
              <a:tabLst>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Lst>
            </a:pPr>
            <a:r>
              <a:rPr altLang="en-US" b="1" dirty="0" sz="3000" lang="en-US">
                <a:latin typeface="Times New Roman" panose="02020603050405020304" pitchFamily="18" charset="0"/>
                <a:cs typeface="Times New Roman" panose="02020603050405020304" pitchFamily="18" charset="0"/>
              </a:rPr>
              <a:t>PROBLEM STATEMENT</a:t>
            </a:r>
            <a:endParaRPr altLang="en-US" b="1" dirty="0" sz="3000" lang="en-US">
              <a:latin typeface="Times New Roman" panose="02020603050405020304" pitchFamily="18" charset="0"/>
              <a:ea typeface="Arial" panose="020B0604020202020204" pitchFamily="34" charset="0"/>
              <a:cs typeface="Times New Roman" panose="02020603050405020304" pitchFamily="18" charset="0"/>
            </a:endParaRPr>
          </a:p>
        </p:txBody>
      </p:sp>
      <p:pic>
        <p:nvPicPr>
          <p:cNvPr id="2097160" name="Picture 3"/>
          <p:cNvPicPr>
            <a:picLocks noChangeAspect="1"/>
          </p:cNvPicPr>
          <p:nvPr/>
        </p:nvPicPr>
        <p:blipFill>
          <a:blip xmlns:r="http://schemas.openxmlformats.org/officeDocument/2006/relationships" r:embed="rId1"/>
          <a:stretch>
            <a:fillRect/>
          </a:stretch>
        </p:blipFill>
        <p:spPr>
          <a:xfrm>
            <a:off x="831850" y="214313"/>
            <a:ext cx="1066800" cy="1057275"/>
          </a:xfrm>
          <a:prstGeom prst="rect"/>
          <a:noFill/>
          <a:ln w="9525">
            <a:noFill/>
          </a:ln>
        </p:spPr>
      </p:pic>
      <p:pic>
        <p:nvPicPr>
          <p:cNvPr id="2097161" name="Picture 5"/>
          <p:cNvPicPr>
            <a:picLocks noChangeAspect="1"/>
          </p:cNvPicPr>
          <p:nvPr/>
        </p:nvPicPr>
        <p:blipFill>
          <a:blip xmlns:r="http://schemas.openxmlformats.org/officeDocument/2006/relationships" r:embed="rId2"/>
          <a:stretch>
            <a:fillRect/>
          </a:stretch>
        </p:blipFill>
        <p:spPr>
          <a:xfrm>
            <a:off x="10336213" y="258763"/>
            <a:ext cx="1154112" cy="1103312"/>
          </a:xfrm>
          <a:prstGeom prst="rect"/>
          <a:noFill/>
          <a:ln w="9525">
            <a:noFill/>
          </a:ln>
        </p:spPr>
      </p:pic>
      <p:sp>
        <p:nvSpPr>
          <p:cNvPr id="1048615" name="TextBox 3"/>
          <p:cNvSpPr txBox="1"/>
          <p:nvPr/>
        </p:nvSpPr>
        <p:spPr>
          <a:xfrm>
            <a:off x="907415" y="1417955"/>
            <a:ext cx="10604500" cy="3342005"/>
          </a:xfrm>
          <a:prstGeom prst="rect"/>
          <a:noFill/>
          <a:ln w="9525">
            <a:noFill/>
          </a:ln>
        </p:spPr>
        <p:txBody>
          <a:bodyPr wrap="square">
            <a:noAutofit/>
          </a:bodyPr>
          <a:p>
            <a:pPr algn="just" defTabSz="914400" indent="457200">
              <a:lnSpc>
                <a:spcPct val="150000"/>
              </a:lnSpc>
              <a:buNone/>
            </a:pPr>
            <a:r>
              <a:rPr altLang="en-US" dirty="0" sz="2400" lang="en-US">
                <a:solidFill>
                  <a:srgbClr val="0D0D0D"/>
                </a:solidFill>
                <a:latin typeface="Times New Roman" panose="02020603050405020304" pitchFamily="18" charset="0"/>
                <a:cs typeface="Times New Roman" panose="02020603050405020304" pitchFamily="18" charset="0"/>
              </a:rPr>
              <a:t>Managing inventory efficiently is a critical challenge for businesses, especially when dealing with large quantities of products. Manual tracking of stock levels, updating quantities, and processing orders can lead to errors, inefficiencies, and data loss. There is a need for an automated system that can handle inventory operations seamlessly and ensure data persistence. </a:t>
            </a:r>
            <a:endParaRPr altLang="en-US" dirty="0" sz="2400" lang="en-US">
              <a:solidFill>
                <a:srgbClr val="0D0D0D"/>
              </a:solidFill>
              <a:latin typeface="Times New Roman" panose="02020603050405020304" pitchFamily="18" charset="0"/>
              <a:ea typeface="Arial" panose="020B0604020202020204" pitchFamily="34" charset="0"/>
              <a:cs typeface="Times New Roman" panose="02020603050405020304" pitchFamily="18" charset="0"/>
            </a:endParaRPr>
          </a:p>
        </p:txBody>
      </p:sp>
    </p:spTree>
  </p:cSld>
  <p:clrMapOvr>
    <a:masterClrMapping/>
  </p:clrMapOvr>
  <p:transition spd="slow"/>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57" name=""/>
        <p:cNvGrpSpPr/>
        <p:nvPr/>
      </p:nvGrpSpPr>
      <p:grpSpPr>
        <a:xfrm/>
      </p:grpSpPr>
      <p:sp>
        <p:nvSpPr>
          <p:cNvPr id="1048619" name="Rectangle 1"/>
          <p:cNvSpPr>
            <a:spLocks noGrp="1"/>
          </p:cNvSpPr>
          <p:nvPr>
            <p:ph type="title"/>
          </p:nvPr>
        </p:nvSpPr>
        <p:spPr>
          <a:xfrm>
            <a:off x="1981200" y="274638"/>
            <a:ext cx="8229600" cy="1143000"/>
          </a:xfrm>
        </p:spPr>
        <p:txBody>
          <a:bodyPr anchor="ctr" anchorCtr="0" bIns="45720" lIns="91440" rIns="91440" tIns="45720" vert="horz" wrap="square"/>
          <a:p>
            <a:pPr algn="ctr" defTabSz="457200" eaLnBrk="1" hangingPunct="1">
              <a:lnSpc>
                <a:spcPct val="100000"/>
              </a:lnSpc>
              <a:tabLst>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Lst>
            </a:pPr>
            <a:r>
              <a:rPr altLang="en-US" b="1" dirty="0" sz="3000" lang="en-US">
                <a:latin typeface="Times New Roman" panose="02020603050405020304" pitchFamily="18" charset="0"/>
                <a:cs typeface="Times New Roman" panose="02020603050405020304" pitchFamily="18" charset="0"/>
              </a:rPr>
              <a:t>METHODOLOGIES</a:t>
            </a:r>
            <a:endParaRPr altLang="en-US" b="1" dirty="0" sz="3000" lang="en-US">
              <a:latin typeface="Times New Roman" panose="02020603050405020304" pitchFamily="18" charset="0"/>
              <a:ea typeface="Arial" panose="020B0604020202020204" pitchFamily="34" charset="0"/>
              <a:cs typeface="Times New Roman" panose="02020603050405020304" pitchFamily="18" charset="0"/>
            </a:endParaRPr>
          </a:p>
        </p:txBody>
      </p:sp>
      <p:pic>
        <p:nvPicPr>
          <p:cNvPr id="2097162" name="Picture 3"/>
          <p:cNvPicPr>
            <a:picLocks noChangeAspect="1"/>
          </p:cNvPicPr>
          <p:nvPr/>
        </p:nvPicPr>
        <p:blipFill>
          <a:blip xmlns:r="http://schemas.openxmlformats.org/officeDocument/2006/relationships" r:embed="rId1"/>
          <a:stretch>
            <a:fillRect/>
          </a:stretch>
        </p:blipFill>
        <p:spPr>
          <a:xfrm>
            <a:off x="831850" y="214313"/>
            <a:ext cx="1066800" cy="1057275"/>
          </a:xfrm>
          <a:prstGeom prst="rect"/>
          <a:noFill/>
          <a:ln w="9525">
            <a:noFill/>
          </a:ln>
        </p:spPr>
      </p:pic>
      <p:pic>
        <p:nvPicPr>
          <p:cNvPr id="2097163" name="Picture 5"/>
          <p:cNvPicPr>
            <a:picLocks noChangeAspect="1"/>
          </p:cNvPicPr>
          <p:nvPr/>
        </p:nvPicPr>
        <p:blipFill>
          <a:blip xmlns:r="http://schemas.openxmlformats.org/officeDocument/2006/relationships" r:embed="rId2"/>
          <a:stretch>
            <a:fillRect/>
          </a:stretch>
        </p:blipFill>
        <p:spPr>
          <a:xfrm>
            <a:off x="10336213" y="258763"/>
            <a:ext cx="1154112" cy="1103312"/>
          </a:xfrm>
          <a:prstGeom prst="rect"/>
          <a:noFill/>
          <a:ln w="9525">
            <a:noFill/>
          </a:ln>
        </p:spPr>
      </p:pic>
      <p:sp>
        <p:nvSpPr>
          <p:cNvPr id="1048620" name="Rectangle 1"/>
          <p:cNvSpPr>
            <a:spLocks noChangeArrowheads="1"/>
          </p:cNvSpPr>
          <p:nvPr/>
        </p:nvSpPr>
        <p:spPr bwMode="auto">
          <a:xfrm>
            <a:off x="865505" y="1300163"/>
            <a:ext cx="10624820" cy="4597399"/>
          </a:xfrm>
          <a:prstGeom prst="rect"/>
          <a:solidFill>
            <a:srgbClr val="FFFFFF"/>
          </a:solidFill>
          <a:ln>
            <a:noFill/>
          </a:ln>
          <a:effectLst/>
        </p:spPr>
        <p:txBody>
          <a:bodyPr anchor="ctr" anchorCtr="0" bIns="0" compatLnSpc="1" lIns="0" numCol="1" rIns="0" tIns="0" vert="horz" wrap="square">
            <a:spAutoFit/>
          </a:bodyPr>
          <a:p>
            <a:pPr algn="l" defTabSz="457200" eaLnBrk="0" fontAlgn="base" hangingPunct="0" indent="-285750" latinLnBrk="0" lvl="0" marL="285750" marR="0" rtl="0">
              <a:lnSpc>
                <a:spcPct val="100000"/>
              </a:lnSpc>
              <a:spcBef>
                <a:spcPct val="0"/>
              </a:spcBef>
              <a:spcAft>
                <a:spcPct val="0"/>
              </a:spcAft>
              <a:buClrTx/>
              <a:buSzTx/>
              <a:buFont typeface="Wingdings" panose="05000000000000000000" charset="0"/>
              <a:buChar char="v"/>
            </a:pPr>
            <a:endParaRPr altLang="en-US" baseline="0" b="0" cap="none" dirty="0" sz="1800" i="0" kern="1200" kumimoji="0" lang="en-GB" noProof="0" normalizeH="0" spc="0" strike="noStrike" u="none">
              <a:ln>
                <a:noFill/>
              </a:ln>
              <a:solidFill>
                <a:schemeClr val="tx1"/>
              </a:solidFill>
              <a:effectLst/>
              <a:uLnTx/>
              <a:uFillTx/>
              <a:latin typeface="Times New Roman" panose="02020603050405020304" pitchFamily="18" charset="0"/>
              <a:ea typeface="WenQuanYi Micro Hei"/>
              <a:cs typeface="Times New Roman" panose="02020603050405020304" pitchFamily="18" charset="0"/>
            </a:endParaRPr>
          </a:p>
          <a:p>
            <a:pPr algn="just" defTabSz="457200" eaLnBrk="0" fontAlgn="base" hangingPunct="0" indent="-342900" latinLnBrk="0" lvl="0" marL="342900" marR="0" rtl="0">
              <a:lnSpc>
                <a:spcPct val="150000"/>
              </a:lnSpc>
              <a:spcBef>
                <a:spcPct val="0"/>
              </a:spcBef>
              <a:spcAft>
                <a:spcPct val="0"/>
              </a:spcAft>
              <a:buClrTx/>
              <a:buSzTx/>
              <a:buFont typeface="Wingdings" panose="05000000000000000000" charset="0"/>
              <a:buChar char="v"/>
            </a:pPr>
            <a:r>
              <a:rPr altLang="en-US" baseline="0" b="1" cap="none" dirty="0" sz="2000" i="0" kern="1200" kumimoji="0" lang="en-GB" noProof="0" normalizeH="0" spc="0" strike="noStrike" u="none">
                <a:ln>
                  <a:noFill/>
                </a:ln>
                <a:solidFill>
                  <a:srgbClr val="0D0D0D"/>
                </a:solidFill>
                <a:effectLst/>
                <a:uLnTx/>
                <a:uFillTx/>
                <a:latin typeface="Times New Roman" panose="02020603050405020304" pitchFamily="18" charset="0"/>
                <a:ea typeface="WenQuanYi Micro Hei"/>
                <a:cs typeface="Times New Roman" panose="02020603050405020304" pitchFamily="18" charset="0"/>
              </a:rPr>
              <a:t>Encapsulation:</a:t>
            </a:r>
            <a:r>
              <a:rPr altLang="en-US" baseline="0" b="0" cap="none" dirty="0" sz="2000" i="0" kern="1200" kumimoji="0" lang="en-GB" noProof="0" normalizeH="0" spc="0" strike="noStrike" u="none">
                <a:ln>
                  <a:noFill/>
                </a:ln>
                <a:solidFill>
                  <a:srgbClr val="0D0D0D"/>
                </a:solidFill>
                <a:effectLst/>
                <a:uLnTx/>
                <a:uFillTx/>
                <a:latin typeface="Times New Roman" panose="02020603050405020304" pitchFamily="18" charset="0"/>
                <a:ea typeface="WenQuanYi Micro Hei"/>
                <a:cs typeface="Times New Roman" panose="02020603050405020304" pitchFamily="18" charset="0"/>
              </a:rPr>
              <a:t> Product class</a:t>
            </a:r>
            <a:endParaRPr altLang="en-US" baseline="0" b="0" cap="none" dirty="0" sz="2000" i="0" kern="1200" kumimoji="0" lang="en-GB" noProof="0" normalizeH="0" spc="0" strike="noStrike" u="none">
              <a:ln>
                <a:noFill/>
              </a:ln>
              <a:solidFill>
                <a:srgbClr val="0D0D0D"/>
              </a:solidFill>
              <a:effectLst/>
              <a:uLnTx/>
              <a:uFillTx/>
              <a:latin typeface="Times New Roman" panose="02020603050405020304" pitchFamily="18" charset="0"/>
              <a:ea typeface="WenQuanYi Micro Hei"/>
              <a:cs typeface="Times New Roman" panose="02020603050405020304" pitchFamily="18" charset="0"/>
            </a:endParaRPr>
          </a:p>
          <a:p>
            <a:pPr algn="just" defTabSz="457200" eaLnBrk="0" fontAlgn="base" hangingPunct="0" indent="-342900" latinLnBrk="0" lvl="0" marL="342900" marR="0" rtl="0">
              <a:lnSpc>
                <a:spcPct val="150000"/>
              </a:lnSpc>
              <a:spcBef>
                <a:spcPct val="0"/>
              </a:spcBef>
              <a:spcAft>
                <a:spcPct val="0"/>
              </a:spcAft>
              <a:buClrTx/>
              <a:buSzTx/>
              <a:buFont typeface="Wingdings" panose="05000000000000000000" charset="0"/>
              <a:buChar char="v"/>
            </a:pPr>
            <a:r>
              <a:rPr altLang="en-US" baseline="0" b="1" cap="none" dirty="0" sz="2000" i="0" kern="1200" kumimoji="0" lang="en-GB" noProof="0" normalizeH="0" spc="0" strike="noStrike" u="none">
                <a:ln>
                  <a:noFill/>
                </a:ln>
                <a:solidFill>
                  <a:srgbClr val="0D0D0D"/>
                </a:solidFill>
                <a:effectLst/>
                <a:uLnTx/>
                <a:uFillTx/>
                <a:latin typeface="Times New Roman" panose="02020603050405020304" pitchFamily="18" charset="0"/>
                <a:ea typeface="WenQuanYi Micro Hei"/>
                <a:cs typeface="Times New Roman" panose="02020603050405020304" pitchFamily="18" charset="0"/>
              </a:rPr>
              <a:t>Inheritance: </a:t>
            </a:r>
            <a:r>
              <a:rPr altLang="en-US" baseline="0" b="0" cap="none" dirty="0" sz="2000" i="0" kern="1200" kumimoji="0" lang="en-GB" noProof="0" normalizeH="0" spc="0" err="1" strike="noStrike" u="none">
                <a:ln>
                  <a:noFill/>
                </a:ln>
                <a:solidFill>
                  <a:srgbClr val="0D0D0D"/>
                </a:solidFill>
                <a:effectLst/>
                <a:uLnTx/>
                <a:uFillTx/>
                <a:latin typeface="Times New Roman" panose="02020603050405020304" pitchFamily="18" charset="0"/>
                <a:ea typeface="WenQuanYi Micro Hei"/>
                <a:cs typeface="Times New Roman" panose="02020603050405020304" pitchFamily="18" charset="0"/>
              </a:rPr>
              <a:t>StockManagementSystem</a:t>
            </a:r>
            <a:r>
              <a:rPr altLang="en-US" baseline="0" b="0" cap="none" dirty="0" sz="2000" i="0" kern="1200" kumimoji="0" lang="en-GB" noProof="0" normalizeH="0" spc="0" strike="noStrike" u="none">
                <a:ln>
                  <a:noFill/>
                </a:ln>
                <a:solidFill>
                  <a:srgbClr val="0D0D0D"/>
                </a:solidFill>
                <a:effectLst/>
                <a:uLnTx/>
                <a:uFillTx/>
                <a:latin typeface="Times New Roman" panose="02020603050405020304" pitchFamily="18" charset="0"/>
                <a:ea typeface="WenQuanYi Micro Hei"/>
                <a:cs typeface="Times New Roman" panose="02020603050405020304" pitchFamily="18" charset="0"/>
              </a:rPr>
              <a:t> extends Frame</a:t>
            </a:r>
            <a:endParaRPr altLang="en-US" baseline="0" b="0" cap="none" dirty="0" sz="2000" i="0" kern="1200" kumimoji="0" lang="en-GB" noProof="0" normalizeH="0" spc="0" strike="noStrike" u="none">
              <a:ln>
                <a:noFill/>
              </a:ln>
              <a:solidFill>
                <a:srgbClr val="0D0D0D"/>
              </a:solidFill>
              <a:effectLst/>
              <a:uLnTx/>
              <a:uFillTx/>
              <a:latin typeface="Times New Roman" panose="02020603050405020304" pitchFamily="18" charset="0"/>
              <a:ea typeface="WenQuanYi Micro Hei"/>
              <a:cs typeface="Times New Roman" panose="02020603050405020304" pitchFamily="18" charset="0"/>
            </a:endParaRPr>
          </a:p>
          <a:p>
            <a:pPr algn="just" defTabSz="457200" eaLnBrk="0" fontAlgn="base" hangingPunct="0" indent="-342900" latinLnBrk="0" lvl="0" marL="342900" marR="0" rtl="0">
              <a:lnSpc>
                <a:spcPct val="150000"/>
              </a:lnSpc>
              <a:spcBef>
                <a:spcPct val="0"/>
              </a:spcBef>
              <a:spcAft>
                <a:spcPct val="0"/>
              </a:spcAft>
              <a:buClrTx/>
              <a:buSzTx/>
              <a:buFont typeface="Wingdings" panose="05000000000000000000" charset="0"/>
              <a:buChar char="v"/>
            </a:pPr>
            <a:r>
              <a:rPr altLang="en-US" baseline="0" b="1" cap="none" dirty="0" sz="2000" i="0" kern="1200" kumimoji="0" lang="en-GB" noProof="0" normalizeH="0" spc="0" strike="noStrike" u="none">
                <a:ln>
                  <a:noFill/>
                </a:ln>
                <a:solidFill>
                  <a:srgbClr val="0D0D0D"/>
                </a:solidFill>
                <a:effectLst/>
                <a:uLnTx/>
                <a:uFillTx/>
                <a:latin typeface="Times New Roman" panose="02020603050405020304" pitchFamily="18" charset="0"/>
                <a:ea typeface="WenQuanYi Micro Hei"/>
                <a:cs typeface="Times New Roman" panose="02020603050405020304" pitchFamily="18" charset="0"/>
              </a:rPr>
              <a:t>AWT (Abstract Window Toolkit):</a:t>
            </a:r>
            <a:r>
              <a:rPr altLang="en-US" baseline="0" b="0" cap="none" dirty="0" sz="2000" i="0" kern="1200" kumimoji="0" lang="en-GB" noProof="0" normalizeH="0" spc="0" strike="noStrike" u="none">
                <a:ln>
                  <a:noFill/>
                </a:ln>
                <a:solidFill>
                  <a:srgbClr val="0D0D0D"/>
                </a:solidFill>
                <a:effectLst/>
                <a:uLnTx/>
                <a:uFillTx/>
                <a:latin typeface="Times New Roman" panose="02020603050405020304" pitchFamily="18" charset="0"/>
                <a:ea typeface="WenQuanYi Micro Hei"/>
                <a:cs typeface="Times New Roman" panose="02020603050405020304" pitchFamily="18" charset="0"/>
              </a:rPr>
              <a:t> Button, </a:t>
            </a:r>
            <a:r>
              <a:rPr altLang="en-US" baseline="0" b="0" cap="none" dirty="0" sz="2000" i="0" kern="1200" kumimoji="0" lang="en-GB" noProof="0" normalizeH="0" spc="0" err="1" strike="noStrike" u="none">
                <a:ln>
                  <a:noFill/>
                </a:ln>
                <a:solidFill>
                  <a:srgbClr val="0D0D0D"/>
                </a:solidFill>
                <a:effectLst/>
                <a:uLnTx/>
                <a:uFillTx/>
                <a:latin typeface="Times New Roman" panose="02020603050405020304" pitchFamily="18" charset="0"/>
                <a:ea typeface="WenQuanYi Micro Hei"/>
                <a:cs typeface="Times New Roman" panose="02020603050405020304" pitchFamily="18" charset="0"/>
              </a:rPr>
              <a:t>FlowLayout</a:t>
            </a:r>
            <a:endParaRPr altLang="en-US" baseline="0" b="0" cap="none" dirty="0" sz="2000" i="0" kern="1200" kumimoji="0" lang="en-GB" noProof="0" normalizeH="0" spc="0" strike="noStrike" u="none">
              <a:ln>
                <a:noFill/>
              </a:ln>
              <a:solidFill>
                <a:srgbClr val="0D0D0D"/>
              </a:solidFill>
              <a:effectLst/>
              <a:uLnTx/>
              <a:uFillTx/>
              <a:latin typeface="Times New Roman" panose="02020603050405020304" pitchFamily="18" charset="0"/>
              <a:ea typeface="WenQuanYi Micro Hei"/>
              <a:cs typeface="Times New Roman" panose="02020603050405020304" pitchFamily="18" charset="0"/>
            </a:endParaRPr>
          </a:p>
          <a:p>
            <a:pPr algn="just" defTabSz="457200" eaLnBrk="0" fontAlgn="base" hangingPunct="0" indent="-342900" latinLnBrk="0" lvl="0" marL="342900" marR="0" rtl="0">
              <a:lnSpc>
                <a:spcPct val="150000"/>
              </a:lnSpc>
              <a:spcBef>
                <a:spcPct val="0"/>
              </a:spcBef>
              <a:spcAft>
                <a:spcPct val="0"/>
              </a:spcAft>
              <a:buClrTx/>
              <a:buSzTx/>
              <a:buFont typeface="Wingdings" panose="05000000000000000000" charset="0"/>
              <a:buChar char="v"/>
            </a:pPr>
            <a:r>
              <a:rPr altLang="en-US" baseline="0" b="1" cap="none" dirty="0" sz="2000" i="0" kern="1200" kumimoji="0" lang="en-GB" noProof="0" normalizeH="0" spc="0" strike="noStrike" u="none">
                <a:ln>
                  <a:noFill/>
                </a:ln>
                <a:solidFill>
                  <a:srgbClr val="0D0D0D"/>
                </a:solidFill>
                <a:effectLst/>
                <a:uLnTx/>
                <a:uFillTx/>
                <a:latin typeface="Times New Roman" panose="02020603050405020304" pitchFamily="18" charset="0"/>
                <a:ea typeface="WenQuanYi Micro Hei"/>
                <a:cs typeface="Times New Roman" panose="02020603050405020304" pitchFamily="18" charset="0"/>
              </a:rPr>
              <a:t>Event Handling:</a:t>
            </a:r>
            <a:r>
              <a:rPr altLang="en-US" baseline="0" b="0" cap="none" dirty="0" sz="2000" i="0" kern="1200" kumimoji="0" lang="en-GB" noProof="0" normalizeH="0" spc="0" strike="noStrike" u="none">
                <a:ln>
                  <a:noFill/>
                </a:ln>
                <a:solidFill>
                  <a:srgbClr val="0D0D0D"/>
                </a:solidFill>
                <a:effectLst/>
                <a:uLnTx/>
                <a:uFillTx/>
                <a:latin typeface="Times New Roman" panose="02020603050405020304" pitchFamily="18" charset="0"/>
                <a:ea typeface="WenQuanYi Micro Hei"/>
                <a:cs typeface="Times New Roman" panose="02020603050405020304" pitchFamily="18" charset="0"/>
              </a:rPr>
              <a:t> ActionListener, </a:t>
            </a:r>
            <a:r>
              <a:rPr altLang="en-US" baseline="0" b="0" cap="none" dirty="0" sz="2000" i="0" kern="1200" kumimoji="0" lang="en-GB" noProof="0" normalizeH="0" spc="0" err="1" strike="noStrike" u="none">
                <a:ln>
                  <a:noFill/>
                </a:ln>
                <a:solidFill>
                  <a:srgbClr val="0D0D0D"/>
                </a:solidFill>
                <a:effectLst/>
                <a:uLnTx/>
                <a:uFillTx/>
                <a:latin typeface="Times New Roman" panose="02020603050405020304" pitchFamily="18" charset="0"/>
                <a:ea typeface="WenQuanYi Micro Hei"/>
                <a:cs typeface="Times New Roman" panose="02020603050405020304" pitchFamily="18" charset="0"/>
              </a:rPr>
              <a:t>WindowAdapter</a:t>
            </a:r>
            <a:endParaRPr altLang="en-US" baseline="0" b="0" cap="none" dirty="0" sz="2000" i="0" kern="1200" kumimoji="0" lang="en-GB" noProof="0" normalizeH="0" spc="0" strike="noStrike" u="none">
              <a:ln>
                <a:noFill/>
              </a:ln>
              <a:solidFill>
                <a:srgbClr val="0D0D0D"/>
              </a:solidFill>
              <a:effectLst/>
              <a:uLnTx/>
              <a:uFillTx/>
              <a:latin typeface="Times New Roman" panose="02020603050405020304" pitchFamily="18" charset="0"/>
              <a:ea typeface="WenQuanYi Micro Hei"/>
              <a:cs typeface="Times New Roman" panose="02020603050405020304" pitchFamily="18" charset="0"/>
            </a:endParaRPr>
          </a:p>
          <a:p>
            <a:pPr algn="just" defTabSz="457200" eaLnBrk="0" fontAlgn="base" hangingPunct="0" indent="-342900" latinLnBrk="0" lvl="0" marL="342900" marR="0" rtl="0">
              <a:lnSpc>
                <a:spcPct val="150000"/>
              </a:lnSpc>
              <a:spcBef>
                <a:spcPct val="0"/>
              </a:spcBef>
              <a:spcAft>
                <a:spcPct val="0"/>
              </a:spcAft>
              <a:buClrTx/>
              <a:buSzTx/>
              <a:buFont typeface="Wingdings" panose="05000000000000000000" charset="0"/>
              <a:buChar char="v"/>
            </a:pPr>
            <a:r>
              <a:rPr altLang="en-US" baseline="0" b="1" cap="none" dirty="0" sz="2000" i="0" kern="1200" kumimoji="0" lang="en-GB" noProof="0" normalizeH="0" spc="0" strike="noStrike" u="none">
                <a:ln>
                  <a:noFill/>
                </a:ln>
                <a:solidFill>
                  <a:srgbClr val="0D0D0D"/>
                </a:solidFill>
                <a:effectLst/>
                <a:uLnTx/>
                <a:uFillTx/>
                <a:latin typeface="Times New Roman" panose="02020603050405020304" pitchFamily="18" charset="0"/>
                <a:ea typeface="WenQuanYi Micro Hei"/>
                <a:cs typeface="Times New Roman" panose="02020603050405020304" pitchFamily="18" charset="0"/>
              </a:rPr>
              <a:t>File Handling:</a:t>
            </a:r>
            <a:r>
              <a:rPr altLang="en-US" baseline="0" b="0" cap="none" dirty="0" sz="2000" i="0" kern="1200" kumimoji="0" lang="en-GB" noProof="0" normalizeH="0" spc="0" strike="noStrike" u="none">
                <a:ln>
                  <a:noFill/>
                </a:ln>
                <a:solidFill>
                  <a:srgbClr val="0D0D0D"/>
                </a:solidFill>
                <a:effectLst/>
                <a:uLnTx/>
                <a:uFillTx/>
                <a:latin typeface="Times New Roman" panose="02020603050405020304" pitchFamily="18" charset="0"/>
                <a:ea typeface="WenQuanYi Micro Hei"/>
                <a:cs typeface="Times New Roman" panose="02020603050405020304" pitchFamily="18" charset="0"/>
              </a:rPr>
              <a:t> </a:t>
            </a:r>
            <a:r>
              <a:rPr altLang="en-US" baseline="0" b="0" cap="none" dirty="0" sz="2000" i="0" kern="1200" kumimoji="0" lang="en-GB" noProof="0" normalizeH="0" spc="0" err="1" strike="noStrike" u="none">
                <a:ln>
                  <a:noFill/>
                </a:ln>
                <a:solidFill>
                  <a:srgbClr val="0D0D0D"/>
                </a:solidFill>
                <a:effectLst/>
                <a:uLnTx/>
                <a:uFillTx/>
                <a:latin typeface="Times New Roman" panose="02020603050405020304" pitchFamily="18" charset="0"/>
                <a:ea typeface="WenQuanYi Micro Hei"/>
                <a:cs typeface="Times New Roman" panose="02020603050405020304" pitchFamily="18" charset="0"/>
              </a:rPr>
              <a:t>ObjectInputStream</a:t>
            </a:r>
            <a:r>
              <a:rPr altLang="en-US" baseline="0" b="0" cap="none" dirty="0" sz="2000" i="0" kern="1200" kumimoji="0" lang="en-GB" noProof="0" normalizeH="0" spc="0" strike="noStrike" u="none">
                <a:ln>
                  <a:noFill/>
                </a:ln>
                <a:solidFill>
                  <a:srgbClr val="0D0D0D"/>
                </a:solidFill>
                <a:effectLst/>
                <a:uLnTx/>
                <a:uFillTx/>
                <a:latin typeface="Times New Roman" panose="02020603050405020304" pitchFamily="18" charset="0"/>
                <a:ea typeface="WenQuanYi Micro Hei"/>
                <a:cs typeface="Times New Roman" panose="02020603050405020304" pitchFamily="18" charset="0"/>
              </a:rPr>
              <a:t> and </a:t>
            </a:r>
            <a:r>
              <a:rPr altLang="en-US" baseline="0" b="0" cap="none" dirty="0" sz="2000" i="0" kern="1200" kumimoji="0" lang="en-GB" noProof="0" normalizeH="0" spc="0" err="1" strike="noStrike" u="none">
                <a:ln>
                  <a:noFill/>
                </a:ln>
                <a:solidFill>
                  <a:srgbClr val="0D0D0D"/>
                </a:solidFill>
                <a:effectLst/>
                <a:uLnTx/>
                <a:uFillTx/>
                <a:latin typeface="Times New Roman" panose="02020603050405020304" pitchFamily="18" charset="0"/>
                <a:ea typeface="WenQuanYi Micro Hei"/>
                <a:cs typeface="Times New Roman" panose="02020603050405020304" pitchFamily="18" charset="0"/>
              </a:rPr>
              <a:t>ObjectOutput</a:t>
            </a:r>
            <a:endParaRPr altLang="en-US" baseline="0" b="0" cap="none" dirty="0" sz="2000" i="0" kern="1200" kumimoji="0" lang="en-GB" noProof="0" normalizeH="0" spc="0" strike="noStrike" u="none">
              <a:ln>
                <a:noFill/>
              </a:ln>
              <a:solidFill>
                <a:srgbClr val="0D0D0D"/>
              </a:solidFill>
              <a:effectLst/>
              <a:uLnTx/>
              <a:uFillTx/>
              <a:latin typeface="Times New Roman" panose="02020603050405020304" pitchFamily="18" charset="0"/>
              <a:ea typeface="WenQuanYi Micro Hei"/>
              <a:cs typeface="Times New Roman" panose="02020603050405020304" pitchFamily="18" charset="0"/>
            </a:endParaRPr>
          </a:p>
          <a:p>
            <a:pPr algn="just" defTabSz="457200" eaLnBrk="0" fontAlgn="base" hangingPunct="0" indent="-342900" latinLnBrk="0" lvl="0" marL="342900" marR="0" rtl="0">
              <a:lnSpc>
                <a:spcPct val="150000"/>
              </a:lnSpc>
              <a:spcBef>
                <a:spcPct val="0"/>
              </a:spcBef>
              <a:spcAft>
                <a:spcPct val="0"/>
              </a:spcAft>
              <a:buClrTx/>
              <a:buSzTx/>
              <a:buFont typeface="Wingdings" panose="05000000000000000000" charset="0"/>
              <a:buChar char="v"/>
            </a:pPr>
            <a:r>
              <a:rPr altLang="en-US" baseline="0" b="1" cap="none" dirty="0" sz="2000" i="0" kern="1200" kumimoji="0" lang="en-GB" noProof="0" normalizeH="0" spc="0" err="1" strike="noStrike" u="none">
                <a:ln>
                  <a:noFill/>
                </a:ln>
                <a:solidFill>
                  <a:srgbClr val="0D0D0D"/>
                </a:solidFill>
                <a:effectLst/>
                <a:uLnTx/>
                <a:uFillTx/>
                <a:latin typeface="Times New Roman" panose="02020603050405020304" pitchFamily="18" charset="0"/>
                <a:ea typeface="WenQuanYi Micro Hei"/>
                <a:cs typeface="Times New Roman" panose="02020603050405020304" pitchFamily="18" charset="0"/>
              </a:rPr>
              <a:t>StreamSwing</a:t>
            </a:r>
            <a:r>
              <a:rPr altLang="en-US" baseline="0" b="1" cap="none" dirty="0" sz="2000" i="0" kern="1200" kumimoji="0" lang="en-GB" noProof="0" normalizeH="0" spc="0" strike="noStrike" u="none">
                <a:ln>
                  <a:noFill/>
                </a:ln>
                <a:solidFill>
                  <a:srgbClr val="0D0D0D"/>
                </a:solidFill>
                <a:effectLst/>
                <a:uLnTx/>
                <a:uFillTx/>
                <a:latin typeface="Times New Roman" panose="02020603050405020304" pitchFamily="18" charset="0"/>
                <a:ea typeface="WenQuanYi Micro Hei"/>
                <a:cs typeface="Times New Roman" panose="02020603050405020304" pitchFamily="18" charset="0"/>
              </a:rPr>
              <a:t>: </a:t>
            </a:r>
            <a:r>
              <a:rPr altLang="en-US" baseline="0" b="0" cap="none" dirty="0" sz="2000" i="0" kern="1200" kumimoji="0" lang="en-GB" noProof="0" normalizeH="0" spc="0" err="1" strike="noStrike" u="none">
                <a:ln>
                  <a:noFill/>
                </a:ln>
                <a:solidFill>
                  <a:srgbClr val="0D0D0D"/>
                </a:solidFill>
                <a:effectLst/>
                <a:uLnTx/>
                <a:uFillTx/>
                <a:latin typeface="Times New Roman" panose="02020603050405020304" pitchFamily="18" charset="0"/>
                <a:ea typeface="WenQuanYi Micro Hei"/>
                <a:cs typeface="Times New Roman" panose="02020603050405020304" pitchFamily="18" charset="0"/>
              </a:rPr>
              <a:t>JOptionPane</a:t>
            </a:r>
            <a:endParaRPr altLang="en-US" baseline="0" b="0" cap="none" dirty="0" sz="2000" i="0" kern="1200" kumimoji="0" lang="en-GB" noProof="0" normalizeH="0" spc="0" strike="noStrike" u="none">
              <a:ln>
                <a:noFill/>
              </a:ln>
              <a:solidFill>
                <a:srgbClr val="0D0D0D"/>
              </a:solidFill>
              <a:effectLst/>
              <a:uLnTx/>
              <a:uFillTx/>
              <a:latin typeface="Times New Roman" panose="02020603050405020304" pitchFamily="18" charset="0"/>
              <a:ea typeface="WenQuanYi Micro Hei"/>
              <a:cs typeface="Times New Roman" panose="02020603050405020304" pitchFamily="18" charset="0"/>
            </a:endParaRPr>
          </a:p>
          <a:p>
            <a:pPr algn="just" defTabSz="457200" eaLnBrk="0" fontAlgn="base" hangingPunct="0" indent="-342900" latinLnBrk="0" lvl="0" marL="342900" marR="0" rtl="0">
              <a:lnSpc>
                <a:spcPct val="150000"/>
              </a:lnSpc>
              <a:spcBef>
                <a:spcPct val="0"/>
              </a:spcBef>
              <a:spcAft>
                <a:spcPct val="0"/>
              </a:spcAft>
              <a:buClrTx/>
              <a:buSzTx/>
              <a:buFont typeface="Wingdings" panose="05000000000000000000" charset="0"/>
              <a:buChar char="v"/>
            </a:pPr>
            <a:r>
              <a:rPr altLang="en-US" baseline="0" b="1" cap="none" dirty="0" sz="2000" i="0" kern="1200" kumimoji="0" lang="en-GB" noProof="0" normalizeH="0" spc="0" strike="noStrike" u="none">
                <a:ln>
                  <a:noFill/>
                </a:ln>
                <a:solidFill>
                  <a:srgbClr val="0D0D0D"/>
                </a:solidFill>
                <a:effectLst/>
                <a:uLnTx/>
                <a:uFillTx/>
                <a:latin typeface="Times New Roman" panose="02020603050405020304" pitchFamily="18" charset="0"/>
                <a:ea typeface="WenQuanYi Micro Hei"/>
                <a:cs typeface="Times New Roman" panose="02020603050405020304" pitchFamily="18" charset="0"/>
              </a:rPr>
              <a:t>Exception Handling:</a:t>
            </a:r>
            <a:r>
              <a:rPr altLang="en-US" baseline="0" b="0" cap="none" dirty="0" sz="2000" i="0" kern="1200" kumimoji="0" lang="en-GB" noProof="0" normalizeH="0" spc="0" strike="noStrike" u="none">
                <a:ln>
                  <a:noFill/>
                </a:ln>
                <a:solidFill>
                  <a:srgbClr val="0D0D0D"/>
                </a:solidFill>
                <a:effectLst/>
                <a:uLnTx/>
                <a:uFillTx/>
                <a:latin typeface="Times New Roman" panose="02020603050405020304" pitchFamily="18" charset="0"/>
                <a:ea typeface="WenQuanYi Micro Hei"/>
                <a:cs typeface="Times New Roman" panose="02020603050405020304" pitchFamily="18" charset="0"/>
              </a:rPr>
              <a:t> </a:t>
            </a:r>
            <a:r>
              <a:rPr altLang="en-US" baseline="0" b="0" cap="none" dirty="0" sz="2000" i="0" kern="1200" kumimoji="0" lang="en-GB" noProof="0" normalizeH="0" spc="0" err="1" strike="noStrike" u="none">
                <a:ln>
                  <a:noFill/>
                </a:ln>
                <a:solidFill>
                  <a:srgbClr val="0D0D0D"/>
                </a:solidFill>
                <a:effectLst/>
                <a:uLnTx/>
                <a:uFillTx/>
                <a:latin typeface="Times New Roman" panose="02020603050405020304" pitchFamily="18" charset="0"/>
                <a:ea typeface="WenQuanYi Micro Hei"/>
                <a:cs typeface="Times New Roman" panose="02020603050405020304" pitchFamily="18" charset="0"/>
              </a:rPr>
              <a:t>IOException</a:t>
            </a:r>
            <a:r>
              <a:rPr altLang="en-US" baseline="0" b="0" cap="none" dirty="0" sz="2000" i="0" kern="1200" kumimoji="0" lang="en-GB" noProof="0" normalizeH="0" spc="0" strike="noStrike" u="none">
                <a:ln>
                  <a:noFill/>
                </a:ln>
                <a:solidFill>
                  <a:srgbClr val="0D0D0D"/>
                </a:solidFill>
                <a:effectLst/>
                <a:uLnTx/>
                <a:uFillTx/>
                <a:latin typeface="Times New Roman" panose="02020603050405020304" pitchFamily="18" charset="0"/>
                <a:ea typeface="WenQuanYi Micro Hei"/>
                <a:cs typeface="Times New Roman" panose="02020603050405020304" pitchFamily="18" charset="0"/>
              </a:rPr>
              <a:t>, </a:t>
            </a:r>
            <a:r>
              <a:rPr altLang="en-US" baseline="0" b="0" cap="none" dirty="0" sz="2000" i="0" kern="1200" kumimoji="0" lang="en-GB" noProof="0" normalizeH="0" spc="0" err="1" strike="noStrike" u="none">
                <a:ln>
                  <a:noFill/>
                </a:ln>
                <a:solidFill>
                  <a:srgbClr val="0D0D0D"/>
                </a:solidFill>
                <a:effectLst/>
                <a:uLnTx/>
                <a:uFillTx/>
                <a:latin typeface="Times New Roman" panose="02020603050405020304" pitchFamily="18" charset="0"/>
                <a:ea typeface="WenQuanYi Micro Hei"/>
                <a:cs typeface="Times New Roman" panose="02020603050405020304" pitchFamily="18" charset="0"/>
              </a:rPr>
              <a:t>ClassNotFoundException</a:t>
            </a:r>
            <a:r>
              <a:rPr altLang="en-US" baseline="0" b="0" cap="none" dirty="0" sz="2000" i="0" kern="1200" kumimoji="0" lang="en-GB" noProof="0" normalizeH="0" spc="0" strike="noStrike" u="none">
                <a:ln>
                  <a:noFill/>
                </a:ln>
                <a:solidFill>
                  <a:srgbClr val="0D0D0D"/>
                </a:solidFill>
                <a:effectLst/>
                <a:uLnTx/>
                <a:uFillTx/>
                <a:latin typeface="Times New Roman" panose="02020603050405020304" pitchFamily="18" charset="0"/>
                <a:ea typeface="WenQuanYi Micro Hei"/>
                <a:cs typeface="Times New Roman" panose="02020603050405020304" pitchFamily="18" charset="0"/>
              </a:rPr>
              <a:t>, and </a:t>
            </a:r>
            <a:r>
              <a:rPr altLang="en-US" baseline="0" b="0" cap="none" dirty="0" sz="2000" i="0" kern="1200" kumimoji="0" lang="en-GB" noProof="0" normalizeH="0" spc="0" err="1" strike="noStrike" u="none">
                <a:ln>
                  <a:noFill/>
                </a:ln>
                <a:solidFill>
                  <a:srgbClr val="0D0D0D"/>
                </a:solidFill>
                <a:effectLst/>
                <a:uLnTx/>
                <a:uFillTx/>
                <a:latin typeface="Times New Roman" panose="02020603050405020304" pitchFamily="18" charset="0"/>
                <a:ea typeface="WenQuanYi Micro Hei"/>
                <a:cs typeface="Times New Roman" panose="02020603050405020304" pitchFamily="18" charset="0"/>
              </a:rPr>
              <a:t>NumberFormatException</a:t>
            </a:r>
            <a:endParaRPr altLang="en-US" baseline="0" b="0" cap="none" dirty="0" sz="2000" i="0" kern="1200" kumimoji="0" lang="en-GB" noProof="0" normalizeH="0" spc="0" strike="noStrike" u="none">
              <a:ln>
                <a:noFill/>
              </a:ln>
              <a:solidFill>
                <a:srgbClr val="0D0D0D"/>
              </a:solidFill>
              <a:effectLst/>
              <a:uLnTx/>
              <a:uFillTx/>
              <a:latin typeface="Times New Roman" panose="02020603050405020304" pitchFamily="18" charset="0"/>
              <a:ea typeface="WenQuanYi Micro Hei"/>
              <a:cs typeface="Times New Roman" panose="02020603050405020304" pitchFamily="18" charset="0"/>
            </a:endParaRPr>
          </a:p>
          <a:p>
            <a:pPr algn="just" defTabSz="457200" eaLnBrk="0" fontAlgn="base" hangingPunct="0" indent="-342900" latinLnBrk="0" lvl="0" marL="342900" marR="0" rtl="0">
              <a:lnSpc>
                <a:spcPct val="150000"/>
              </a:lnSpc>
              <a:spcBef>
                <a:spcPct val="0"/>
              </a:spcBef>
              <a:spcAft>
                <a:spcPct val="0"/>
              </a:spcAft>
              <a:buClrTx/>
              <a:buSzTx/>
              <a:buFont typeface="Wingdings" panose="05000000000000000000" charset="0"/>
              <a:buChar char="v"/>
            </a:pPr>
            <a:r>
              <a:rPr altLang="en-US" baseline="0" b="1" cap="none" dirty="0" sz="2000" i="0" kern="1200" kumimoji="0" lang="en-GB" noProof="0" normalizeH="0" spc="0" strike="noStrike" u="none">
                <a:ln>
                  <a:noFill/>
                </a:ln>
                <a:solidFill>
                  <a:srgbClr val="0D0D0D"/>
                </a:solidFill>
                <a:effectLst/>
                <a:uLnTx/>
                <a:uFillTx/>
                <a:latin typeface="Times New Roman" panose="02020603050405020304" pitchFamily="18" charset="0"/>
                <a:ea typeface="WenQuanYi Micro Hei"/>
                <a:cs typeface="Times New Roman" panose="02020603050405020304" pitchFamily="18" charset="0"/>
              </a:rPr>
              <a:t>Polymorphism:</a:t>
            </a:r>
            <a:r>
              <a:rPr altLang="en-US" baseline="0" b="0" cap="none" dirty="0" sz="2000" i="0" kern="1200" kumimoji="0" lang="en-GB" noProof="0" normalizeH="0" spc="0" strike="noStrike" u="none">
                <a:ln>
                  <a:noFill/>
                </a:ln>
                <a:solidFill>
                  <a:srgbClr val="0D0D0D"/>
                </a:solidFill>
                <a:effectLst/>
                <a:uLnTx/>
                <a:uFillTx/>
                <a:latin typeface="Times New Roman" panose="02020603050405020304" pitchFamily="18" charset="0"/>
                <a:ea typeface="WenQuanYi Micro Hei"/>
                <a:cs typeface="Times New Roman" panose="02020603050405020304" pitchFamily="18" charset="0"/>
              </a:rPr>
              <a:t> Method overriding (</a:t>
            </a:r>
            <a:r>
              <a:rPr altLang="en-US" baseline="0" b="0" cap="none" dirty="0" sz="2000" i="0" kern="1200" kumimoji="0" lang="en-GB" noProof="0" normalizeH="0" spc="0" err="1" strike="noStrike" u="none">
                <a:ln>
                  <a:noFill/>
                </a:ln>
                <a:solidFill>
                  <a:srgbClr val="0D0D0D"/>
                </a:solidFill>
                <a:effectLst/>
                <a:uLnTx/>
                <a:uFillTx/>
                <a:latin typeface="Times New Roman" panose="02020603050405020304" pitchFamily="18" charset="0"/>
                <a:ea typeface="WenQuanYi Micro Hei"/>
                <a:cs typeface="Times New Roman" panose="02020603050405020304" pitchFamily="18" charset="0"/>
              </a:rPr>
              <a:t>toString</a:t>
            </a:r>
            <a:r>
              <a:rPr altLang="en-US" baseline="0" b="0" cap="none" dirty="0" sz="2000" i="0" kern="1200" kumimoji="0" lang="en-GB" noProof="0" normalizeH="0" spc="0" strike="noStrike" u="none">
                <a:ln>
                  <a:noFill/>
                </a:ln>
                <a:solidFill>
                  <a:srgbClr val="0D0D0D"/>
                </a:solidFill>
                <a:effectLst/>
                <a:uLnTx/>
                <a:uFillTx/>
                <a:latin typeface="Times New Roman" panose="02020603050405020304" pitchFamily="18" charset="0"/>
                <a:ea typeface="WenQuanYi Micro Hei"/>
                <a:cs typeface="Times New Roman" panose="02020603050405020304" pitchFamily="18" charset="0"/>
              </a:rPr>
              <a:t> in Product class)</a:t>
            </a:r>
            <a:endParaRPr altLang="en-US" baseline="0" b="0" cap="none" dirty="0" sz="2000" i="0" kern="1200" kumimoji="0" lang="en-GB" noProof="0" normalizeH="0" spc="0" strike="noStrike" u="none">
              <a:ln>
                <a:noFill/>
              </a:ln>
              <a:solidFill>
                <a:srgbClr val="0D0D0D"/>
              </a:solidFill>
              <a:effectLst/>
              <a:uLnTx/>
              <a:uFillTx/>
              <a:latin typeface="Times New Roman" panose="02020603050405020304" pitchFamily="18" charset="0"/>
              <a:ea typeface="WenQuanYi Micro Hei"/>
              <a:cs typeface="Times New Roman" panose="02020603050405020304" pitchFamily="18" charset="0"/>
            </a:endParaRPr>
          </a:p>
          <a:p>
            <a:pPr algn="l" defTabSz="457200" eaLnBrk="0" fontAlgn="base" hangingPunct="0" indent="-285750" latinLnBrk="0" lvl="0" marL="285750" marR="0" rtl="0">
              <a:lnSpc>
                <a:spcPct val="100000"/>
              </a:lnSpc>
              <a:spcBef>
                <a:spcPct val="0"/>
              </a:spcBef>
              <a:spcAft>
                <a:spcPct val="0"/>
              </a:spcAft>
              <a:buClrTx/>
              <a:buSzTx/>
              <a:buFont typeface="Wingdings" panose="05000000000000000000" charset="0"/>
              <a:buChar char="v"/>
            </a:pPr>
            <a:endParaRPr altLang="en-US" baseline="0" b="0" cap="none" dirty="0" sz="2000" i="0" kern="1200" kumimoji="0" lang="en-GB" noProof="0" normalizeH="0" spc="0" strike="noStrike" u="none">
              <a:ln>
                <a:noFill/>
              </a:ln>
              <a:solidFill>
                <a:srgbClr val="0D0D0D"/>
              </a:solidFill>
              <a:effectLst/>
              <a:uLnTx/>
              <a:uFillTx/>
              <a:latin typeface="Times New Roman" panose="02020603050405020304" pitchFamily="18" charset="0"/>
              <a:ea typeface="WenQuanYi Micro Hei"/>
              <a:cs typeface="Times New Roman" panose="02020603050405020304" pitchFamily="18" charset="0"/>
            </a:endParaRPr>
          </a:p>
        </p:txBody>
      </p:sp>
    </p:spTree>
  </p:cSld>
  <p:clrMapOvr>
    <a:masterClrMapping/>
  </p:clrMapOvr>
  <p:transition spd="slow"/>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60" name=""/>
        <p:cNvGrpSpPr/>
        <p:nvPr/>
      </p:nvGrpSpPr>
      <p:grpSpPr>
        <a:xfrm/>
      </p:grpSpPr>
      <p:sp>
        <p:nvSpPr>
          <p:cNvPr id="1048624" name="Rectangle 1"/>
          <p:cNvSpPr>
            <a:spLocks noGrp="1"/>
          </p:cNvSpPr>
          <p:nvPr>
            <p:ph type="title"/>
          </p:nvPr>
        </p:nvSpPr>
        <p:spPr>
          <a:xfrm>
            <a:off x="1981200" y="274638"/>
            <a:ext cx="8507413" cy="1143000"/>
          </a:xfrm>
        </p:spPr>
        <p:txBody>
          <a:bodyPr anchor="ctr" anchorCtr="0" bIns="45720" lIns="91440" rIns="91440" tIns="45720" vert="horz" wrap="square"/>
          <a:p>
            <a:pPr algn="ctr" defTabSz="457200" eaLnBrk="1" hangingPunct="1">
              <a:lnSpc>
                <a:spcPct val="100000"/>
              </a:lnSpc>
              <a:buNone/>
              <a:tabLst>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Lst>
            </a:pPr>
            <a:r>
              <a:rPr altLang="en-US" b="1" dirty="0" sz="2800" lang="en-US">
                <a:latin typeface="Times New Roman" panose="02020603050405020304" pitchFamily="18" charset="0"/>
                <a:cs typeface="Times New Roman" panose="02020603050405020304" pitchFamily="18" charset="0"/>
              </a:rPr>
              <a:t>ARCHITECTURE OF THE PROPOSED SYSTEM</a:t>
            </a:r>
            <a:endParaRPr altLang="en-US" b="1" dirty="0" sz="2800" lang="en-US">
              <a:latin typeface="Times New Roman" panose="02020603050405020304" pitchFamily="18" charset="0"/>
              <a:ea typeface="Arial" panose="020B0604020202020204" pitchFamily="34" charset="0"/>
              <a:cs typeface="Times New Roman" panose="02020603050405020304" pitchFamily="18" charset="0"/>
            </a:endParaRPr>
          </a:p>
        </p:txBody>
      </p:sp>
      <p:pic>
        <p:nvPicPr>
          <p:cNvPr id="2097164" name="Picture 3"/>
          <p:cNvPicPr>
            <a:picLocks noChangeAspect="1"/>
          </p:cNvPicPr>
          <p:nvPr/>
        </p:nvPicPr>
        <p:blipFill>
          <a:blip xmlns:r="http://schemas.openxmlformats.org/officeDocument/2006/relationships" r:embed="rId1"/>
          <a:stretch>
            <a:fillRect/>
          </a:stretch>
        </p:blipFill>
        <p:spPr>
          <a:xfrm>
            <a:off x="831850" y="214313"/>
            <a:ext cx="1066800" cy="1057275"/>
          </a:xfrm>
          <a:prstGeom prst="rect"/>
          <a:noFill/>
          <a:ln w="9525">
            <a:noFill/>
          </a:ln>
        </p:spPr>
      </p:pic>
      <p:pic>
        <p:nvPicPr>
          <p:cNvPr id="2097165" name="Picture 5"/>
          <p:cNvPicPr>
            <a:picLocks noChangeAspect="1"/>
          </p:cNvPicPr>
          <p:nvPr/>
        </p:nvPicPr>
        <p:blipFill>
          <a:blip xmlns:r="http://schemas.openxmlformats.org/officeDocument/2006/relationships" r:embed="rId2"/>
          <a:stretch>
            <a:fillRect/>
          </a:stretch>
        </p:blipFill>
        <p:spPr>
          <a:xfrm>
            <a:off x="10336213" y="258763"/>
            <a:ext cx="1154112" cy="1103312"/>
          </a:xfrm>
          <a:prstGeom prst="rect"/>
          <a:noFill/>
          <a:ln w="9525">
            <a:noFill/>
          </a:ln>
        </p:spPr>
      </p:pic>
      <p:pic>
        <p:nvPicPr>
          <p:cNvPr id="2097166" name="Picture 5"/>
          <p:cNvPicPr>
            <a:picLocks noChangeAspect="1"/>
          </p:cNvPicPr>
          <p:nvPr/>
        </p:nvPicPr>
        <p:blipFill>
          <a:blip xmlns:r="http://schemas.openxmlformats.org/officeDocument/2006/relationships" r:embed="rId3"/>
          <a:stretch>
            <a:fillRect/>
          </a:stretch>
        </p:blipFill>
        <p:spPr>
          <a:xfrm>
            <a:off x="1654175" y="1304925"/>
            <a:ext cx="9009063" cy="5175250"/>
          </a:xfrm>
          <a:prstGeom prst="rect"/>
          <a:noFill/>
          <a:ln w="9525">
            <a:noFill/>
          </a:ln>
        </p:spPr>
      </p:pic>
    </p:spTree>
  </p:cSld>
  <p:clrMapOvr>
    <a:masterClrMapping/>
  </p:clrMapOvr>
  <p:transition spd="slow"/>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63" name=""/>
        <p:cNvGrpSpPr/>
        <p:nvPr/>
      </p:nvGrpSpPr>
      <p:grpSpPr>
        <a:xfrm/>
      </p:grpSpPr>
      <p:sp>
        <p:nvSpPr>
          <p:cNvPr id="1048628" name="Rectangle 1"/>
          <p:cNvSpPr>
            <a:spLocks noGrp="1"/>
          </p:cNvSpPr>
          <p:nvPr>
            <p:ph type="title"/>
          </p:nvPr>
        </p:nvSpPr>
        <p:spPr>
          <a:xfrm>
            <a:off x="1981200" y="274638"/>
            <a:ext cx="8229600" cy="1143000"/>
          </a:xfrm>
        </p:spPr>
        <p:txBody>
          <a:bodyPr anchor="ctr" anchorCtr="0" bIns="45720" lIns="91440" rIns="91440" tIns="45720" vert="horz" wrap="square"/>
          <a:p>
            <a:pPr algn="ctr" defTabSz="457200" eaLnBrk="1" hangingPunct="1">
              <a:lnSpc>
                <a:spcPct val="100000"/>
              </a:lnSpc>
              <a:buNone/>
              <a:tabLst>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Lst>
            </a:pPr>
            <a:r>
              <a:rPr altLang="en-US" b="1" dirty="0" sz="3000" lang="en-US">
                <a:latin typeface="Times New Roman" panose="02020603050405020304" pitchFamily="18" charset="0"/>
                <a:cs typeface="Times New Roman" panose="02020603050405020304" pitchFamily="18" charset="0"/>
              </a:rPr>
              <a:t>LIST OF MODULES</a:t>
            </a:r>
            <a:endParaRPr altLang="en-US" b="1" dirty="0" sz="3000" lang="en-US">
              <a:latin typeface="Times New Roman" panose="02020603050405020304" pitchFamily="18" charset="0"/>
              <a:ea typeface="Arial" panose="020B0604020202020204" pitchFamily="34" charset="0"/>
              <a:cs typeface="Times New Roman" panose="02020603050405020304" pitchFamily="18" charset="0"/>
            </a:endParaRPr>
          </a:p>
        </p:txBody>
      </p:sp>
      <p:pic>
        <p:nvPicPr>
          <p:cNvPr id="2097167" name="Picture 3"/>
          <p:cNvPicPr>
            <a:picLocks noChangeAspect="1"/>
          </p:cNvPicPr>
          <p:nvPr/>
        </p:nvPicPr>
        <p:blipFill>
          <a:blip xmlns:r="http://schemas.openxmlformats.org/officeDocument/2006/relationships" r:embed="rId1"/>
          <a:stretch>
            <a:fillRect/>
          </a:stretch>
        </p:blipFill>
        <p:spPr>
          <a:xfrm>
            <a:off x="831850" y="214313"/>
            <a:ext cx="1066800" cy="1057275"/>
          </a:xfrm>
          <a:prstGeom prst="rect"/>
          <a:noFill/>
          <a:ln w="9525">
            <a:noFill/>
          </a:ln>
        </p:spPr>
      </p:pic>
      <p:pic>
        <p:nvPicPr>
          <p:cNvPr id="2097168" name="Picture 5"/>
          <p:cNvPicPr>
            <a:picLocks noChangeAspect="1"/>
          </p:cNvPicPr>
          <p:nvPr/>
        </p:nvPicPr>
        <p:blipFill>
          <a:blip xmlns:r="http://schemas.openxmlformats.org/officeDocument/2006/relationships" r:embed="rId2"/>
          <a:stretch>
            <a:fillRect/>
          </a:stretch>
        </p:blipFill>
        <p:spPr>
          <a:xfrm>
            <a:off x="10336213" y="258763"/>
            <a:ext cx="1154112" cy="1103312"/>
          </a:xfrm>
          <a:prstGeom prst="rect"/>
          <a:noFill/>
          <a:ln w="9525">
            <a:noFill/>
          </a:ln>
        </p:spPr>
      </p:pic>
      <p:sp>
        <p:nvSpPr>
          <p:cNvPr id="1048629" name="TextBox 2"/>
          <p:cNvSpPr txBox="1"/>
          <p:nvPr/>
        </p:nvSpPr>
        <p:spPr>
          <a:xfrm>
            <a:off x="831850" y="1628775"/>
            <a:ext cx="10520363" cy="4511040"/>
          </a:xfrm>
          <a:prstGeom prst="rect"/>
          <a:noFill/>
          <a:ln w="9525">
            <a:noFill/>
          </a:ln>
        </p:spPr>
        <p:txBody>
          <a:bodyPr>
            <a:spAutoFit/>
          </a:bodyPr>
          <a:p>
            <a:pPr algn="just" indent="-342900" marL="342900">
              <a:lnSpc>
                <a:spcPct val="150000"/>
              </a:lnSpc>
              <a:buAutoNum type="arabicPeriod"/>
            </a:pPr>
            <a:r>
              <a:rPr altLang="x-none" b="1" dirty="0" sz="2200" lang="en-US">
                <a:solidFill>
                  <a:srgbClr val="0D0D0D"/>
                </a:solidFill>
                <a:latin typeface="Times New Roman" panose="02020603050405020304" pitchFamily="18" charset="0"/>
                <a:cs typeface="Times New Roman" panose="02020603050405020304" pitchFamily="18" charset="0"/>
              </a:rPr>
              <a:t>Product Management:</a:t>
            </a:r>
            <a:r>
              <a:rPr altLang="x-none" dirty="0" sz="2200" lang="en-US">
                <a:solidFill>
                  <a:srgbClr val="0D0D0D"/>
                </a:solidFill>
                <a:latin typeface="Times New Roman" panose="02020603050405020304" pitchFamily="18" charset="0"/>
                <a:cs typeface="Times New Roman" panose="02020603050405020304" pitchFamily="18" charset="0"/>
              </a:rPr>
              <a:t> Defines the Product class to store product details using encapsulation.</a:t>
            </a:r>
            <a:endParaRPr altLang="x-none" dirty="0" sz="2200" lang="en-US">
              <a:solidFill>
                <a:srgbClr val="0D0D0D"/>
              </a:solidFill>
              <a:latin typeface="Times New Roman" panose="02020603050405020304" pitchFamily="18" charset="0"/>
              <a:cs typeface="Times New Roman" panose="02020603050405020304" pitchFamily="18" charset="0"/>
            </a:endParaRPr>
          </a:p>
          <a:p>
            <a:pPr algn="just" indent="-342900" marL="342900">
              <a:lnSpc>
                <a:spcPct val="150000"/>
              </a:lnSpc>
              <a:buAutoNum type="arabicPeriod"/>
            </a:pPr>
            <a:r>
              <a:rPr altLang="x-none" b="1" dirty="0" sz="2200" lang="en-US">
                <a:solidFill>
                  <a:srgbClr val="0D0D0D"/>
                </a:solidFill>
                <a:latin typeface="Times New Roman" panose="02020603050405020304" pitchFamily="18" charset="0"/>
                <a:cs typeface="Times New Roman" panose="02020603050405020304" pitchFamily="18" charset="0"/>
              </a:rPr>
              <a:t>Inventory Management: </a:t>
            </a:r>
            <a:r>
              <a:rPr altLang="x-none" dirty="0" sz="2200" lang="en-US">
                <a:solidFill>
                  <a:srgbClr val="0D0D0D"/>
                </a:solidFill>
                <a:latin typeface="Times New Roman" panose="02020603050405020304" pitchFamily="18" charset="0"/>
                <a:cs typeface="Times New Roman" panose="02020603050405020304" pitchFamily="18" charset="0"/>
              </a:rPr>
              <a:t>Manages product addition, stock updates, and order placement.</a:t>
            </a:r>
            <a:endParaRPr altLang="x-none" dirty="0" sz="2200" lang="en-US">
              <a:solidFill>
                <a:srgbClr val="0D0D0D"/>
              </a:solidFill>
              <a:latin typeface="Times New Roman" panose="02020603050405020304" pitchFamily="18" charset="0"/>
              <a:cs typeface="Times New Roman" panose="02020603050405020304" pitchFamily="18" charset="0"/>
            </a:endParaRPr>
          </a:p>
          <a:p>
            <a:pPr algn="just" indent="-342900" marL="342900">
              <a:lnSpc>
                <a:spcPct val="150000"/>
              </a:lnSpc>
              <a:buAutoNum type="arabicPeriod"/>
            </a:pPr>
            <a:r>
              <a:rPr altLang="x-none" b="1" dirty="0" sz="2200" lang="en-US">
                <a:solidFill>
                  <a:srgbClr val="0D0D0D"/>
                </a:solidFill>
                <a:latin typeface="Times New Roman" panose="02020603050405020304" pitchFamily="18" charset="0"/>
                <a:cs typeface="Times New Roman" panose="02020603050405020304" pitchFamily="18" charset="0"/>
              </a:rPr>
              <a:t>File Handling: </a:t>
            </a:r>
            <a:r>
              <a:rPr altLang="x-none" dirty="0" sz="2200" lang="en-US">
                <a:solidFill>
                  <a:srgbClr val="0D0D0D"/>
                </a:solidFill>
                <a:latin typeface="Times New Roman" panose="02020603050405020304" pitchFamily="18" charset="0"/>
                <a:cs typeface="Times New Roman" panose="02020603050405020304" pitchFamily="18" charset="0"/>
              </a:rPr>
              <a:t>Saves and loads inventory data using serialization for data persistence.</a:t>
            </a:r>
            <a:endParaRPr altLang="x-none" dirty="0" sz="2200" lang="en-US">
              <a:solidFill>
                <a:srgbClr val="0D0D0D"/>
              </a:solidFill>
              <a:latin typeface="Times New Roman" panose="02020603050405020304" pitchFamily="18" charset="0"/>
              <a:cs typeface="Times New Roman" panose="02020603050405020304" pitchFamily="18" charset="0"/>
            </a:endParaRPr>
          </a:p>
          <a:p>
            <a:pPr algn="just" indent="-342900" marL="342900">
              <a:lnSpc>
                <a:spcPct val="150000"/>
              </a:lnSpc>
              <a:buAutoNum type="arabicPeriod"/>
            </a:pPr>
            <a:r>
              <a:rPr altLang="x-none" b="1" dirty="0" sz="2200" lang="en-US">
                <a:solidFill>
                  <a:srgbClr val="0D0D0D"/>
                </a:solidFill>
                <a:latin typeface="Times New Roman" panose="02020603050405020304" pitchFamily="18" charset="0"/>
                <a:cs typeface="Times New Roman" panose="02020603050405020304" pitchFamily="18" charset="0"/>
              </a:rPr>
              <a:t>Multithreading: </a:t>
            </a:r>
            <a:r>
              <a:rPr altLang="x-none" dirty="0" sz="2200" lang="en-US">
                <a:solidFill>
                  <a:srgbClr val="0D0D0D"/>
                </a:solidFill>
                <a:latin typeface="Times New Roman" panose="02020603050405020304" pitchFamily="18" charset="0"/>
                <a:cs typeface="Times New Roman" panose="02020603050405020304" pitchFamily="18" charset="0"/>
              </a:rPr>
              <a:t>Implements auto-save functionality with a daemon thread.</a:t>
            </a:r>
            <a:endParaRPr altLang="x-none" dirty="0" sz="2200" lang="en-US">
              <a:solidFill>
                <a:srgbClr val="0D0D0D"/>
              </a:solidFill>
              <a:latin typeface="Times New Roman" panose="02020603050405020304" pitchFamily="18" charset="0"/>
              <a:cs typeface="Times New Roman" panose="02020603050405020304" pitchFamily="18" charset="0"/>
            </a:endParaRPr>
          </a:p>
          <a:p>
            <a:pPr algn="just" indent="-342900" marL="342900">
              <a:lnSpc>
                <a:spcPct val="150000"/>
              </a:lnSpc>
              <a:buAutoNum type="arabicPeriod"/>
            </a:pPr>
            <a:r>
              <a:rPr altLang="x-none" b="1" dirty="0" sz="2200" lang="en-US">
                <a:solidFill>
                  <a:srgbClr val="0D0D0D"/>
                </a:solidFill>
                <a:latin typeface="Times New Roman" panose="02020603050405020304" pitchFamily="18" charset="0"/>
                <a:cs typeface="Times New Roman" panose="02020603050405020304" pitchFamily="18" charset="0"/>
              </a:rPr>
              <a:t>GUI: </a:t>
            </a:r>
            <a:r>
              <a:rPr altLang="x-none" dirty="0" sz="2200" lang="en-US">
                <a:solidFill>
                  <a:srgbClr val="0D0D0D"/>
                </a:solidFill>
                <a:latin typeface="Times New Roman" panose="02020603050405020304" pitchFamily="18" charset="0"/>
                <a:cs typeface="Times New Roman" panose="02020603050405020304" pitchFamily="18" charset="0"/>
              </a:rPr>
              <a:t>Provides a user-friendly interface using AWT components for interaction.</a:t>
            </a:r>
            <a:endParaRPr altLang="x-none" dirty="0" sz="2200" lang="en-US">
              <a:solidFill>
                <a:srgbClr val="0D0D0D"/>
              </a:solidFill>
              <a:latin typeface="Times New Roman" panose="02020603050405020304" pitchFamily="18" charset="0"/>
              <a:cs typeface="Times New Roman" panose="02020603050405020304" pitchFamily="18" charset="0"/>
            </a:endParaRPr>
          </a:p>
          <a:p>
            <a:pPr algn="just" indent="-342900" marL="342900">
              <a:lnSpc>
                <a:spcPct val="150000"/>
              </a:lnSpc>
              <a:buAutoNum type="arabicPeriod"/>
            </a:pPr>
            <a:r>
              <a:rPr altLang="x-none" b="1" dirty="0" sz="2200" lang="en-US">
                <a:solidFill>
                  <a:srgbClr val="0D0D0D"/>
                </a:solidFill>
                <a:latin typeface="Times New Roman" panose="02020603050405020304" pitchFamily="18" charset="0"/>
                <a:cs typeface="Times New Roman" panose="02020603050405020304" pitchFamily="18" charset="0"/>
              </a:rPr>
              <a:t>Event Handling:</a:t>
            </a:r>
            <a:r>
              <a:rPr altLang="x-none" dirty="0" sz="2200" lang="en-US">
                <a:solidFill>
                  <a:srgbClr val="0D0D0D"/>
                </a:solidFill>
                <a:latin typeface="Times New Roman" panose="02020603050405020304" pitchFamily="18" charset="0"/>
                <a:cs typeface="Times New Roman" panose="02020603050405020304" pitchFamily="18" charset="0"/>
              </a:rPr>
              <a:t> Manages user actions with ActionListener and WindowAdapter.</a:t>
            </a:r>
            <a:endParaRPr altLang="x-none" dirty="0" sz="2200" lang="en-US">
              <a:solidFill>
                <a:srgbClr val="0D0D0D"/>
              </a:solidFill>
              <a:latin typeface="Times New Roman" panose="02020603050405020304" pitchFamily="18" charset="0"/>
              <a:ea typeface="Arial" panose="020B0604020202020204" pitchFamily="34" charset="0"/>
              <a:cs typeface="Times New Roman" panose="02020603050405020304" pitchFamily="18" charset="0"/>
            </a:endParaRPr>
          </a:p>
        </p:txBody>
      </p:sp>
    </p:spTree>
  </p:cSld>
  <p:clrMapOvr>
    <a:masterClrMapping/>
  </p:clrMapOvr>
  <p:transition spd="slow"/>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66" name=""/>
        <p:cNvGrpSpPr/>
        <p:nvPr/>
      </p:nvGrpSpPr>
      <p:grpSpPr>
        <a:xfrm/>
      </p:grpSpPr>
      <p:sp>
        <p:nvSpPr>
          <p:cNvPr id="1048633" name="Rectangle 1"/>
          <p:cNvSpPr>
            <a:spLocks noGrp="1"/>
          </p:cNvSpPr>
          <p:nvPr>
            <p:ph type="title"/>
          </p:nvPr>
        </p:nvSpPr>
        <p:spPr>
          <a:xfrm>
            <a:off x="1981200" y="274638"/>
            <a:ext cx="8229600" cy="1143000"/>
          </a:xfrm>
        </p:spPr>
        <p:txBody>
          <a:bodyPr anchor="ctr" anchorCtr="0" bIns="45720" lIns="91440" rIns="91440" tIns="45720" vert="horz" wrap="square"/>
          <a:p>
            <a:pPr algn="ctr" defTabSz="457200" eaLnBrk="1" hangingPunct="1">
              <a:lnSpc>
                <a:spcPct val="100000"/>
              </a:lnSpc>
              <a:tabLst>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Lst>
            </a:pPr>
            <a:r>
              <a:rPr altLang="en-US" b="1" dirty="0" sz="3000" lang="en-US">
                <a:latin typeface="Times New Roman" panose="02020603050405020304" pitchFamily="18" charset="0"/>
                <a:cs typeface="Times New Roman" panose="02020603050405020304" pitchFamily="18" charset="0"/>
              </a:rPr>
              <a:t>MERITS</a:t>
            </a:r>
            <a:endParaRPr altLang="en-US" b="1" dirty="0" sz="3000" lang="en-US">
              <a:latin typeface="Times New Roman" panose="02020603050405020304" pitchFamily="18" charset="0"/>
              <a:ea typeface="Arial" panose="020B0604020202020204" pitchFamily="34" charset="0"/>
              <a:cs typeface="Times New Roman" panose="02020603050405020304" pitchFamily="18" charset="0"/>
            </a:endParaRPr>
          </a:p>
        </p:txBody>
      </p:sp>
      <p:pic>
        <p:nvPicPr>
          <p:cNvPr id="2097169" name="Picture 3"/>
          <p:cNvPicPr>
            <a:picLocks noChangeAspect="1"/>
          </p:cNvPicPr>
          <p:nvPr/>
        </p:nvPicPr>
        <p:blipFill>
          <a:blip xmlns:r="http://schemas.openxmlformats.org/officeDocument/2006/relationships" r:embed="rId1"/>
          <a:stretch>
            <a:fillRect/>
          </a:stretch>
        </p:blipFill>
        <p:spPr>
          <a:xfrm>
            <a:off x="831850" y="214313"/>
            <a:ext cx="1066800" cy="1057275"/>
          </a:xfrm>
          <a:prstGeom prst="rect"/>
          <a:noFill/>
          <a:ln w="9525">
            <a:noFill/>
          </a:ln>
        </p:spPr>
      </p:pic>
      <p:pic>
        <p:nvPicPr>
          <p:cNvPr id="2097170" name="Picture 5"/>
          <p:cNvPicPr>
            <a:picLocks noChangeAspect="1"/>
          </p:cNvPicPr>
          <p:nvPr/>
        </p:nvPicPr>
        <p:blipFill>
          <a:blip xmlns:r="http://schemas.openxmlformats.org/officeDocument/2006/relationships" r:embed="rId2"/>
          <a:stretch>
            <a:fillRect/>
          </a:stretch>
        </p:blipFill>
        <p:spPr>
          <a:xfrm>
            <a:off x="10336213" y="258763"/>
            <a:ext cx="1154112" cy="1103312"/>
          </a:xfrm>
          <a:prstGeom prst="rect"/>
          <a:noFill/>
          <a:ln w="9525">
            <a:noFill/>
          </a:ln>
        </p:spPr>
      </p:pic>
      <p:sp>
        <p:nvSpPr>
          <p:cNvPr id="1048634" name="Rectangle 1"/>
          <p:cNvSpPr>
            <a:spLocks noChangeArrowheads="1"/>
          </p:cNvSpPr>
          <p:nvPr/>
        </p:nvSpPr>
        <p:spPr bwMode="auto">
          <a:xfrm>
            <a:off x="701675" y="1152526"/>
            <a:ext cx="10296525" cy="5067299"/>
          </a:xfrm>
          <a:prstGeom prst="rect"/>
          <a:solidFill>
            <a:srgbClr val="FFFFFF"/>
          </a:solidFill>
          <a:ln>
            <a:noFill/>
          </a:ln>
          <a:effectLst/>
        </p:spPr>
        <p:txBody>
          <a:bodyPr anchor="ctr" anchorCtr="0" bIns="0" compatLnSpc="1" lIns="0" numCol="1" rIns="0" tIns="0" vert="horz" wrap="square">
            <a:spAutoFit/>
          </a:bodyPr>
          <a:p>
            <a:pPr algn="l" defTabSz="457200" eaLnBrk="0" fontAlgn="base" hangingPunct="0" indent="-285750" latinLnBrk="0" lvl="0" marL="285750" marR="0" rtl="0">
              <a:lnSpc>
                <a:spcPct val="100000"/>
              </a:lnSpc>
              <a:spcBef>
                <a:spcPct val="0"/>
              </a:spcBef>
              <a:spcAft>
                <a:spcPct val="0"/>
              </a:spcAft>
              <a:buClrTx/>
              <a:buSzTx/>
              <a:buFont typeface="Wingdings" panose="05000000000000000000" charset="0"/>
              <a:buChar char="v"/>
            </a:pPr>
            <a:endParaRPr altLang="en-US" baseline="0" b="0" cap="none" dirty="0" sz="1800" i="0" kern="1200" kumimoji="0" lang="en-GB" noProof="0" normalizeH="0" spc="0" strike="noStrike" u="none">
              <a:ln>
                <a:noFill/>
              </a:ln>
              <a:solidFill>
                <a:schemeClr val="tx1"/>
              </a:solidFill>
              <a:effectLst/>
              <a:uLnTx/>
              <a:uFillTx/>
              <a:latin typeface="Times New Roman" panose="02020603050405020304" pitchFamily="18" charset="0"/>
              <a:ea typeface="WenQuanYi Micro Hei"/>
              <a:cs typeface="Times New Roman" panose="02020603050405020304" pitchFamily="18" charset="0"/>
            </a:endParaRPr>
          </a:p>
          <a:p>
            <a:pPr algn="just" defTabSz="457200" eaLnBrk="0" fontAlgn="base" hangingPunct="0" indent="-342900" latinLnBrk="0" lvl="0" marL="342900" marR="0" rtl="0">
              <a:lnSpc>
                <a:spcPct val="150000"/>
              </a:lnSpc>
              <a:spcBef>
                <a:spcPct val="0"/>
              </a:spcBef>
              <a:spcAft>
                <a:spcPct val="0"/>
              </a:spcAft>
              <a:buClrTx/>
              <a:buSzTx/>
              <a:buFont typeface="Wingdings" panose="05000000000000000000" charset="0"/>
              <a:buChar char="v"/>
            </a:pPr>
            <a:r>
              <a:rPr altLang="en-US" baseline="0" b="1" cap="none" dirty="0" sz="2000" i="0" kern="1200" kumimoji="0" lang="en-GB" noProof="0" normalizeH="0" spc="0" strike="noStrike" u="none">
                <a:ln>
                  <a:noFill/>
                </a:ln>
                <a:solidFill>
                  <a:srgbClr val="0D0D0D"/>
                </a:solidFill>
                <a:effectLst/>
                <a:uLnTx/>
                <a:uFillTx/>
                <a:latin typeface="Times New Roman" panose="02020603050405020304" pitchFamily="18" charset="0"/>
                <a:ea typeface="WenQuanYi Micro Hei"/>
                <a:cs typeface="Times New Roman" panose="02020603050405020304" pitchFamily="18" charset="0"/>
              </a:rPr>
              <a:t>User-Friendly GUI:</a:t>
            </a:r>
            <a:r>
              <a:rPr altLang="en-US" baseline="0" b="0" cap="none" dirty="0" sz="2000" i="0" kern="1200" kumimoji="0" lang="en-GB" noProof="0" normalizeH="0" spc="0" strike="noStrike" u="none">
                <a:ln>
                  <a:noFill/>
                </a:ln>
                <a:solidFill>
                  <a:srgbClr val="0D0D0D"/>
                </a:solidFill>
                <a:effectLst/>
                <a:uLnTx/>
                <a:uFillTx/>
                <a:latin typeface="Times New Roman" panose="02020603050405020304" pitchFamily="18" charset="0"/>
                <a:ea typeface="WenQuanYi Micro Hei"/>
                <a:cs typeface="Times New Roman" panose="02020603050405020304" pitchFamily="18" charset="0"/>
              </a:rPr>
              <a:t> AWT provides an intuitive interface for easy interaction.</a:t>
            </a:r>
            <a:endParaRPr altLang="en-US" baseline="0" b="0" cap="none" dirty="0" sz="2000" i="0" kern="1200" kumimoji="0" lang="en-GB" noProof="0" normalizeH="0" spc="0" strike="noStrike" u="none">
              <a:ln>
                <a:noFill/>
              </a:ln>
              <a:solidFill>
                <a:srgbClr val="0D0D0D"/>
              </a:solidFill>
              <a:effectLst/>
              <a:uLnTx/>
              <a:uFillTx/>
              <a:latin typeface="Times New Roman" panose="02020603050405020304" pitchFamily="18" charset="0"/>
              <a:ea typeface="WenQuanYi Micro Hei"/>
              <a:cs typeface="Times New Roman" panose="02020603050405020304" pitchFamily="18" charset="0"/>
            </a:endParaRPr>
          </a:p>
          <a:p>
            <a:pPr algn="just" defTabSz="457200" eaLnBrk="0" fontAlgn="base" hangingPunct="0" indent="-342900" latinLnBrk="0" lvl="0" marL="342900" marR="0" rtl="0">
              <a:lnSpc>
                <a:spcPct val="150000"/>
              </a:lnSpc>
              <a:spcBef>
                <a:spcPct val="0"/>
              </a:spcBef>
              <a:spcAft>
                <a:spcPct val="0"/>
              </a:spcAft>
              <a:buClrTx/>
              <a:buSzTx/>
              <a:buFont typeface="Wingdings" panose="05000000000000000000" charset="0"/>
              <a:buChar char="v"/>
            </a:pPr>
            <a:r>
              <a:rPr altLang="en-US" baseline="0" b="1" cap="none" dirty="0" sz="2000" i="0" kern="1200" kumimoji="0" lang="en-GB" noProof="0" normalizeH="0" spc="0" strike="noStrike" u="none">
                <a:ln>
                  <a:noFill/>
                </a:ln>
                <a:solidFill>
                  <a:srgbClr val="0D0D0D"/>
                </a:solidFill>
                <a:effectLst/>
                <a:uLnTx/>
                <a:uFillTx/>
                <a:latin typeface="Times New Roman" panose="02020603050405020304" pitchFamily="18" charset="0"/>
                <a:ea typeface="WenQuanYi Micro Hei"/>
                <a:cs typeface="Times New Roman" panose="02020603050405020304" pitchFamily="18" charset="0"/>
              </a:rPr>
              <a:t>Modular Design:</a:t>
            </a:r>
            <a:r>
              <a:rPr altLang="en-US" baseline="0" b="0" cap="none" dirty="0" sz="2000" i="0" kern="1200" kumimoji="0" lang="en-GB" noProof="0" normalizeH="0" spc="0" strike="noStrike" u="none">
                <a:ln>
                  <a:noFill/>
                </a:ln>
                <a:solidFill>
                  <a:srgbClr val="0D0D0D"/>
                </a:solidFill>
                <a:effectLst/>
                <a:uLnTx/>
                <a:uFillTx/>
                <a:latin typeface="Times New Roman" panose="02020603050405020304" pitchFamily="18" charset="0"/>
                <a:ea typeface="WenQuanYi Micro Hei"/>
                <a:cs typeface="Times New Roman" panose="02020603050405020304" pitchFamily="18" charset="0"/>
              </a:rPr>
              <a:t> Separate modules for user, inventory, order, and customer management ensure maintainability.</a:t>
            </a:r>
            <a:endParaRPr altLang="en-US" baseline="0" b="0" cap="none" dirty="0" sz="2000" i="0" kern="1200" kumimoji="0" lang="en-GB" noProof="0" normalizeH="0" spc="0" strike="noStrike" u="none">
              <a:ln>
                <a:noFill/>
              </a:ln>
              <a:solidFill>
                <a:srgbClr val="0D0D0D"/>
              </a:solidFill>
              <a:effectLst/>
              <a:uLnTx/>
              <a:uFillTx/>
              <a:latin typeface="Times New Roman" panose="02020603050405020304" pitchFamily="18" charset="0"/>
              <a:ea typeface="WenQuanYi Micro Hei"/>
              <a:cs typeface="Times New Roman" panose="02020603050405020304" pitchFamily="18" charset="0"/>
            </a:endParaRPr>
          </a:p>
          <a:p>
            <a:pPr algn="just" defTabSz="457200" eaLnBrk="0" fontAlgn="base" hangingPunct="0" indent="-342900" latinLnBrk="0" lvl="0" marL="342900" marR="0" rtl="0">
              <a:lnSpc>
                <a:spcPct val="150000"/>
              </a:lnSpc>
              <a:spcBef>
                <a:spcPct val="0"/>
              </a:spcBef>
              <a:spcAft>
                <a:spcPct val="0"/>
              </a:spcAft>
              <a:buClrTx/>
              <a:buSzTx/>
              <a:buFont typeface="Wingdings" panose="05000000000000000000" charset="0"/>
              <a:buChar char="v"/>
            </a:pPr>
            <a:r>
              <a:rPr altLang="en-US" baseline="0" b="1" cap="none" dirty="0" sz="2000" i="0" kern="1200" kumimoji="0" lang="en-GB" noProof="0" normalizeH="0" spc="0" strike="noStrike" u="none">
                <a:ln>
                  <a:noFill/>
                </a:ln>
                <a:solidFill>
                  <a:srgbClr val="0D0D0D"/>
                </a:solidFill>
                <a:effectLst/>
                <a:uLnTx/>
                <a:uFillTx/>
                <a:latin typeface="Times New Roman" panose="02020603050405020304" pitchFamily="18" charset="0"/>
                <a:ea typeface="WenQuanYi Micro Hei"/>
                <a:cs typeface="Times New Roman" panose="02020603050405020304" pitchFamily="18" charset="0"/>
              </a:rPr>
              <a:t>Efficient Data Handling:</a:t>
            </a:r>
            <a:r>
              <a:rPr altLang="en-US" baseline="0" b="0" cap="none" dirty="0" sz="2000" i="0" kern="1200" kumimoji="0" lang="en-GB" noProof="0" normalizeH="0" spc="0" strike="noStrike" u="none">
                <a:ln>
                  <a:noFill/>
                </a:ln>
                <a:solidFill>
                  <a:srgbClr val="0D0D0D"/>
                </a:solidFill>
                <a:effectLst/>
                <a:uLnTx/>
                <a:uFillTx/>
                <a:latin typeface="Times New Roman" panose="02020603050405020304" pitchFamily="18" charset="0"/>
                <a:ea typeface="WenQuanYi Micro Hei"/>
                <a:cs typeface="Times New Roman" panose="02020603050405020304" pitchFamily="18" charset="0"/>
              </a:rPr>
              <a:t> Uses HashMap and </a:t>
            </a:r>
            <a:r>
              <a:rPr altLang="en-US" baseline="0" b="0" cap="none" dirty="0" sz="2000" i="0" kern="1200" kumimoji="0" lang="en-GB" noProof="0" normalizeH="0" spc="0" err="1" strike="noStrike" u="none">
                <a:ln>
                  <a:noFill/>
                </a:ln>
                <a:solidFill>
                  <a:srgbClr val="0D0D0D"/>
                </a:solidFill>
                <a:effectLst/>
                <a:uLnTx/>
                <a:uFillTx/>
                <a:latin typeface="Times New Roman" panose="02020603050405020304" pitchFamily="18" charset="0"/>
                <a:ea typeface="WenQuanYi Micro Hei"/>
                <a:cs typeface="Times New Roman" panose="02020603050405020304" pitchFamily="18" charset="0"/>
              </a:rPr>
              <a:t>ArrayList</a:t>
            </a:r>
            <a:r>
              <a:rPr altLang="en-US" baseline="0" b="0" cap="none" dirty="0" sz="2000" i="0" kern="1200" kumimoji="0" lang="en-GB" noProof="0" normalizeH="0" spc="0" strike="noStrike" u="none">
                <a:ln>
                  <a:noFill/>
                </a:ln>
                <a:solidFill>
                  <a:srgbClr val="0D0D0D"/>
                </a:solidFill>
                <a:effectLst/>
                <a:uLnTx/>
                <a:uFillTx/>
                <a:latin typeface="Times New Roman" panose="02020603050405020304" pitchFamily="18" charset="0"/>
                <a:ea typeface="WenQuanYi Micro Hei"/>
                <a:cs typeface="Times New Roman" panose="02020603050405020304" pitchFamily="18" charset="0"/>
              </a:rPr>
              <a:t> for fast data storage and retrieval.</a:t>
            </a:r>
            <a:endParaRPr altLang="en-US" baseline="0" b="0" cap="none" dirty="0" sz="2000" i="0" kern="1200" kumimoji="0" lang="en-GB" noProof="0" normalizeH="0" spc="0" strike="noStrike" u="none">
              <a:ln>
                <a:noFill/>
              </a:ln>
              <a:solidFill>
                <a:srgbClr val="0D0D0D"/>
              </a:solidFill>
              <a:effectLst/>
              <a:uLnTx/>
              <a:uFillTx/>
              <a:latin typeface="Times New Roman" panose="02020603050405020304" pitchFamily="18" charset="0"/>
              <a:ea typeface="WenQuanYi Micro Hei"/>
              <a:cs typeface="Times New Roman" panose="02020603050405020304" pitchFamily="18" charset="0"/>
            </a:endParaRPr>
          </a:p>
          <a:p>
            <a:pPr algn="just" defTabSz="457200" eaLnBrk="0" fontAlgn="base" hangingPunct="0" indent="-342900" latinLnBrk="0" lvl="0" marL="342900" marR="0" rtl="0">
              <a:lnSpc>
                <a:spcPct val="150000"/>
              </a:lnSpc>
              <a:spcBef>
                <a:spcPct val="0"/>
              </a:spcBef>
              <a:spcAft>
                <a:spcPct val="0"/>
              </a:spcAft>
              <a:buClrTx/>
              <a:buSzTx/>
              <a:buFont typeface="Wingdings" panose="05000000000000000000" charset="0"/>
              <a:buChar char="v"/>
            </a:pPr>
            <a:r>
              <a:rPr altLang="en-US" baseline="0" b="1" cap="none" dirty="0" sz="2000" i="0" kern="1200" kumimoji="0" lang="en-GB" noProof="0" normalizeH="0" spc="0" strike="noStrike" u="none">
                <a:ln>
                  <a:noFill/>
                </a:ln>
                <a:solidFill>
                  <a:srgbClr val="0D0D0D"/>
                </a:solidFill>
                <a:effectLst/>
                <a:uLnTx/>
                <a:uFillTx/>
                <a:latin typeface="Times New Roman" panose="02020603050405020304" pitchFamily="18" charset="0"/>
                <a:ea typeface="WenQuanYi Micro Hei"/>
                <a:cs typeface="Times New Roman" panose="02020603050405020304" pitchFamily="18" charset="0"/>
              </a:rPr>
              <a:t>Real-Time Feedback:</a:t>
            </a:r>
            <a:r>
              <a:rPr altLang="en-US" baseline="0" b="0" cap="none" dirty="0" sz="2000" i="0" kern="1200" kumimoji="0" lang="en-GB" noProof="0" normalizeH="0" spc="0" strike="noStrike" u="none">
                <a:ln>
                  <a:noFill/>
                </a:ln>
                <a:solidFill>
                  <a:srgbClr val="0D0D0D"/>
                </a:solidFill>
                <a:effectLst/>
                <a:uLnTx/>
                <a:uFillTx/>
                <a:latin typeface="Times New Roman" panose="02020603050405020304" pitchFamily="18" charset="0"/>
                <a:ea typeface="WenQuanYi Micro Hei"/>
                <a:cs typeface="Times New Roman" panose="02020603050405020304" pitchFamily="18" charset="0"/>
              </a:rPr>
              <a:t> Immediate system responses improve user experience.</a:t>
            </a:r>
            <a:endParaRPr altLang="en-US" baseline="0" b="0" cap="none" dirty="0" sz="2000" i="0" kern="1200" kumimoji="0" lang="en-GB" noProof="0" normalizeH="0" spc="0" strike="noStrike" u="none">
              <a:ln>
                <a:noFill/>
              </a:ln>
              <a:solidFill>
                <a:srgbClr val="0D0D0D"/>
              </a:solidFill>
              <a:effectLst/>
              <a:uLnTx/>
              <a:uFillTx/>
              <a:latin typeface="Times New Roman" panose="02020603050405020304" pitchFamily="18" charset="0"/>
              <a:ea typeface="WenQuanYi Micro Hei"/>
              <a:cs typeface="Times New Roman" panose="02020603050405020304" pitchFamily="18" charset="0"/>
            </a:endParaRPr>
          </a:p>
          <a:p>
            <a:pPr algn="just" defTabSz="457200" eaLnBrk="0" fontAlgn="base" hangingPunct="0" indent="-342900" latinLnBrk="0" lvl="0" marL="342900" marR="0" rtl="0">
              <a:lnSpc>
                <a:spcPct val="150000"/>
              </a:lnSpc>
              <a:spcBef>
                <a:spcPct val="0"/>
              </a:spcBef>
              <a:spcAft>
                <a:spcPct val="0"/>
              </a:spcAft>
              <a:buClrTx/>
              <a:buSzTx/>
              <a:buFont typeface="Wingdings" panose="05000000000000000000" charset="0"/>
              <a:buChar char="v"/>
            </a:pPr>
            <a:r>
              <a:rPr altLang="en-US" baseline="0" b="1" cap="none" dirty="0" sz="2000" i="0" kern="1200" kumimoji="0" lang="en-GB" noProof="0" normalizeH="0" spc="0" strike="noStrike" u="none">
                <a:ln>
                  <a:noFill/>
                </a:ln>
                <a:solidFill>
                  <a:srgbClr val="0D0D0D"/>
                </a:solidFill>
                <a:effectLst/>
                <a:uLnTx/>
                <a:uFillTx/>
                <a:latin typeface="Times New Roman" panose="02020603050405020304" pitchFamily="18" charset="0"/>
                <a:ea typeface="WenQuanYi Micro Hei"/>
                <a:cs typeface="Times New Roman" panose="02020603050405020304" pitchFamily="18" charset="0"/>
              </a:rPr>
              <a:t>Secure and Reliable:</a:t>
            </a:r>
            <a:r>
              <a:rPr altLang="en-US" baseline="0" b="0" cap="none" dirty="0" sz="2000" i="0" kern="1200" kumimoji="0" lang="en-GB" noProof="0" normalizeH="0" spc="0" strike="noStrike" u="none">
                <a:ln>
                  <a:noFill/>
                </a:ln>
                <a:solidFill>
                  <a:srgbClr val="0D0D0D"/>
                </a:solidFill>
                <a:effectLst/>
                <a:uLnTx/>
                <a:uFillTx/>
                <a:latin typeface="Times New Roman" panose="02020603050405020304" pitchFamily="18" charset="0"/>
                <a:ea typeface="WenQuanYi Micro Hei"/>
                <a:cs typeface="Times New Roman" panose="02020603050405020304" pitchFamily="18" charset="0"/>
              </a:rPr>
              <a:t> Encapsulation protects sensitive data like user credentials.</a:t>
            </a:r>
            <a:endParaRPr altLang="en-US" baseline="0" b="0" cap="none" dirty="0" sz="2000" i="0" kern="1200" kumimoji="0" lang="en-GB" noProof="0" normalizeH="0" spc="0" strike="noStrike" u="none">
              <a:ln>
                <a:noFill/>
              </a:ln>
              <a:solidFill>
                <a:srgbClr val="0D0D0D"/>
              </a:solidFill>
              <a:effectLst/>
              <a:uLnTx/>
              <a:uFillTx/>
              <a:latin typeface="Times New Roman" panose="02020603050405020304" pitchFamily="18" charset="0"/>
              <a:ea typeface="WenQuanYi Micro Hei"/>
              <a:cs typeface="Times New Roman" panose="02020603050405020304" pitchFamily="18" charset="0"/>
            </a:endParaRPr>
          </a:p>
          <a:p>
            <a:pPr algn="just" defTabSz="457200" eaLnBrk="0" fontAlgn="base" hangingPunct="0" indent="-342900" latinLnBrk="0" lvl="0" marL="342900" marR="0" rtl="0">
              <a:lnSpc>
                <a:spcPct val="150000"/>
              </a:lnSpc>
              <a:spcBef>
                <a:spcPct val="0"/>
              </a:spcBef>
              <a:spcAft>
                <a:spcPct val="0"/>
              </a:spcAft>
              <a:buClrTx/>
              <a:buSzTx/>
              <a:buFont typeface="Wingdings" panose="05000000000000000000" charset="0"/>
              <a:buChar char="v"/>
            </a:pPr>
            <a:r>
              <a:rPr altLang="en-US" baseline="0" b="1" cap="none" dirty="0" sz="2000" i="0" kern="1200" kumimoji="0" lang="en-GB" noProof="0" normalizeH="0" spc="0" strike="noStrike" u="none">
                <a:ln>
                  <a:noFill/>
                </a:ln>
                <a:solidFill>
                  <a:srgbClr val="0D0D0D"/>
                </a:solidFill>
                <a:effectLst/>
                <a:uLnTx/>
                <a:uFillTx/>
                <a:latin typeface="Times New Roman" panose="02020603050405020304" pitchFamily="18" charset="0"/>
                <a:ea typeface="WenQuanYi Micro Hei"/>
                <a:cs typeface="Times New Roman" panose="02020603050405020304" pitchFamily="18" charset="0"/>
              </a:rPr>
              <a:t>Customizable and Scalable:</a:t>
            </a:r>
            <a:r>
              <a:rPr altLang="en-US" baseline="0" b="0" cap="none" dirty="0" sz="2000" i="0" kern="1200" kumimoji="0" lang="en-GB" noProof="0" normalizeH="0" spc="0" strike="noStrike" u="none">
                <a:ln>
                  <a:noFill/>
                </a:ln>
                <a:solidFill>
                  <a:srgbClr val="0D0D0D"/>
                </a:solidFill>
                <a:effectLst/>
                <a:uLnTx/>
                <a:uFillTx/>
                <a:latin typeface="Times New Roman" panose="02020603050405020304" pitchFamily="18" charset="0"/>
                <a:ea typeface="WenQuanYi Micro Hei"/>
                <a:cs typeface="Times New Roman" panose="02020603050405020304" pitchFamily="18" charset="0"/>
              </a:rPr>
              <a:t> Easy to add features and handle growing data.</a:t>
            </a:r>
            <a:endParaRPr altLang="en-US" baseline="0" b="0" cap="none" dirty="0" sz="2000" i="0" kern="1200" kumimoji="0" lang="en-GB" noProof="0" normalizeH="0" spc="0" strike="noStrike" u="none">
              <a:ln>
                <a:noFill/>
              </a:ln>
              <a:solidFill>
                <a:srgbClr val="0D0D0D"/>
              </a:solidFill>
              <a:effectLst/>
              <a:uLnTx/>
              <a:uFillTx/>
              <a:latin typeface="Times New Roman" panose="02020603050405020304" pitchFamily="18" charset="0"/>
              <a:ea typeface="WenQuanYi Micro Hei"/>
              <a:cs typeface="Times New Roman" panose="02020603050405020304" pitchFamily="18" charset="0"/>
            </a:endParaRPr>
          </a:p>
          <a:p>
            <a:pPr algn="just" defTabSz="457200" eaLnBrk="0" fontAlgn="base" hangingPunct="0" indent="-342900" latinLnBrk="0" lvl="0" marL="342900" marR="0" rtl="0">
              <a:lnSpc>
                <a:spcPct val="150000"/>
              </a:lnSpc>
              <a:spcBef>
                <a:spcPct val="0"/>
              </a:spcBef>
              <a:spcAft>
                <a:spcPct val="0"/>
              </a:spcAft>
              <a:buClrTx/>
              <a:buSzTx/>
              <a:buFont typeface="Wingdings" panose="05000000000000000000" charset="0"/>
              <a:buChar char="v"/>
            </a:pPr>
            <a:r>
              <a:rPr altLang="en-US" baseline="0" b="1" cap="none" dirty="0" sz="2000" i="0" kern="1200" kumimoji="0" lang="en-GB" noProof="0" normalizeH="0" spc="0" strike="noStrike" u="none">
                <a:ln>
                  <a:noFill/>
                </a:ln>
                <a:solidFill>
                  <a:srgbClr val="0D0D0D"/>
                </a:solidFill>
                <a:effectLst/>
                <a:uLnTx/>
                <a:uFillTx/>
                <a:latin typeface="Times New Roman" panose="02020603050405020304" pitchFamily="18" charset="0"/>
                <a:ea typeface="WenQuanYi Micro Hei"/>
                <a:cs typeface="Times New Roman" panose="02020603050405020304" pitchFamily="18" charset="0"/>
              </a:rPr>
              <a:t>Platform Independence:</a:t>
            </a:r>
            <a:r>
              <a:rPr altLang="en-US" baseline="0" b="0" cap="none" dirty="0" sz="2000" i="0" kern="1200" kumimoji="0" lang="en-GB" noProof="0" normalizeH="0" spc="0" strike="noStrike" u="none">
                <a:ln>
                  <a:noFill/>
                </a:ln>
                <a:solidFill>
                  <a:srgbClr val="0D0D0D"/>
                </a:solidFill>
                <a:effectLst/>
                <a:uLnTx/>
                <a:uFillTx/>
                <a:latin typeface="Times New Roman" panose="02020603050405020304" pitchFamily="18" charset="0"/>
                <a:ea typeface="WenQuanYi Micro Hei"/>
                <a:cs typeface="Times New Roman" panose="02020603050405020304" pitchFamily="18" charset="0"/>
              </a:rPr>
              <a:t> Runs on any system with Java support.</a:t>
            </a:r>
            <a:endParaRPr altLang="en-US" baseline="0" b="0" cap="none" dirty="0" sz="2000" i="0" kern="1200" kumimoji="0" lang="en-GB" noProof="0" normalizeH="0" spc="0" strike="noStrike" u="none">
              <a:ln>
                <a:noFill/>
              </a:ln>
              <a:solidFill>
                <a:srgbClr val="0D0D0D"/>
              </a:solidFill>
              <a:effectLst/>
              <a:uLnTx/>
              <a:uFillTx/>
              <a:latin typeface="Times New Roman" panose="02020603050405020304" pitchFamily="18" charset="0"/>
              <a:ea typeface="WenQuanYi Micro Hei"/>
              <a:cs typeface="Times New Roman" panose="02020603050405020304" pitchFamily="18" charset="0"/>
            </a:endParaRPr>
          </a:p>
          <a:p>
            <a:pPr algn="just" defTabSz="457200" eaLnBrk="0" fontAlgn="base" hangingPunct="0" indent="-342900" latinLnBrk="0" lvl="0" marL="342900" marR="0" rtl="0">
              <a:lnSpc>
                <a:spcPct val="150000"/>
              </a:lnSpc>
              <a:spcBef>
                <a:spcPct val="0"/>
              </a:spcBef>
              <a:spcAft>
                <a:spcPct val="0"/>
              </a:spcAft>
              <a:buClrTx/>
              <a:buSzTx/>
              <a:buFont typeface="Wingdings" panose="05000000000000000000" charset="0"/>
              <a:buChar char="v"/>
            </a:pPr>
            <a:r>
              <a:rPr altLang="en-US" baseline="0" b="1" cap="none" dirty="0" sz="2000" i="0" kern="1200" kumimoji="0" lang="en-GB" noProof="0" normalizeH="0" spc="0" strike="noStrike" u="none">
                <a:ln>
                  <a:noFill/>
                </a:ln>
                <a:solidFill>
                  <a:srgbClr val="0D0D0D"/>
                </a:solidFill>
                <a:effectLst/>
                <a:uLnTx/>
                <a:uFillTx/>
                <a:latin typeface="Times New Roman" panose="02020603050405020304" pitchFamily="18" charset="0"/>
                <a:ea typeface="WenQuanYi Micro Hei"/>
                <a:cs typeface="Times New Roman" panose="02020603050405020304" pitchFamily="18" charset="0"/>
              </a:rPr>
              <a:t>Educational Value:</a:t>
            </a:r>
            <a:r>
              <a:rPr altLang="en-US" baseline="0" b="0" cap="none" dirty="0" sz="2000" i="0" kern="1200" kumimoji="0" lang="en-GB" noProof="0" normalizeH="0" spc="0" strike="noStrike" u="none">
                <a:ln>
                  <a:noFill/>
                </a:ln>
                <a:solidFill>
                  <a:srgbClr val="0D0D0D"/>
                </a:solidFill>
                <a:effectLst/>
                <a:uLnTx/>
                <a:uFillTx/>
                <a:latin typeface="Times New Roman" panose="02020603050405020304" pitchFamily="18" charset="0"/>
                <a:ea typeface="WenQuanYi Micro Hei"/>
                <a:cs typeface="Times New Roman" panose="02020603050405020304" pitchFamily="18" charset="0"/>
              </a:rPr>
              <a:t> Demonstrates OOP, GUI programming, and event handling concepts.</a:t>
            </a:r>
            <a:endParaRPr altLang="en-US" baseline="0" b="0" cap="none" dirty="0" sz="2000" i="0" kern="1200" kumimoji="0" lang="en-GB" noProof="0" normalizeH="0" spc="0" strike="noStrike" u="none">
              <a:ln>
                <a:noFill/>
              </a:ln>
              <a:solidFill>
                <a:srgbClr val="0D0D0D"/>
              </a:solidFill>
              <a:effectLst/>
              <a:uLnTx/>
              <a:uFillTx/>
              <a:latin typeface="Times New Roman" panose="02020603050405020304" pitchFamily="18" charset="0"/>
              <a:ea typeface="WenQuanYi Micro Hei"/>
              <a:cs typeface="Times New Roman" panose="02020603050405020304" pitchFamily="18" charset="0"/>
            </a:endParaRPr>
          </a:p>
          <a:p>
            <a:pPr algn="l" defTabSz="457200" eaLnBrk="0" fontAlgn="base" hangingPunct="0" indent="-285750" latinLnBrk="0" lvl="0" marL="285750" marR="0" rtl="0">
              <a:lnSpc>
                <a:spcPct val="100000"/>
              </a:lnSpc>
              <a:spcBef>
                <a:spcPct val="0"/>
              </a:spcBef>
              <a:spcAft>
                <a:spcPct val="0"/>
              </a:spcAft>
              <a:buClrTx/>
              <a:buSzTx/>
              <a:buFont typeface="Wingdings" panose="05000000000000000000" charset="0"/>
              <a:buChar char="v"/>
            </a:pPr>
            <a:endParaRPr altLang="en-US" baseline="0" b="0" cap="none" dirty="0" sz="1800" i="0" kern="1200" kumimoji="0" lang="en-GB" noProof="0" normalizeH="0" spc="0" strike="noStrike" u="none">
              <a:ln>
                <a:noFill/>
              </a:ln>
              <a:solidFill>
                <a:schemeClr val="tx1"/>
              </a:solidFill>
              <a:effectLst/>
              <a:uLnTx/>
              <a:uFillTx/>
              <a:latin typeface="Times New Roman" panose="02020603050405020304" pitchFamily="18" charset="0"/>
              <a:ea typeface="WenQuanYi Micro Hei"/>
              <a:cs typeface="Times New Roman" panose="02020603050405020304" pitchFamily="18" charset="0"/>
            </a:endParaRPr>
          </a:p>
        </p:txBody>
      </p:sp>
    </p:spTree>
  </p:cSld>
  <p:clrMapOvr>
    <a:masterClrMapping/>
  </p:clrMapOvr>
  <p:transition spd="slow"/>
  <p:timing/>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Calibri"/>
        <a:ea typeface="WenQuanYi Micro Hei"/>
        <a:cs typeface="WenQuanYi Micro Hei"/>
      </a:majorFont>
      <a:minorFont>
        <a:latin typeface="Calibri"/>
        <a:ea typeface="WenQuanYi Micro Hei"/>
        <a:cs typeface="WenQuanYi Micro Hei"/>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ahLst/>
          <a:rect l="0" t="0" r="0" b="0"/>
          <a:pathLst/>
        </a:custGeom>
        <a:solidFill>
          <a:srgbClr val="00B8FF"/>
        </a:solidFill>
        <a:ln w="9525" cap="flat" cmpd="sng" algn="ctr">
          <a:solidFill>
            <a:schemeClr val="tx1"/>
          </a:solidFill>
          <a:prstDash val="solid"/>
          <a:round/>
          <a:headEnd type="none" w="med" len="med"/>
          <a:tailEnd type="none" w="med" len="med"/>
        </a:ln>
      </a:spPr>
      <a:bodyPr anchor="t" anchorCtr="0" bIns="45720" compatLnSpc="1" lIns="91440" numCol="1" rIns="91440" tIns="45720" vert="horz" wrap="square"/>
      <a:lstStyle>
        <a:defPPr algn="l" defTabSz="457200" eaLnBrk="1" fontAlgn="base" hangingPunct="0" indent="0" latinLnBrk="0" marL="0" marR="0" rtl="0">
          <a:lnSpc>
            <a:spcPct val="93000"/>
          </a:lnSpc>
          <a:spcBef>
            <a:spcPct val="0"/>
          </a:spcBef>
          <a:spcAft>
            <a:spcPct val="0"/>
          </a:spcAft>
          <a:buClr>
            <a:srgbClr val="000000"/>
          </a:buClr>
          <a:buSzPct val="100000"/>
          <a:buFont typeface="Times New Roman" panose="02020603050405020304" pitchFamily="18" charset="0"/>
          <a:buNone/>
          <a:defRPr baseline="0" b="0" cap="none" sz="1800" i="0" kumimoji="0" lang="en-GB" normalizeH="0" strike="noStrike" u="none" smtClean="0">
            <a:ln>
              <a:noFill/>
            </a:ln>
            <a:effectLst/>
            <a:latin typeface="Arial" panose="020B0604020202020204" pitchFamily="34" charset="0"/>
          </a:defRPr>
        </a:defPPr>
      </a:lstStyle>
    </a:spDef>
    <a:lnDef>
      <a:spPr bwMode="auto">
        <a:xfrm>
          <a:off x="0" y="0"/>
          <a:ext cx="1" cy="1"/>
        </a:xfrm>
        <a:custGeom>
          <a:avLst/>
          <a:ahLst/>
          <a:rect l="0" t="0" r="0" b="0"/>
          <a:pathLst/>
        </a:custGeom>
        <a:solidFill>
          <a:srgbClr val="00B8FF"/>
        </a:solidFill>
        <a:ln w="9525" cap="flat" cmpd="sng" algn="ctr">
          <a:solidFill>
            <a:schemeClr val="tx1"/>
          </a:solidFill>
          <a:prstDash val="solid"/>
          <a:round/>
          <a:headEnd type="none" w="med" len="med"/>
          <a:tailEnd type="none" w="med" len="med"/>
        </a:ln>
      </a:spPr>
      <a:bodyPr anchor="t" anchorCtr="0" bIns="45720" compatLnSpc="1" lIns="91440" numCol="1" rIns="91440" tIns="45720" vert="horz" wrap="square"/>
      <a:lstStyle>
        <a:defPPr algn="l" defTabSz="457200" eaLnBrk="1" fontAlgn="base" hangingPunct="0" indent="0" latinLnBrk="0" marL="0" marR="0" rtl="0">
          <a:lnSpc>
            <a:spcPct val="93000"/>
          </a:lnSpc>
          <a:spcBef>
            <a:spcPct val="0"/>
          </a:spcBef>
          <a:spcAft>
            <a:spcPct val="0"/>
          </a:spcAft>
          <a:buClr>
            <a:srgbClr val="000000"/>
          </a:buClr>
          <a:buSzPct val="100000"/>
          <a:buFont typeface="Times New Roman" panose="02020603050405020304" pitchFamily="18" charset="0"/>
          <a:buNone/>
          <a:defRPr baseline="0" b="0" cap="none" sz="1800" i="0" kumimoji="0" lang="en-GB" normalizeH="0" strike="noStrike" u="none" smtClean="0">
            <a:ln>
              <a:noFill/>
            </a:ln>
            <a:effectLst/>
            <a:latin typeface="Arial" panose="020B0604020202020204" pitchFamily="34"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Calibri"/>
        <a:ea typeface="WenQuanYi Micro Hei"/>
        <a:cs typeface="WenQuanYi Micro Hei"/>
      </a:majorFont>
      <a:minorFont>
        <a:latin typeface="Calibri"/>
        <a:ea typeface="WenQuanYi Micro Hei"/>
        <a:cs typeface="WenQuanYi Micro Hei"/>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ahLst/>
          <a:rect l="0" t="0" r="0" b="0"/>
          <a:pathLst/>
        </a:custGeom>
        <a:solidFill>
          <a:srgbClr val="00B8FF"/>
        </a:solidFill>
        <a:ln w="9525" cap="flat" cmpd="sng" algn="ctr">
          <a:solidFill>
            <a:schemeClr val="tx1"/>
          </a:solidFill>
          <a:prstDash val="solid"/>
          <a:round/>
          <a:headEnd type="none" w="med" len="med"/>
          <a:tailEnd type="none" w="med" len="med"/>
        </a:ln>
      </a:spPr>
      <a:bodyPr anchor="t" anchorCtr="0" bIns="45720" compatLnSpc="1" lIns="91440" numCol="1" rIns="91440" tIns="45720" vert="horz" wrap="square"/>
      <a:lstStyle>
        <a:defPPr algn="l" defTabSz="457200" eaLnBrk="1" fontAlgn="base" hangingPunct="0" indent="0" latinLnBrk="0" marL="0" marR="0" rtl="0">
          <a:lnSpc>
            <a:spcPct val="93000"/>
          </a:lnSpc>
          <a:spcBef>
            <a:spcPct val="0"/>
          </a:spcBef>
          <a:spcAft>
            <a:spcPct val="0"/>
          </a:spcAft>
          <a:buClr>
            <a:srgbClr val="000000"/>
          </a:buClr>
          <a:buSzPct val="100000"/>
          <a:buFont typeface="Times New Roman" panose="02020603050405020304" pitchFamily="18" charset="0"/>
          <a:buNone/>
          <a:defRPr baseline="0" b="0" cap="none" sz="1800" i="0" kumimoji="0" lang="en-GB" normalizeH="0" strike="noStrike" u="none" smtClean="0">
            <a:ln>
              <a:noFill/>
            </a:ln>
            <a:effectLst/>
            <a:latin typeface="Arial" panose="020B0604020202020204" pitchFamily="34" charset="0"/>
          </a:defRPr>
        </a:defPPr>
      </a:lstStyle>
    </a:spDef>
    <a:lnDef>
      <a:spPr bwMode="auto">
        <a:xfrm>
          <a:off x="0" y="0"/>
          <a:ext cx="1" cy="1"/>
        </a:xfrm>
        <a:custGeom>
          <a:avLst/>
          <a:ahLst/>
          <a:rect l="0" t="0" r="0" b="0"/>
          <a:pathLst/>
        </a:custGeom>
        <a:solidFill>
          <a:srgbClr val="00B8FF"/>
        </a:solidFill>
        <a:ln w="9525" cap="flat" cmpd="sng" algn="ctr">
          <a:solidFill>
            <a:schemeClr val="tx1"/>
          </a:solidFill>
          <a:prstDash val="solid"/>
          <a:round/>
          <a:headEnd type="none" w="med" len="med"/>
          <a:tailEnd type="none" w="med" len="med"/>
        </a:ln>
      </a:spPr>
      <a:bodyPr anchor="t" anchorCtr="0" bIns="45720" compatLnSpc="1" lIns="91440" numCol="1" rIns="91440" tIns="45720" vert="horz" wrap="square"/>
      <a:lstStyle>
        <a:defPPr algn="l" defTabSz="457200" eaLnBrk="1" fontAlgn="base" hangingPunct="0" indent="0" latinLnBrk="0" marL="0" marR="0" rtl="0">
          <a:lnSpc>
            <a:spcPct val="93000"/>
          </a:lnSpc>
          <a:spcBef>
            <a:spcPct val="0"/>
          </a:spcBef>
          <a:spcAft>
            <a:spcPct val="0"/>
          </a:spcAft>
          <a:buClr>
            <a:srgbClr val="000000"/>
          </a:buClr>
          <a:buSzPct val="100000"/>
          <a:buFont typeface="Times New Roman" panose="02020603050405020304" pitchFamily="18" charset="0"/>
          <a:buNone/>
          <a:defRPr baseline="0" b="0" cap="none" sz="1800" i="0" kumimoji="0" lang="en-GB" normalizeH="0" strike="noStrike" u="none" smtClean="0">
            <a:ln>
              <a:noFill/>
            </a:ln>
            <a:effectLst/>
            <a:latin typeface="Arial" panose="020B0604020202020204" pitchFamily="34"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Application>WPS Presentation</Application>
  <ScaleCrop>0</ScaleCrop>
  <LinksUpToDate>0</LinksUpToDate>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Prithika Arumugam</dc:creator>
  <cp:lastModifiedBy>Bala Don</cp:lastModifiedBy>
  <dcterms:created xsi:type="dcterms:W3CDTF">2018-05-02T21:24:00Z</dcterms:created>
  <dcterms:modified xsi:type="dcterms:W3CDTF">2024-12-03T14:33:05Z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4" name="HyperlinksChanged">
    <vt:bool>false</vt:bool>
  </property>
  <property fmtid="{D5CDD505-2E9C-101B-9397-08002B2CF9AE}" pid="5" name="LinksUpToDate">
    <vt:bool>false</vt:bool>
  </property>
  <property fmtid="{D5CDD505-2E9C-101B-9397-08002B2CF9AE}" pid="8" name="PresentationFormat">
    <vt:lpwstr>On-screen Show (4:3)</vt:lpwstr>
  </property>
  <property fmtid="{D5CDD505-2E9C-101B-9397-08002B2CF9AE}" pid="9" name="ScaleCrop">
    <vt:bool>false</vt:bool>
  </property>
  <property fmtid="{D5CDD505-2E9C-101B-9397-08002B2CF9AE}" pid="10" name="ShareDoc">
    <vt:bool>false</vt:bool>
  </property>
  <property fmtid="{D5CDD505-2E9C-101B-9397-08002B2CF9AE}" pid="12" name="ICV">
    <vt:lpwstr>468b0a441b7f45db8a928dc1a6b50414</vt:lpwstr>
  </property>
  <property fmtid="{D5CDD505-2E9C-101B-9397-08002B2CF9AE}" pid="13" name="KSOProductBuildVer">
    <vt:lpwstr>2057-12.2.0.18911</vt:lpwstr>
  </property>
</Properties>
</file>