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5143500" cx="9144000"/>
  <p:notesSz cx="6797675" cy="9926638"/>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33CCFF"/>
    <a:srgbClr val="A9ACEF"/>
    <a:srgbClr val="0000CC"/>
    <a:srgbClr val="A50021"/>
    <a:srgbClr val="663300"/>
    <a:srgbClr val="00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8130" autoAdjust="0"/>
    <p:restoredTop sz="87621" autoAdjust="0"/>
  </p:normalViewPr>
  <p:slideViewPr>
    <p:cSldViewPr>
      <p:cViewPr varScale="1">
        <p:scale>
          <a:sx n="87" d="100"/>
          <a:sy n="87" d="100"/>
        </p:scale>
        <p:origin x="582" y="3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31" name="Header Placeholder 1"/>
          <p:cNvSpPr>
            <a:spLocks noGrp="1"/>
          </p:cNvSpPr>
          <p:nvPr>
            <p:ph type="hdr" sz="quarter"/>
          </p:nvPr>
        </p:nvSpPr>
        <p:spPr>
          <a:xfrm>
            <a:off x="0" y="0"/>
            <a:ext cx="2946400" cy="495300"/>
          </a:xfrm>
          <a:prstGeom prst="rect"/>
        </p:spPr>
        <p:txBody>
          <a:bodyPr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32" name="Date Placeholder 2"/>
          <p:cNvSpPr>
            <a:spLocks noGrp="1"/>
          </p:cNvSpPr>
          <p:nvPr>
            <p:ph type="dt" sz="quarter" idx="1"/>
          </p:nvPr>
        </p:nvSpPr>
        <p:spPr>
          <a:xfrm>
            <a:off x="3849688" y="0"/>
            <a:ext cx="2946400" cy="495300"/>
          </a:xfrm>
          <a:prstGeom prst="rect"/>
        </p:spPr>
        <p:txBody>
          <a:bodyPr bIns="47786" lIns="95571" rIns="95571" rtlCol="0" tIns="47786" vert="horz"/>
          <a:lstStyle>
            <a:lvl1pPr algn="r" eaLnBrk="1" fontAlgn="auto" hangingPunct="1">
              <a:spcBef>
                <a:spcPts val="0"/>
              </a:spcBef>
              <a:spcAft>
                <a:spcPts val="0"/>
              </a:spcAft>
              <a:defRPr sz="1300">
                <a:latin typeface="+mn-lt"/>
                <a:cs typeface="+mn-cs"/>
              </a:defRPr>
            </a:lvl1pPr>
          </a:lstStyle>
          <a:p>
            <a:fld id="{14FDCBBC-8C6D-4B91-8E0F-7F7539A60517}" type="datetimeFigureOut">
              <a:rPr lang="en-US"/>
              <a:t>11/21/2024</a:t>
            </a:fld>
            <a:endParaRPr dirty="0" lang="en-US"/>
          </a:p>
        </p:txBody>
      </p:sp>
      <p:sp>
        <p:nvSpPr>
          <p:cNvPr id="1048733" name="Footer Placeholder 3"/>
          <p:cNvSpPr>
            <a:spLocks noGrp="1"/>
          </p:cNvSpPr>
          <p:nvPr>
            <p:ph type="ftr" sz="quarter" idx="2"/>
          </p:nvPr>
        </p:nvSpPr>
        <p:spPr>
          <a:xfrm>
            <a:off x="0" y="9429750"/>
            <a:ext cx="2946400" cy="495300"/>
          </a:xfrm>
          <a:prstGeom prst="rect"/>
        </p:spPr>
        <p:txBody>
          <a:bodyPr anchor="b"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34" name="Slide Number Placeholder 4"/>
          <p:cNvSpPr>
            <a:spLocks noGrp="1"/>
          </p:cNvSpPr>
          <p:nvPr>
            <p:ph type="sldNum" sz="quarter" idx="3"/>
          </p:nvPr>
        </p:nvSpPr>
        <p:spPr>
          <a:xfrm>
            <a:off x="3849688" y="9429750"/>
            <a:ext cx="2946400" cy="495300"/>
          </a:xfrm>
          <a:prstGeom prst="rect"/>
        </p:spPr>
        <p:txBody>
          <a:bodyPr anchor="b" anchorCtr="0" bIns="47786" compatLnSpc="1" lIns="95571" numCol="1" rIns="95571" tIns="47786" vert="horz" wrap="square">
            <a:prstTxWarp prst="textNoShape"/>
          </a:bodyPr>
          <a:lstStyle>
            <a:lvl1pPr algn="r" eaLnBrk="1" hangingPunct="1">
              <a:defRPr sz="1300" smtClean="0">
                <a:latin typeface="Calibri" pitchFamily="34" charset="0"/>
              </a:defRPr>
            </a:lvl1pPr>
          </a:lstStyle>
          <a:p>
            <a:fld id="{2952E2ED-3A02-491C-A9B8-DFEE216EB3A7}" type="slidenum">
              <a:rPr altLang="en-US" lang="en-US"/>
              <a:t>‹#›</a:t>
            </a:fld>
            <a:endParaRPr altLang="en-US" lang="en-US"/>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25" name="Header Placeholder 1"/>
          <p:cNvSpPr>
            <a:spLocks noGrp="1"/>
          </p:cNvSpPr>
          <p:nvPr>
            <p:ph type="hdr" sz="quarter"/>
          </p:nvPr>
        </p:nvSpPr>
        <p:spPr>
          <a:xfrm>
            <a:off x="0" y="0"/>
            <a:ext cx="2946400" cy="495300"/>
          </a:xfrm>
          <a:prstGeom prst="rect"/>
        </p:spPr>
        <p:txBody>
          <a:bodyPr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26" name="Date Placeholder 2"/>
          <p:cNvSpPr>
            <a:spLocks noGrp="1"/>
          </p:cNvSpPr>
          <p:nvPr>
            <p:ph type="dt" idx="1"/>
          </p:nvPr>
        </p:nvSpPr>
        <p:spPr>
          <a:xfrm>
            <a:off x="3849688" y="0"/>
            <a:ext cx="2946400" cy="495300"/>
          </a:xfrm>
          <a:prstGeom prst="rect"/>
        </p:spPr>
        <p:txBody>
          <a:bodyPr bIns="47786" lIns="95571" rIns="95571" rtlCol="0" tIns="47786" vert="horz"/>
          <a:lstStyle>
            <a:lvl1pPr algn="r" eaLnBrk="1" fontAlgn="auto" hangingPunct="1">
              <a:spcBef>
                <a:spcPts val="0"/>
              </a:spcBef>
              <a:spcAft>
                <a:spcPts val="0"/>
              </a:spcAft>
              <a:defRPr sz="1300">
                <a:latin typeface="+mn-lt"/>
                <a:cs typeface="+mn-cs"/>
              </a:defRPr>
            </a:lvl1pPr>
          </a:lstStyle>
          <a:p>
            <a:fld id="{061F6FC2-9645-479A-A309-27B8F5654211}" type="datetimeFigureOut">
              <a:rPr lang="en-US"/>
              <a:t>11/21/2024</a:t>
            </a:fld>
            <a:endParaRPr dirty="0" lang="en-US"/>
          </a:p>
        </p:txBody>
      </p:sp>
      <p:sp>
        <p:nvSpPr>
          <p:cNvPr id="1048727" name="Slide Image Placeholder 3"/>
          <p:cNvSpPr>
            <a:spLocks noChangeAspect="1" noRot="1" noGrp="1"/>
          </p:cNvSpPr>
          <p:nvPr>
            <p:ph type="sldImg" idx="2"/>
          </p:nvPr>
        </p:nvSpPr>
        <p:spPr>
          <a:xfrm>
            <a:off x="92075" y="746125"/>
            <a:ext cx="6613525" cy="3721100"/>
          </a:xfrm>
          <a:prstGeom prst="rect"/>
          <a:noFill/>
          <a:ln w="12700">
            <a:solidFill>
              <a:prstClr val="black"/>
            </a:solidFill>
          </a:ln>
        </p:spPr>
        <p:txBody>
          <a:bodyPr anchor="ctr" bIns="47786" lIns="95571" rIns="95571" rtlCol="0" tIns="47786" vert="horz"/>
          <a:p>
            <a:pPr lvl="0"/>
            <a:endParaRPr dirty="0" lang="en-US" noProof="0"/>
          </a:p>
        </p:txBody>
      </p:sp>
      <p:sp>
        <p:nvSpPr>
          <p:cNvPr id="1048728" name="Notes Placeholder 4"/>
          <p:cNvSpPr>
            <a:spLocks noGrp="1"/>
          </p:cNvSpPr>
          <p:nvPr>
            <p:ph type="body" sz="quarter" idx="3"/>
          </p:nvPr>
        </p:nvSpPr>
        <p:spPr>
          <a:xfrm>
            <a:off x="679450" y="4714875"/>
            <a:ext cx="5438775" cy="4465638"/>
          </a:xfrm>
          <a:prstGeom prst="rect"/>
        </p:spPr>
        <p:txBody>
          <a:bodyPr bIns="47786" lIns="95571" rIns="95571" rtlCol="0" tIns="47786"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9" name="Footer Placeholder 5"/>
          <p:cNvSpPr>
            <a:spLocks noGrp="1"/>
          </p:cNvSpPr>
          <p:nvPr>
            <p:ph type="ftr" sz="quarter" idx="4"/>
          </p:nvPr>
        </p:nvSpPr>
        <p:spPr>
          <a:xfrm>
            <a:off x="0" y="9429750"/>
            <a:ext cx="2946400" cy="495300"/>
          </a:xfrm>
          <a:prstGeom prst="rect"/>
        </p:spPr>
        <p:txBody>
          <a:bodyPr anchor="b" bIns="47786" lIns="95571" rIns="95571" rtlCol="0" tIns="47786" vert="horz"/>
          <a:lstStyle>
            <a:lvl1pPr algn="l" eaLnBrk="1" fontAlgn="auto" hangingPunct="1">
              <a:spcBef>
                <a:spcPts val="0"/>
              </a:spcBef>
              <a:spcAft>
                <a:spcPts val="0"/>
              </a:spcAft>
              <a:defRPr sz="1300">
                <a:latin typeface="+mn-lt"/>
                <a:cs typeface="+mn-cs"/>
              </a:defRPr>
            </a:lvl1pPr>
          </a:lstStyle>
          <a:p>
            <a:endParaRPr lang="en-US"/>
          </a:p>
        </p:txBody>
      </p:sp>
      <p:sp>
        <p:nvSpPr>
          <p:cNvPr id="1048730" name="Slide Number Placeholder 6"/>
          <p:cNvSpPr>
            <a:spLocks noGrp="1"/>
          </p:cNvSpPr>
          <p:nvPr>
            <p:ph type="sldNum" sz="quarter" idx="5"/>
          </p:nvPr>
        </p:nvSpPr>
        <p:spPr>
          <a:xfrm>
            <a:off x="3849688" y="9429750"/>
            <a:ext cx="2946400" cy="495300"/>
          </a:xfrm>
          <a:prstGeom prst="rect"/>
        </p:spPr>
        <p:txBody>
          <a:bodyPr anchor="b" anchorCtr="0" bIns="47786" compatLnSpc="1" lIns="95571" numCol="1" rIns="95571" tIns="47786" vert="horz" wrap="square">
            <a:prstTxWarp prst="textNoShape"/>
          </a:bodyPr>
          <a:lstStyle>
            <a:lvl1pPr algn="r" eaLnBrk="1" hangingPunct="1">
              <a:defRPr sz="1300" smtClean="0">
                <a:latin typeface="Calibri" pitchFamily="34" charset="0"/>
              </a:defRPr>
            </a:lvl1pPr>
          </a:lstStyle>
          <a:p>
            <a:fld id="{F2D8CC3F-ADB2-4AF7-880C-111F7E6C7FE6}" type="slidenum">
              <a:rPr altLang="en-US" lang="en-US"/>
              <a:t>‹#›</a:t>
            </a:fld>
            <a:endParaRPr altLang="en-US" lang="en-US"/>
          </a:p>
        </p:txBody>
      </p:sp>
    </p:spTree>
  </p:cSld>
  <p:clrMap accent1="accent1" accent2="accent2" accent3="accent3" accent4="accent4" accent5="accent5" accent6="accent6" bg1="lt1" bg2="lt2" tx1="dk1" tx2="dk2" hlink="hlink" folHlink="folHlink"/>
  <p:hf dt="0" ftr="0" hdr="0" sldNum="1"/>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marL="2286000" rtl="0">
      <a:defRPr sz="1200" kern="1200">
        <a:solidFill>
          <a:schemeClr val="tx1"/>
        </a:solidFill>
        <a:latin typeface="+mn-lt"/>
        <a:ea typeface="+mn-ea"/>
        <a:cs typeface="+mn-cs"/>
      </a:defRPr>
    </a:lvl6pPr>
    <a:lvl7pPr algn="l" marL="2743200" rtl="0">
      <a:defRPr sz="1200" kern="1200">
        <a:solidFill>
          <a:schemeClr val="tx1"/>
        </a:solidFill>
        <a:latin typeface="+mn-lt"/>
        <a:ea typeface="+mn-ea"/>
        <a:cs typeface="+mn-cs"/>
      </a:defRPr>
    </a:lvl7pPr>
    <a:lvl8pPr algn="l" marL="3200400" rtl="0">
      <a:defRPr sz="1200" kern="1200">
        <a:solidFill>
          <a:schemeClr val="tx1"/>
        </a:solidFill>
        <a:latin typeface="+mn-lt"/>
        <a:ea typeface="+mn-ea"/>
        <a:cs typeface="+mn-cs"/>
      </a:defRPr>
    </a:lvl8pPr>
    <a:lvl9pPr algn="l"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65"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1048666" name="Subtitle 8"/>
          <p:cNvSpPr>
            <a:spLocks noGrp="1"/>
          </p:cNvSpPr>
          <p:nvPr>
            <p:ph type="subTitle" idx="1"/>
          </p:nvPr>
        </p:nvSpPr>
        <p:spPr>
          <a:xfrm>
            <a:off x="1219200" y="3843338"/>
            <a:ext cx="6858000" cy="400050"/>
          </a:xfrm>
        </p:spPr>
        <p:txBody>
          <a:bodyPr/>
          <a:lstStyle>
            <a:lvl1pPr algn="r" indent="0" marL="0">
              <a:buNone/>
              <a:defRPr sz="2000">
                <a:solidFill>
                  <a:schemeClr val="tx2"/>
                </a:solidFill>
                <a:latin typeface="+mj-lt"/>
                <a:ea typeface="+mj-ea"/>
                <a:cs typeface="+mj-cs"/>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67" name="Date Placeholder 27"/>
          <p:cNvSpPr>
            <a:spLocks noGrp="1"/>
          </p:cNvSpPr>
          <p:nvPr>
            <p:ph type="dt" sz="half" idx="10"/>
          </p:nvPr>
        </p:nvSpPr>
        <p:spPr>
          <a:xfrm>
            <a:off x="6400800" y="4766310"/>
            <a:ext cx="2286000" cy="274320"/>
          </a:xfrm>
        </p:spPr>
        <p:txBody>
          <a:bodyPr/>
          <a:lstStyle>
            <a:lvl1pPr>
              <a:defRPr sz="1400"/>
            </a:lvl1pPr>
          </a:lstStyle>
          <a:p>
            <a:fld id="{EDD62464-91D3-48B5-AF18-AC74D9BF9633}" type="datetime3">
              <a:rPr lang="en-US" smtClean="0"/>
              <a:t>21 November 2024</a:t>
            </a:fld>
            <a:endParaRPr dirty="0" lang="en-US"/>
          </a:p>
        </p:txBody>
      </p:sp>
      <p:sp>
        <p:nvSpPr>
          <p:cNvPr id="1048668" name="Footer Placeholder 16"/>
          <p:cNvSpPr>
            <a:spLocks noGrp="1"/>
          </p:cNvSpPr>
          <p:nvPr>
            <p:ph type="ftr" sz="quarter" idx="11"/>
          </p:nvPr>
        </p:nvSpPr>
        <p:spPr>
          <a:xfrm>
            <a:off x="2898648" y="4766310"/>
            <a:ext cx="3474720" cy="274320"/>
          </a:xfrm>
        </p:spPr>
        <p:txBody>
          <a:bodyPr/>
          <a:p>
            <a:r>
              <a:rPr lang="en-US"/>
              <a:t>EGB1201 – JAVA PROGRAMMING –PROJECT REVIEW 2 </a:t>
            </a:r>
            <a:endParaRPr dirty="0" lang="en-US"/>
          </a:p>
        </p:txBody>
      </p:sp>
      <p:sp>
        <p:nvSpPr>
          <p:cNvPr id="1048669" name="Slide Number Placeholder 28"/>
          <p:cNvSpPr>
            <a:spLocks noGrp="1"/>
          </p:cNvSpPr>
          <p:nvPr>
            <p:ph type="sldNum" sz="quarter" idx="12"/>
          </p:nvPr>
        </p:nvSpPr>
        <p:spPr>
          <a:xfrm>
            <a:off x="1216152" y="4766310"/>
            <a:ext cx="1219200" cy="274320"/>
          </a:xfrm>
        </p:spPr>
        <p:txBody>
          <a:bodyPr/>
          <a:p>
            <a:fld id="{C0A8E10E-36D1-42AB-939C-34BEB33CD9E4}" type="slidenum">
              <a:rPr altLang="en-US" lang="en-US" smtClean="0"/>
              <a:t>‹#›</a:t>
            </a:fld>
            <a:endParaRPr altLang="en-US" lang="en-US"/>
          </a:p>
        </p:txBody>
      </p:sp>
      <p:sp>
        <p:nvSpPr>
          <p:cNvPr id="1048670" name="Rectangle 20"/>
          <p:cNvSpPr/>
          <p:nvPr/>
        </p:nvSpPr>
        <p:spPr>
          <a:xfrm>
            <a:off x="904875" y="2736056"/>
            <a:ext cx="7315200" cy="96012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1" name="Rectangle 32"/>
          <p:cNvSpPr/>
          <p:nvPr/>
        </p:nvSpPr>
        <p:spPr>
          <a:xfrm>
            <a:off x="914400" y="3786188"/>
            <a:ext cx="7315200" cy="514350"/>
          </a:xfrm>
          <a:prstGeom prst="rect"/>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2" name="Rectangle 21"/>
          <p:cNvSpPr/>
          <p:nvPr/>
        </p:nvSpPr>
        <p:spPr>
          <a:xfrm>
            <a:off x="904875" y="2736056"/>
            <a:ext cx="228600" cy="96012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3" name="Rectangle 31"/>
          <p:cNvSpPr/>
          <p:nvPr/>
        </p:nvSpPr>
        <p:spPr>
          <a:xfrm>
            <a:off x="914400" y="3786188"/>
            <a:ext cx="228600" cy="514350"/>
          </a:xfrm>
          <a:prstGeom prst="rect"/>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91" name="Title 1"/>
          <p:cNvSpPr>
            <a:spLocks noGrp="1"/>
          </p:cNvSpPr>
          <p:nvPr>
            <p:ph type="title"/>
          </p:nvPr>
        </p:nvSpPr>
        <p:spPr/>
        <p:txBody>
          <a:bodyPr/>
          <a:p>
            <a:r>
              <a:rPr kumimoji="0" lang="en-US"/>
              <a:t>Click to edit Master title style</a:t>
            </a:r>
          </a:p>
        </p:txBody>
      </p:sp>
      <p:sp>
        <p:nvSpPr>
          <p:cNvPr id="1048692"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93" name="Date Placeholder 3"/>
          <p:cNvSpPr>
            <a:spLocks noGrp="1"/>
          </p:cNvSpPr>
          <p:nvPr>
            <p:ph type="dt" sz="half" idx="10"/>
          </p:nvPr>
        </p:nvSpPr>
        <p:spPr/>
        <p:txBody>
          <a:bodyPr/>
          <a:p>
            <a:fld id="{539A3B33-C0B7-41A2-B02D-6B795B806535}" type="datetime3">
              <a:rPr lang="en-US" smtClean="0"/>
              <a:t>21 November 2024</a:t>
            </a:fld>
            <a:endParaRPr dirty="0" lang="en-US"/>
          </a:p>
        </p:txBody>
      </p:sp>
      <p:sp>
        <p:nvSpPr>
          <p:cNvPr id="1048694" name="Footer Placeholder 4"/>
          <p:cNvSpPr>
            <a:spLocks noGrp="1"/>
          </p:cNvSpPr>
          <p:nvPr>
            <p:ph type="ftr" sz="quarter" idx="11"/>
          </p:nvPr>
        </p:nvSpPr>
        <p:spPr/>
        <p:txBody>
          <a:bodyPr/>
          <a:p>
            <a:r>
              <a:rPr lang="en-US"/>
              <a:t>EGB1201 – JAVA PROGRAMMING –PROJECT REVIEW 2 </a:t>
            </a:r>
            <a:endParaRPr dirty="0" lang="en-US"/>
          </a:p>
        </p:txBody>
      </p:sp>
      <p:sp>
        <p:nvSpPr>
          <p:cNvPr id="1048695" name="Slide Number Placeholder 5"/>
          <p:cNvSpPr>
            <a:spLocks noGrp="1"/>
          </p:cNvSpPr>
          <p:nvPr>
            <p:ph type="sldNum" sz="quarter" idx="12"/>
          </p:nvPr>
        </p:nvSpPr>
        <p:spPr/>
        <p:txBody>
          <a:bodyPr/>
          <a:p>
            <a:fld id="{9A0C11DA-FA02-4E33-93FC-C378FAF95FBA}" type="slidenum">
              <a:rPr altLang="en-US" lang="en-US" smtClean="0"/>
              <a:t>‹#›</a:t>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74" name="Vertical Title 1"/>
          <p:cNvSpPr>
            <a:spLocks noGrp="1"/>
          </p:cNvSpPr>
          <p:nvPr>
            <p:ph type="title" orient="vert"/>
          </p:nvPr>
        </p:nvSpPr>
        <p:spPr>
          <a:xfrm>
            <a:off x="6629400" y="205979"/>
            <a:ext cx="2057400" cy="4388644"/>
          </a:xfrm>
        </p:spPr>
        <p:txBody>
          <a:bodyPr vert="eaVert"/>
          <a:p>
            <a:r>
              <a:rPr kumimoji="0" lang="en-US"/>
              <a:t>Click to edit Master title style</a:t>
            </a:r>
          </a:p>
        </p:txBody>
      </p:sp>
      <p:sp>
        <p:nvSpPr>
          <p:cNvPr id="1048675" name="Vertical Text Placeholder 2"/>
          <p:cNvSpPr>
            <a:spLocks noGrp="1"/>
          </p:cNvSpPr>
          <p:nvPr>
            <p:ph type="body" orient="vert" idx="1"/>
          </p:nvPr>
        </p:nvSpPr>
        <p:spPr>
          <a:xfrm>
            <a:off x="457200" y="205979"/>
            <a:ext cx="6019800" cy="4388644"/>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6" name="Date Placeholder 3"/>
          <p:cNvSpPr>
            <a:spLocks noGrp="1"/>
          </p:cNvSpPr>
          <p:nvPr>
            <p:ph type="dt" sz="half" idx="10"/>
          </p:nvPr>
        </p:nvSpPr>
        <p:spPr/>
        <p:txBody>
          <a:bodyPr/>
          <a:p>
            <a:fld id="{11E726FA-2B63-4917-AB28-C983D9D4464F}" type="datetime3">
              <a:rPr lang="en-US" smtClean="0"/>
              <a:t>21 November 2024</a:t>
            </a:fld>
            <a:endParaRPr dirty="0" lang="en-US"/>
          </a:p>
        </p:txBody>
      </p:sp>
      <p:sp>
        <p:nvSpPr>
          <p:cNvPr id="1048677" name="Footer Placeholder 4"/>
          <p:cNvSpPr>
            <a:spLocks noGrp="1"/>
          </p:cNvSpPr>
          <p:nvPr>
            <p:ph type="ftr" sz="quarter" idx="11"/>
          </p:nvPr>
        </p:nvSpPr>
        <p:spPr/>
        <p:txBody>
          <a:bodyPr/>
          <a:p>
            <a:r>
              <a:rPr lang="en-US"/>
              <a:t>EGB1201 – JAVA PROGRAMMING –PROJECT REVIEW 2 </a:t>
            </a:r>
            <a:endParaRPr dirty="0" lang="en-US"/>
          </a:p>
        </p:txBody>
      </p:sp>
      <p:sp>
        <p:nvSpPr>
          <p:cNvPr id="1048678" name="Slide Number Placeholder 5"/>
          <p:cNvSpPr>
            <a:spLocks noGrp="1"/>
          </p:cNvSpPr>
          <p:nvPr>
            <p:ph type="sldNum" sz="quarter" idx="12"/>
          </p:nvPr>
        </p:nvSpPr>
        <p:spPr/>
        <p:txBody>
          <a:bodyPr/>
          <a:p>
            <a:fld id="{B1E085C4-C07B-4C80-B337-90438D59D3CD}" type="slidenum">
              <a:rPr altLang="en-US" lang="en-US" smtClean="0"/>
              <a:t>‹#›</a:t>
            </a:fld>
            <a:endParaRPr altLang="en-US" lang="en-US"/>
          </a:p>
        </p:txBody>
      </p:sp>
      <p:sp>
        <p:nvSpPr>
          <p:cNvPr id="1048679" name="Straight Connector 6"/>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80"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1" name="Straight Connector 8"/>
          <p:cNvSpPr>
            <a:spLocks noChangeShapeType="1"/>
          </p:cNvSpPr>
          <p:nvPr/>
        </p:nvSpPr>
        <p:spPr bwMode="auto">
          <a:xfrm rot="5400000">
            <a:off x="4361127" y="2401464"/>
            <a:ext cx="438912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4" name="Title 1"/>
          <p:cNvSpPr>
            <a:spLocks noGrp="1"/>
          </p:cNvSpPr>
          <p:nvPr>
            <p:ph type="title"/>
          </p:nvPr>
        </p:nvSpPr>
        <p:spPr/>
        <p:txBody>
          <a:bodyPr/>
          <a:p>
            <a:r>
              <a:rPr kumimoji="0" lang="en-US"/>
              <a:t>Click to edit Master title style</a:t>
            </a:r>
          </a:p>
        </p:txBody>
      </p:sp>
      <p:sp>
        <p:nvSpPr>
          <p:cNvPr id="1048585" name="Date Placeholder 3"/>
          <p:cNvSpPr>
            <a:spLocks noGrp="1"/>
          </p:cNvSpPr>
          <p:nvPr>
            <p:ph type="dt" sz="half" idx="10"/>
          </p:nvPr>
        </p:nvSpPr>
        <p:spPr/>
        <p:txBody>
          <a:bodyPr/>
          <a:p>
            <a:fld id="{B6A9C998-94AD-4592-8E0C-5C5705351BB2}" type="datetime3">
              <a:rPr lang="en-US" smtClean="0"/>
              <a:t>21 November 2024</a:t>
            </a:fld>
            <a:endParaRPr dirty="0" lang="en-US"/>
          </a:p>
        </p:txBody>
      </p:sp>
      <p:sp>
        <p:nvSpPr>
          <p:cNvPr id="1048586" name="Footer Placeholder 4"/>
          <p:cNvSpPr>
            <a:spLocks noGrp="1"/>
          </p:cNvSpPr>
          <p:nvPr>
            <p:ph type="ftr" sz="quarter" idx="11"/>
          </p:nvPr>
        </p:nvSpPr>
        <p:spPr/>
        <p:txBody>
          <a:bodyPr/>
          <a:p>
            <a:r>
              <a:rPr lang="en-US"/>
              <a:t>EGB1201 – JAVA PROGRAMMING –PROJECT REVIEW 2 </a:t>
            </a:r>
            <a:endParaRPr dirty="0" lang="en-US"/>
          </a:p>
        </p:txBody>
      </p:sp>
      <p:sp>
        <p:nvSpPr>
          <p:cNvPr id="1048587" name="Slide Number Placeholder 5"/>
          <p:cNvSpPr>
            <a:spLocks noGrp="1"/>
          </p:cNvSpPr>
          <p:nvPr>
            <p:ph type="sldNum" sz="quarter" idx="12"/>
          </p:nvPr>
        </p:nvSpPr>
        <p:spPr/>
        <p:txBody>
          <a:bodyPr/>
          <a:p>
            <a:fld id="{0E14ABD8-B1EB-4C07-9937-C8C4E38BDF00}" type="slidenum">
              <a:rPr altLang="en-US" lang="en-US" smtClean="0"/>
              <a:t>‹#›</a:t>
            </a:fld>
            <a:endParaRPr altLang="en-US" lang="en-US"/>
          </a:p>
        </p:txBody>
      </p:sp>
      <p:sp>
        <p:nvSpPr>
          <p:cNvPr id="1048588" name="Content Placeholder 7"/>
          <p:cNvSpPr>
            <a:spLocks noGrp="1"/>
          </p:cNvSpPr>
          <p:nvPr>
            <p:ph sz="quarter" idx="1"/>
          </p:nvPr>
        </p:nvSpPr>
        <p:spPr>
          <a:xfrm>
            <a:off x="457200" y="914400"/>
            <a:ext cx="8229600"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96" name="Title 1"/>
          <p:cNvSpPr>
            <a:spLocks noGrp="1"/>
          </p:cNvSpPr>
          <p:nvPr>
            <p:ph type="title"/>
          </p:nvPr>
        </p:nvSpPr>
        <p:spPr>
          <a:xfrm>
            <a:off x="1219200" y="2228850"/>
            <a:ext cx="6858000" cy="800100"/>
          </a:xfrm>
        </p:spPr>
        <p:txBody>
          <a:bodyPr anchor="t" anchorCtr="0"/>
          <a:lstStyle>
            <a:lvl1pPr algn="r">
              <a:buNone/>
              <a:defRPr baseline="0" b="0" cap="none" sz="3200"/>
            </a:lvl1pPr>
          </a:lstStyle>
          <a:p>
            <a:r>
              <a:rPr kumimoji="0" lang="en-US"/>
              <a:t>Click to edit Master title style</a:t>
            </a:r>
          </a:p>
        </p:txBody>
      </p:sp>
      <p:sp>
        <p:nvSpPr>
          <p:cNvPr id="1048697" name="Text Placeholder 2"/>
          <p:cNvSpPr>
            <a:spLocks noGrp="1"/>
          </p:cNvSpPr>
          <p:nvPr>
            <p:ph type="body" idx="1"/>
          </p:nvPr>
        </p:nvSpPr>
        <p:spPr>
          <a:xfrm>
            <a:off x="1295400" y="3200400"/>
            <a:ext cx="6781800" cy="857250"/>
          </a:xfrm>
        </p:spPr>
        <p:txBody>
          <a:bodyPr anchor="t" anchorCtr="0"/>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98" name="Date Placeholder 3"/>
          <p:cNvSpPr>
            <a:spLocks noGrp="1"/>
          </p:cNvSpPr>
          <p:nvPr>
            <p:ph type="dt" sz="half" idx="10"/>
          </p:nvPr>
        </p:nvSpPr>
        <p:spPr>
          <a:xfrm>
            <a:off x="6400800" y="4766310"/>
            <a:ext cx="2286000" cy="274320"/>
          </a:xfrm>
        </p:spPr>
        <p:txBody>
          <a:bodyPr/>
          <a:p>
            <a:fld id="{E8339EB3-ACA5-47FD-8BD1-3F380C79EF14}" type="datetime3">
              <a:rPr lang="en-US" smtClean="0"/>
              <a:t>21 November 2024</a:t>
            </a:fld>
            <a:endParaRPr dirty="0" lang="en-US"/>
          </a:p>
        </p:txBody>
      </p:sp>
      <p:sp>
        <p:nvSpPr>
          <p:cNvPr id="1048699" name="Footer Placeholder 4"/>
          <p:cNvSpPr>
            <a:spLocks noGrp="1"/>
          </p:cNvSpPr>
          <p:nvPr>
            <p:ph type="ftr" sz="quarter" idx="11"/>
          </p:nvPr>
        </p:nvSpPr>
        <p:spPr>
          <a:xfrm>
            <a:off x="2898648" y="4766310"/>
            <a:ext cx="3474720" cy="274320"/>
          </a:xfrm>
        </p:spPr>
        <p:txBody>
          <a:bodyPr/>
          <a:p>
            <a:r>
              <a:rPr lang="en-US"/>
              <a:t>EGB1201 – JAVA PROGRAMMING –PROJECT REVIEW 2 </a:t>
            </a:r>
            <a:endParaRPr dirty="0" lang="en-US"/>
          </a:p>
        </p:txBody>
      </p:sp>
      <p:sp>
        <p:nvSpPr>
          <p:cNvPr id="1048700" name="Slide Number Placeholder 5"/>
          <p:cNvSpPr>
            <a:spLocks noGrp="1"/>
          </p:cNvSpPr>
          <p:nvPr>
            <p:ph type="sldNum" sz="quarter" idx="12"/>
          </p:nvPr>
        </p:nvSpPr>
        <p:spPr>
          <a:xfrm>
            <a:off x="1069848" y="4766310"/>
            <a:ext cx="1520952" cy="274320"/>
          </a:xfrm>
        </p:spPr>
        <p:txBody>
          <a:bodyPr/>
          <a:p>
            <a:fld id="{BEE0AD74-942B-45F6-8EEE-203197083F56}" type="slidenum">
              <a:rPr altLang="en-US" lang="en-US" smtClean="0"/>
              <a:t>‹#›</a:t>
            </a:fld>
            <a:endParaRPr altLang="en-US" lang="en-US"/>
          </a:p>
        </p:txBody>
      </p:sp>
      <p:sp>
        <p:nvSpPr>
          <p:cNvPr id="1048701" name="Rectangle 6"/>
          <p:cNvSpPr/>
          <p:nvPr/>
        </p:nvSpPr>
        <p:spPr>
          <a:xfrm>
            <a:off x="914400" y="2114550"/>
            <a:ext cx="7315200" cy="96012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2" name="Rectangle 7"/>
          <p:cNvSpPr/>
          <p:nvPr/>
        </p:nvSpPr>
        <p:spPr>
          <a:xfrm>
            <a:off x="914400" y="2114550"/>
            <a:ext cx="228600" cy="96012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7" name="Title 1"/>
          <p:cNvSpPr>
            <a:spLocks noGrp="1"/>
          </p:cNvSpPr>
          <p:nvPr>
            <p:ph type="title"/>
          </p:nvPr>
        </p:nvSpPr>
        <p:spPr>
          <a:xfrm>
            <a:off x="457200" y="171450"/>
            <a:ext cx="8229600" cy="685800"/>
          </a:xfrm>
        </p:spPr>
        <p:txBody>
          <a:bodyPr/>
          <a:p>
            <a:r>
              <a:rPr kumimoji="0" lang="en-US"/>
              <a:t>Click to edit Master title style</a:t>
            </a:r>
          </a:p>
        </p:txBody>
      </p:sp>
      <p:sp>
        <p:nvSpPr>
          <p:cNvPr id="1048618" name="Date Placeholder 4"/>
          <p:cNvSpPr>
            <a:spLocks noGrp="1"/>
          </p:cNvSpPr>
          <p:nvPr>
            <p:ph type="dt" sz="half" idx="10"/>
          </p:nvPr>
        </p:nvSpPr>
        <p:spPr/>
        <p:txBody>
          <a:bodyPr/>
          <a:p>
            <a:fld id="{EB3BC824-8250-46A4-97E9-1A69B2F2FB25}" type="datetime3">
              <a:rPr lang="en-US" smtClean="0"/>
              <a:t>21 November 2024</a:t>
            </a:fld>
            <a:endParaRPr dirty="0" lang="en-US"/>
          </a:p>
        </p:txBody>
      </p:sp>
      <p:sp>
        <p:nvSpPr>
          <p:cNvPr id="1048619" name="Footer Placeholder 5"/>
          <p:cNvSpPr>
            <a:spLocks noGrp="1"/>
          </p:cNvSpPr>
          <p:nvPr>
            <p:ph type="ftr" sz="quarter" idx="11"/>
          </p:nvPr>
        </p:nvSpPr>
        <p:spPr/>
        <p:txBody>
          <a:bodyPr/>
          <a:p>
            <a:r>
              <a:rPr lang="en-US"/>
              <a:t>EGB1201 – JAVA PROGRAMMING –PROJECT REVIEW 2 </a:t>
            </a:r>
            <a:endParaRPr dirty="0" lang="en-US"/>
          </a:p>
        </p:txBody>
      </p:sp>
      <p:sp>
        <p:nvSpPr>
          <p:cNvPr id="1048620" name="Slide Number Placeholder 6"/>
          <p:cNvSpPr>
            <a:spLocks noGrp="1"/>
          </p:cNvSpPr>
          <p:nvPr>
            <p:ph type="sldNum" sz="quarter" idx="12"/>
          </p:nvPr>
        </p:nvSpPr>
        <p:spPr/>
        <p:txBody>
          <a:bodyPr/>
          <a:p>
            <a:fld id="{DB554FDC-F986-4516-81A3-5CBC9634E9C1}" type="slidenum">
              <a:rPr altLang="en-US" lang="en-US" smtClean="0"/>
              <a:t>‹#›</a:t>
            </a:fld>
            <a:endParaRPr altLang="en-US" lang="en-US"/>
          </a:p>
        </p:txBody>
      </p:sp>
      <p:sp>
        <p:nvSpPr>
          <p:cNvPr id="1048621" name="Content Placeholder 8"/>
          <p:cNvSpPr>
            <a:spLocks noGrp="1"/>
          </p:cNvSpPr>
          <p:nvPr>
            <p:ph sz="quarter" idx="1"/>
          </p:nvPr>
        </p:nvSpPr>
        <p:spPr>
          <a:xfrm>
            <a:off x="457200" y="914400"/>
            <a:ext cx="4041648"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2" name="Content Placeholder 10"/>
          <p:cNvSpPr>
            <a:spLocks noGrp="1"/>
          </p:cNvSpPr>
          <p:nvPr>
            <p:ph sz="quarter" idx="2"/>
          </p:nvPr>
        </p:nvSpPr>
        <p:spPr>
          <a:xfrm>
            <a:off x="4632198" y="912114"/>
            <a:ext cx="4041648" cy="370332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703" name="Title 1"/>
          <p:cNvSpPr>
            <a:spLocks noGrp="1"/>
          </p:cNvSpPr>
          <p:nvPr>
            <p:ph type="title"/>
          </p:nvPr>
        </p:nvSpPr>
        <p:spPr>
          <a:xfrm>
            <a:off x="457200" y="171450"/>
            <a:ext cx="8229600" cy="685800"/>
          </a:xfrm>
        </p:spPr>
        <p:txBody>
          <a:bodyPr anchor="ctr"/>
          <a:p>
            <a:r>
              <a:rPr kumimoji="0" lang="en-US"/>
              <a:t>Click to edit Master title style</a:t>
            </a:r>
          </a:p>
        </p:txBody>
      </p:sp>
      <p:sp>
        <p:nvSpPr>
          <p:cNvPr id="1048704" name="Text Placeholder 2"/>
          <p:cNvSpPr>
            <a:spLocks noGrp="1"/>
          </p:cNvSpPr>
          <p:nvPr>
            <p:ph type="body" idx="1"/>
          </p:nvPr>
        </p:nvSpPr>
        <p:spPr>
          <a:xfrm>
            <a:off x="457200" y="964406"/>
            <a:ext cx="4040188" cy="514350"/>
          </a:xfrm>
          <a:noFill/>
          <a:ln>
            <a:noFill/>
          </a:ln>
        </p:spPr>
        <p:txBody>
          <a:bodyPr anchor="b" anchorCtr="0" lIns="91440">
            <a:noAutofit/>
          </a:bodyPr>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05" name="Text Placeholder 3"/>
          <p:cNvSpPr>
            <a:spLocks noGrp="1"/>
          </p:cNvSpPr>
          <p:nvPr>
            <p:ph type="body" sz="half" idx="3"/>
          </p:nvPr>
        </p:nvSpPr>
        <p:spPr>
          <a:xfrm>
            <a:off x="4648201" y="971550"/>
            <a:ext cx="4041775" cy="514350"/>
          </a:xfrm>
          <a:noFill/>
          <a:ln>
            <a:noFill/>
          </a:ln>
        </p:spPr>
        <p:txBody>
          <a:bodyPr anchor="b" anchorCtr="0" lIns="91440"/>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06" name="Date Placeholder 6"/>
          <p:cNvSpPr>
            <a:spLocks noGrp="1"/>
          </p:cNvSpPr>
          <p:nvPr>
            <p:ph type="dt" sz="half" idx="10"/>
          </p:nvPr>
        </p:nvSpPr>
        <p:spPr/>
        <p:txBody>
          <a:bodyPr/>
          <a:p>
            <a:fld id="{1D371F4A-15B0-4739-9C96-5151473761C3}" type="datetime3">
              <a:rPr lang="en-US" smtClean="0"/>
              <a:t>21 November 2024</a:t>
            </a:fld>
            <a:endParaRPr dirty="0" lang="en-US"/>
          </a:p>
        </p:txBody>
      </p:sp>
      <p:sp>
        <p:nvSpPr>
          <p:cNvPr id="1048707" name="Footer Placeholder 7"/>
          <p:cNvSpPr>
            <a:spLocks noGrp="1"/>
          </p:cNvSpPr>
          <p:nvPr>
            <p:ph type="ftr" sz="quarter" idx="11"/>
          </p:nvPr>
        </p:nvSpPr>
        <p:spPr/>
        <p:txBody>
          <a:bodyPr/>
          <a:p>
            <a:r>
              <a:rPr lang="en-US"/>
              <a:t>EGB1201 – JAVA PROGRAMMING –PROJECT REVIEW 2 </a:t>
            </a:r>
            <a:endParaRPr dirty="0" lang="en-US"/>
          </a:p>
        </p:txBody>
      </p:sp>
      <p:sp>
        <p:nvSpPr>
          <p:cNvPr id="1048708" name="Slide Number Placeholder 8"/>
          <p:cNvSpPr>
            <a:spLocks noGrp="1"/>
          </p:cNvSpPr>
          <p:nvPr>
            <p:ph type="sldNum" sz="quarter" idx="12"/>
          </p:nvPr>
        </p:nvSpPr>
        <p:spPr/>
        <p:txBody>
          <a:bodyPr/>
          <a:p>
            <a:fld id="{02A63921-D0A8-45BD-ADF0-24CC5F135FEC}" type="slidenum">
              <a:rPr altLang="en-US" lang="en-US" smtClean="0"/>
              <a:t>‹#›</a:t>
            </a:fld>
            <a:endParaRPr altLang="en-US" lang="en-US"/>
          </a:p>
        </p:txBody>
      </p:sp>
      <p:sp>
        <p:nvSpPr>
          <p:cNvPr id="1048709" name="Content Placeholder 10"/>
          <p:cNvSpPr>
            <a:spLocks noGrp="1"/>
          </p:cNvSpPr>
          <p:nvPr>
            <p:ph sz="quarter" idx="2"/>
          </p:nvPr>
        </p:nvSpPr>
        <p:spPr>
          <a:xfrm>
            <a:off x="457200" y="1600200"/>
            <a:ext cx="4038600" cy="30289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10" name="Content Placeholder 12"/>
          <p:cNvSpPr>
            <a:spLocks noGrp="1"/>
          </p:cNvSpPr>
          <p:nvPr>
            <p:ph sz="quarter" idx="4"/>
          </p:nvPr>
        </p:nvSpPr>
        <p:spPr>
          <a:xfrm>
            <a:off x="4648200" y="1600200"/>
            <a:ext cx="4038600" cy="30289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56" name="Title 1"/>
          <p:cNvSpPr>
            <a:spLocks noGrp="1"/>
          </p:cNvSpPr>
          <p:nvPr>
            <p:ph type="title"/>
          </p:nvPr>
        </p:nvSpPr>
        <p:spPr>
          <a:xfrm>
            <a:off x="457200" y="171450"/>
            <a:ext cx="8229600" cy="685800"/>
          </a:xfrm>
        </p:spPr>
        <p:txBody>
          <a:bodyPr/>
          <a:p>
            <a:r>
              <a:rPr kumimoji="0" lang="en-US"/>
              <a:t>Click to edit Master title style</a:t>
            </a:r>
          </a:p>
        </p:txBody>
      </p:sp>
      <p:sp>
        <p:nvSpPr>
          <p:cNvPr id="1048657" name="Date Placeholder 2"/>
          <p:cNvSpPr>
            <a:spLocks noGrp="1"/>
          </p:cNvSpPr>
          <p:nvPr>
            <p:ph type="dt" sz="half" idx="10"/>
          </p:nvPr>
        </p:nvSpPr>
        <p:spPr/>
        <p:txBody>
          <a:bodyPr/>
          <a:p>
            <a:fld id="{66B05E16-91CD-4D24-9E72-745C6AD013E1}" type="datetime3">
              <a:rPr lang="en-US" smtClean="0"/>
              <a:t>21 November 2024</a:t>
            </a:fld>
            <a:endParaRPr dirty="0" lang="en-US"/>
          </a:p>
        </p:txBody>
      </p:sp>
      <p:sp>
        <p:nvSpPr>
          <p:cNvPr id="1048658" name="Footer Placeholder 3"/>
          <p:cNvSpPr>
            <a:spLocks noGrp="1"/>
          </p:cNvSpPr>
          <p:nvPr>
            <p:ph type="ftr" sz="quarter" idx="11"/>
          </p:nvPr>
        </p:nvSpPr>
        <p:spPr/>
        <p:txBody>
          <a:bodyPr/>
          <a:p>
            <a:r>
              <a:rPr lang="en-US"/>
              <a:t>EGB1201 – JAVA PROGRAMMING –PROJECT REVIEW 2 </a:t>
            </a:r>
            <a:endParaRPr dirty="0" lang="en-US"/>
          </a:p>
        </p:txBody>
      </p:sp>
      <p:sp>
        <p:nvSpPr>
          <p:cNvPr id="1048659" name="Slide Number Placeholder 4"/>
          <p:cNvSpPr>
            <a:spLocks noGrp="1"/>
          </p:cNvSpPr>
          <p:nvPr>
            <p:ph type="sldNum" sz="quarter" idx="12"/>
          </p:nvPr>
        </p:nvSpPr>
        <p:spPr/>
        <p:txBody>
          <a:bodyPr/>
          <a:p>
            <a:fld id="{4CE540F1-D866-4735-9E65-A1952EADD02D}" type="slidenum">
              <a:rPr altLang="en-US" lang="en-US" smtClean="0"/>
              <a:t>‹#›</a:t>
            </a:fld>
            <a:endParaRPr altLang="en-US" lang="en-US"/>
          </a:p>
        </p:txBody>
      </p:sp>
      <p:sp>
        <p:nvSpPr>
          <p:cNvPr id="1048660"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711" name="Date Placeholder 1"/>
          <p:cNvSpPr>
            <a:spLocks noGrp="1"/>
          </p:cNvSpPr>
          <p:nvPr>
            <p:ph type="dt" sz="half" idx="10"/>
          </p:nvPr>
        </p:nvSpPr>
        <p:spPr/>
        <p:txBody>
          <a:bodyPr/>
          <a:p>
            <a:fld id="{445D060A-EFD9-4B22-932C-C42B599DBAF2}" type="datetime3">
              <a:rPr lang="en-US" smtClean="0"/>
              <a:t>21 November 2024</a:t>
            </a:fld>
            <a:endParaRPr dirty="0" lang="en-US"/>
          </a:p>
        </p:txBody>
      </p:sp>
      <p:sp>
        <p:nvSpPr>
          <p:cNvPr id="1048712" name="Footer Placeholder 2"/>
          <p:cNvSpPr>
            <a:spLocks noGrp="1"/>
          </p:cNvSpPr>
          <p:nvPr>
            <p:ph type="ftr" sz="quarter" idx="11"/>
          </p:nvPr>
        </p:nvSpPr>
        <p:spPr/>
        <p:txBody>
          <a:bodyPr/>
          <a:p>
            <a:r>
              <a:rPr lang="en-US"/>
              <a:t>EGB1201 – JAVA PROGRAMMING –PROJECT REVIEW 2 </a:t>
            </a:r>
            <a:endParaRPr dirty="0" lang="en-US"/>
          </a:p>
        </p:txBody>
      </p:sp>
      <p:sp>
        <p:nvSpPr>
          <p:cNvPr id="1048713" name="Slide Number Placeholder 3"/>
          <p:cNvSpPr>
            <a:spLocks noGrp="1"/>
          </p:cNvSpPr>
          <p:nvPr>
            <p:ph type="sldNum" sz="quarter" idx="12"/>
          </p:nvPr>
        </p:nvSpPr>
        <p:spPr/>
        <p:txBody>
          <a:bodyPr/>
          <a:p>
            <a:fld id="{2571F5BB-190B-45BA-B754-2541F8CA6F46}" type="slidenum">
              <a:rPr altLang="en-US" lang="en-US" smtClean="0"/>
              <a:t>‹#›</a:t>
            </a:fld>
            <a:endParaRPr altLang="en-US" lang="en-US"/>
          </a:p>
        </p:txBody>
      </p:sp>
      <p:sp>
        <p:nvSpPr>
          <p:cNvPr id="1048714" name="Straight Connector 4"/>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715"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716" name="Title 1"/>
          <p:cNvSpPr>
            <a:spLocks noGrp="1"/>
          </p:cNvSpPr>
          <p:nvPr>
            <p:ph type="title"/>
          </p:nvPr>
        </p:nvSpPr>
        <p:spPr>
          <a:xfrm>
            <a:off x="6324600" y="228600"/>
            <a:ext cx="2514600" cy="628650"/>
          </a:xfrm>
        </p:spPr>
        <p:txBody>
          <a:bodyPr anchor="b" anchorCtr="0">
            <a:noAutofit/>
          </a:bodyPr>
          <a:lstStyle>
            <a:lvl1pPr algn="l">
              <a:buNone/>
              <a:defRPr b="1" sz="2000">
                <a:solidFill>
                  <a:schemeClr val="tx2"/>
                </a:solidFill>
                <a:latin typeface="+mn-lt"/>
                <a:ea typeface="+mn-ea"/>
                <a:cs typeface="+mn-cs"/>
              </a:defRPr>
            </a:lvl1pPr>
          </a:lstStyle>
          <a:p>
            <a:r>
              <a:rPr kumimoji="0" lang="en-US"/>
              <a:t>Click to edit Master title style</a:t>
            </a:r>
          </a:p>
        </p:txBody>
      </p:sp>
      <p:sp>
        <p:nvSpPr>
          <p:cNvPr id="1048717" name="Text Placeholder 2"/>
          <p:cNvSpPr>
            <a:spLocks noGrp="1"/>
          </p:cNvSpPr>
          <p:nvPr>
            <p:ph type="body" idx="2"/>
          </p:nvPr>
        </p:nvSpPr>
        <p:spPr>
          <a:xfrm>
            <a:off x="6324600" y="914401"/>
            <a:ext cx="2514600" cy="3632597"/>
          </a:xfrm>
        </p:spPr>
        <p:txBody>
          <a:bodyPr/>
          <a:lstStyle>
            <a:lvl1pPr indent="0" marL="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718" name="Date Placeholder 4"/>
          <p:cNvSpPr>
            <a:spLocks noGrp="1"/>
          </p:cNvSpPr>
          <p:nvPr>
            <p:ph type="dt" sz="half" idx="10"/>
          </p:nvPr>
        </p:nvSpPr>
        <p:spPr/>
        <p:txBody>
          <a:bodyPr/>
          <a:p>
            <a:fld id="{60C5E58A-366D-42D7-BE35-2A21803AE55F}" type="datetime3">
              <a:rPr lang="en-US" smtClean="0"/>
              <a:t>21 November 2024</a:t>
            </a:fld>
            <a:endParaRPr dirty="0" lang="en-US"/>
          </a:p>
        </p:txBody>
      </p:sp>
      <p:sp>
        <p:nvSpPr>
          <p:cNvPr id="1048719" name="Footer Placeholder 5"/>
          <p:cNvSpPr>
            <a:spLocks noGrp="1"/>
          </p:cNvSpPr>
          <p:nvPr>
            <p:ph type="ftr" sz="quarter" idx="11"/>
          </p:nvPr>
        </p:nvSpPr>
        <p:spPr/>
        <p:txBody>
          <a:bodyPr/>
          <a:p>
            <a:r>
              <a:rPr lang="en-US"/>
              <a:t>EGB1201 – JAVA PROGRAMMING –PROJECT REVIEW 2 </a:t>
            </a:r>
            <a:endParaRPr dirty="0" lang="en-US"/>
          </a:p>
        </p:txBody>
      </p:sp>
      <p:sp>
        <p:nvSpPr>
          <p:cNvPr id="1048720" name="Slide Number Placeholder 6"/>
          <p:cNvSpPr>
            <a:spLocks noGrp="1"/>
          </p:cNvSpPr>
          <p:nvPr>
            <p:ph type="sldNum" sz="quarter" idx="12"/>
          </p:nvPr>
        </p:nvSpPr>
        <p:spPr/>
        <p:txBody>
          <a:bodyPr/>
          <a:p>
            <a:fld id="{4B3D1EAA-7E8D-49EA-BCBB-3C5BA424400D}" type="slidenum">
              <a:rPr altLang="en-US" lang="en-US" smtClean="0"/>
              <a:t>‹#›</a:t>
            </a:fld>
            <a:endParaRPr altLang="en-US" lang="en-US"/>
          </a:p>
        </p:txBody>
      </p:sp>
      <p:sp>
        <p:nvSpPr>
          <p:cNvPr id="1048721" name="Straight Connector 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722" name="Straight Connector 9"/>
          <p:cNvSpPr>
            <a:spLocks noChangeShapeType="1"/>
          </p:cNvSpPr>
          <p:nvPr/>
        </p:nvSpPr>
        <p:spPr bwMode="auto">
          <a:xfrm rot="5400000">
            <a:off x="3915025" y="2493169"/>
            <a:ext cx="452628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dirty="0" kumimoji="0" lang="en-US"/>
          </a:p>
        </p:txBody>
      </p:sp>
      <p:sp>
        <p:nvSpPr>
          <p:cNvPr id="1048723"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4" name="Content Placeholder 11"/>
          <p:cNvSpPr>
            <a:spLocks noGrp="1"/>
          </p:cNvSpPr>
          <p:nvPr>
            <p:ph sz="quarter" idx="1"/>
          </p:nvPr>
        </p:nvSpPr>
        <p:spPr>
          <a:xfrm>
            <a:off x="304800" y="228600"/>
            <a:ext cx="5715000" cy="428625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82" name="Title 1"/>
          <p:cNvSpPr>
            <a:spLocks noGrp="1"/>
          </p:cNvSpPr>
          <p:nvPr>
            <p:ph type="title"/>
          </p:nvPr>
        </p:nvSpPr>
        <p:spPr>
          <a:xfrm>
            <a:off x="457200" y="375642"/>
            <a:ext cx="8229600" cy="506016"/>
          </a:xfrm>
          <a:ln>
            <a:solidFill>
              <a:schemeClr val="accent1"/>
            </a:solidFill>
          </a:ln>
        </p:spPr>
        <p:txBody>
          <a:bodyPr anchor="ctr" lIns="274320"/>
          <a:lstStyle>
            <a:lvl1pPr algn="r">
              <a:buNone/>
              <a:defRPr b="0" sz="2000">
                <a:solidFill>
                  <a:schemeClr val="tx1"/>
                </a:solidFill>
              </a:defRPr>
            </a:lvl1pPr>
          </a:lstStyle>
          <a:p>
            <a:r>
              <a:rPr kumimoji="0" lang="en-US"/>
              <a:t>Click to edit Master title style</a:t>
            </a:r>
          </a:p>
        </p:txBody>
      </p:sp>
      <p:sp>
        <p:nvSpPr>
          <p:cNvPr id="104868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indent="0" marL="0">
              <a:spcBef>
                <a:spcPts val="600"/>
              </a:spcBef>
              <a:buNone/>
              <a:defRPr sz="3200"/>
            </a:lvl1pPr>
          </a:lstStyle>
          <a:p>
            <a:r>
              <a:rPr kumimoji="0" lang="en-US"/>
              <a:t>Click icon to add picture</a:t>
            </a:r>
            <a:endParaRPr dirty="0" kumimoji="0" lang="en-US"/>
          </a:p>
        </p:txBody>
      </p:sp>
      <p:sp>
        <p:nvSpPr>
          <p:cNvPr id="1048684" name="Text Placeholder 3"/>
          <p:cNvSpPr>
            <a:spLocks noGrp="1"/>
          </p:cNvSpPr>
          <p:nvPr>
            <p:ph type="body" sz="half" idx="2"/>
          </p:nvPr>
        </p:nvSpPr>
        <p:spPr>
          <a:xfrm>
            <a:off x="457200" y="914400"/>
            <a:ext cx="8229600" cy="400050"/>
          </a:xfrm>
        </p:spPr>
        <p:txBody>
          <a:bodyPr anchor="ctr" anchorCtr="0"/>
          <a:lstStyle>
            <a:lvl1pPr algn="l" indent="0" marL="0">
              <a:buFontTx/>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85" name="Date Placeholder 4"/>
          <p:cNvSpPr>
            <a:spLocks noGrp="1"/>
          </p:cNvSpPr>
          <p:nvPr>
            <p:ph type="dt" sz="half" idx="10"/>
          </p:nvPr>
        </p:nvSpPr>
        <p:spPr/>
        <p:txBody>
          <a:bodyPr/>
          <a:p>
            <a:fld id="{99D38484-2184-434F-AC88-29FFE4A0AA9F}" type="datetime3">
              <a:rPr lang="en-US" smtClean="0"/>
              <a:t>21 November 2024</a:t>
            </a:fld>
            <a:endParaRPr dirty="0" lang="en-US"/>
          </a:p>
        </p:txBody>
      </p:sp>
      <p:sp>
        <p:nvSpPr>
          <p:cNvPr id="1048686" name="Footer Placeholder 5"/>
          <p:cNvSpPr>
            <a:spLocks noGrp="1"/>
          </p:cNvSpPr>
          <p:nvPr>
            <p:ph type="ftr" sz="quarter" idx="11"/>
          </p:nvPr>
        </p:nvSpPr>
        <p:spPr/>
        <p:txBody>
          <a:bodyPr/>
          <a:p>
            <a:r>
              <a:rPr lang="en-US"/>
              <a:t>EGB1201 – JAVA PROGRAMMING –PROJECT REVIEW 2 </a:t>
            </a:r>
            <a:endParaRPr dirty="0" lang="en-US"/>
          </a:p>
        </p:txBody>
      </p:sp>
      <p:sp>
        <p:nvSpPr>
          <p:cNvPr id="1048687" name="Slide Number Placeholder 6"/>
          <p:cNvSpPr>
            <a:spLocks noGrp="1"/>
          </p:cNvSpPr>
          <p:nvPr>
            <p:ph type="sldNum" sz="quarter" idx="12"/>
          </p:nvPr>
        </p:nvSpPr>
        <p:spPr/>
        <p:txBody>
          <a:bodyPr/>
          <a:p>
            <a:fld id="{7B93E55C-A662-4067-BE20-A4D82E579A38}" type="slidenum">
              <a:rPr altLang="en-US" lang="en-US" smtClean="0"/>
              <a:t>‹#›</a:t>
            </a:fld>
            <a:endParaRPr altLang="en-US" lang="en-US"/>
          </a:p>
        </p:txBody>
      </p:sp>
      <p:sp>
        <p:nvSpPr>
          <p:cNvPr id="1048688" name="Straight Connector 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68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0" name="Rectangle 9"/>
          <p:cNvSpPr/>
          <p:nvPr/>
        </p:nvSpPr>
        <p:spPr>
          <a:xfrm>
            <a:off x="457200" y="375642"/>
            <a:ext cx="182880" cy="51435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alphaModFix amt="29000"/>
            <a:lum/>
          </a:blip>
          <a:srcRect/>
          <a:tile algn="tl" flip="none" sx="100000" sy="100000" tx="0" ty="0"/>
        </a:blipFill>
        <a:effectLst/>
      </p:bgPr>
    </p:bg>
    <p:spTree>
      <p:nvGrpSpPr>
        <p:cNvPr id="13" name=""/>
        <p:cNvGrpSpPr/>
        <p:nvPr/>
      </p:nvGrpSpPr>
      <p:grpSpPr>
        <a:xfrm>
          <a:off x="0" y="0"/>
          <a:ext cx="0" cy="0"/>
          <a:chOff x="0" y="0"/>
          <a:chExt cx="0" cy="0"/>
        </a:xfrm>
      </p:grpSpPr>
      <p:sp>
        <p:nvSpPr>
          <p:cNvPr id="1048576" name="Title Placeholder 21"/>
          <p:cNvSpPr>
            <a:spLocks noGrp="1"/>
          </p:cNvSpPr>
          <p:nvPr>
            <p:ph type="title"/>
          </p:nvPr>
        </p:nvSpPr>
        <p:spPr>
          <a:xfrm>
            <a:off x="457200" y="114300"/>
            <a:ext cx="8229600" cy="742950"/>
          </a:xfrm>
          <a:prstGeom prst="rect"/>
        </p:spPr>
        <p:txBody>
          <a:bodyPr anchor="b" anchorCtr="0" vert="horz">
            <a:normAutofit/>
          </a:bodyPr>
          <a:p>
            <a:r>
              <a:rPr kumimoji="0" lang="en-US"/>
              <a:t>Click to edit Master title style</a:t>
            </a:r>
          </a:p>
        </p:txBody>
      </p:sp>
      <p:sp>
        <p:nvSpPr>
          <p:cNvPr id="1048577" name="Text Placeholder 12"/>
          <p:cNvSpPr>
            <a:spLocks noGrp="1"/>
          </p:cNvSpPr>
          <p:nvPr>
            <p:ph type="body" idx="1"/>
          </p:nvPr>
        </p:nvSpPr>
        <p:spPr>
          <a:xfrm>
            <a:off x="457200" y="914400"/>
            <a:ext cx="8229600" cy="3682746"/>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8" name="Date Placeholder 13"/>
          <p:cNvSpPr>
            <a:spLocks noGrp="1"/>
          </p:cNvSpPr>
          <p:nvPr>
            <p:ph type="dt" sz="half" idx="2"/>
          </p:nvPr>
        </p:nvSpPr>
        <p:spPr>
          <a:xfrm>
            <a:off x="6400800" y="4767263"/>
            <a:ext cx="2289048" cy="274320"/>
          </a:xfrm>
          <a:prstGeom prst="rect"/>
        </p:spPr>
        <p:txBody>
          <a:bodyPr vert="horz"/>
          <a:lstStyle>
            <a:lvl1pPr algn="l" eaLnBrk="1" hangingPunct="1" latinLnBrk="0">
              <a:defRPr sz="1400" kumimoji="0">
                <a:solidFill>
                  <a:schemeClr val="tx2"/>
                </a:solidFill>
              </a:defRPr>
            </a:lvl1pPr>
          </a:lstStyle>
          <a:p>
            <a:fld id="{F2B7BAF5-5BC0-49B1-9197-CD06326EE3BE}" type="datetime3">
              <a:rPr lang="en-US" smtClean="0"/>
              <a:t>21 November 2024</a:t>
            </a:fld>
            <a:endParaRPr dirty="0" lang="en-US"/>
          </a:p>
        </p:txBody>
      </p:sp>
      <p:sp>
        <p:nvSpPr>
          <p:cNvPr id="1048579" name="Footer Placeholder 2"/>
          <p:cNvSpPr>
            <a:spLocks noGrp="1"/>
          </p:cNvSpPr>
          <p:nvPr>
            <p:ph type="ftr" sz="quarter" idx="3"/>
          </p:nvPr>
        </p:nvSpPr>
        <p:spPr>
          <a:xfrm>
            <a:off x="2898648" y="4767263"/>
            <a:ext cx="3505200" cy="274320"/>
          </a:xfrm>
          <a:prstGeom prst="rect"/>
        </p:spPr>
        <p:txBody>
          <a:bodyPr vert="horz"/>
          <a:lstStyle>
            <a:lvl1pPr algn="r" eaLnBrk="1" hangingPunct="1" latinLnBrk="0">
              <a:defRPr sz="1400" kumimoji="0">
                <a:solidFill>
                  <a:schemeClr val="tx2"/>
                </a:solidFill>
              </a:defRPr>
            </a:lvl1pPr>
          </a:lstStyle>
          <a:p>
            <a:r>
              <a:rPr lang="en-US"/>
              <a:t>EGB1201 – JAVA PROGRAMMING –PROJECT REVIEW 2 </a:t>
            </a:r>
            <a:endParaRPr dirty="0" lang="en-US"/>
          </a:p>
        </p:txBody>
      </p:sp>
      <p:sp>
        <p:nvSpPr>
          <p:cNvPr id="1048580" name="Slide Number Placeholder 22"/>
          <p:cNvSpPr>
            <a:spLocks noGrp="1"/>
          </p:cNvSpPr>
          <p:nvPr>
            <p:ph type="sldNum" sz="quarter" idx="4"/>
          </p:nvPr>
        </p:nvSpPr>
        <p:spPr>
          <a:xfrm>
            <a:off x="612648" y="4767263"/>
            <a:ext cx="1981200" cy="274320"/>
          </a:xfrm>
          <a:prstGeom prst="rect"/>
        </p:spPr>
        <p:txBody>
          <a:bodyPr vert="horz"/>
          <a:lstStyle>
            <a:lvl1pPr algn="l" eaLnBrk="1" hangingPunct="1" latinLnBrk="0">
              <a:defRPr sz="1400" kumimoji="0">
                <a:solidFill>
                  <a:schemeClr val="tx2"/>
                </a:solidFill>
              </a:defRPr>
            </a:lvl1pPr>
          </a:lstStyle>
          <a:p>
            <a:fld id="{D78D2778-B29C-49DB-A26C-44F5760A332D}" type="slidenum">
              <a:rPr altLang="en-US" lang="en-US" smtClean="0"/>
              <a:t>‹#›</a:t>
            </a:fld>
            <a:endParaRPr altLang="en-US" lang="en-US"/>
          </a:p>
        </p:txBody>
      </p:sp>
      <p:sp>
        <p:nvSpPr>
          <p:cNvPr id="1048581" name="Straight Connector 27"/>
          <p:cNvSpPr>
            <a:spLocks noChangeShapeType="1"/>
          </p:cNvSpPr>
          <p:nvPr/>
        </p:nvSpPr>
        <p:spPr bwMode="auto">
          <a:xfrm>
            <a:off x="457200" y="4764881"/>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28"/>
          <p:cNvSpPr>
            <a:spLocks noChangeShapeType="1"/>
          </p:cNvSpPr>
          <p:nvPr/>
        </p:nvSpPr>
        <p:spPr bwMode="auto">
          <a:xfrm>
            <a:off x="457200" y="857250"/>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3"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1"/>
  <p:txStyles>
    <p:titleStyle>
      <a:lvl1pPr algn="l" eaLnBrk="1" hangingPunct="1" latinLnBrk="0" rtl="0">
        <a:spcBef>
          <a:spcPct val="0"/>
        </a:spcBef>
        <a:buNone/>
        <a:defRPr sz="32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p>
            <a:pPr algn="ctr"/>
            <a:r>
              <a:rPr b="1" dirty="0" sz="2800" lang="en-IN">
                <a:solidFill>
                  <a:schemeClr val="tx1"/>
                </a:solidFill>
                <a:latin typeface="Times New Roman" pitchFamily="18" charset="0"/>
                <a:cs typeface="Times New Roman" pitchFamily="18" charset="0"/>
              </a:rPr>
              <a:t>CGB1201 – JAVA PROGRAMMING</a:t>
            </a:r>
            <a:br>
              <a:rPr b="1" dirty="0" sz="2800" lang="en-IN">
                <a:solidFill>
                  <a:schemeClr val="tx1"/>
                </a:solidFill>
                <a:latin typeface="Times New Roman" pitchFamily="18" charset="0"/>
                <a:cs typeface="Times New Roman" pitchFamily="18" charset="0"/>
              </a:rPr>
            </a:br>
            <a:r>
              <a:rPr b="1" dirty="0" sz="2800" lang="en-IN">
                <a:solidFill>
                  <a:schemeClr val="tx1"/>
                </a:solidFill>
                <a:latin typeface="Times New Roman" pitchFamily="18" charset="0"/>
                <a:cs typeface="Times New Roman" pitchFamily="18" charset="0"/>
              </a:rPr>
              <a:t>PROJECT REVIEW-2</a:t>
            </a:r>
          </a:p>
        </p:txBody>
      </p:sp>
      <p:sp>
        <p:nvSpPr>
          <p:cNvPr id="1048624" name="Footer Placeholder 4"/>
          <p:cNvSpPr txBox="1"/>
          <p:nvPr/>
        </p:nvSpPr>
        <p:spPr>
          <a:xfrm>
            <a:off x="762000" y="1123950"/>
            <a:ext cx="7772400" cy="3733800"/>
          </a:xfrm>
          <a:prstGeom prst="rect"/>
        </p:spPr>
        <p:txBody>
          <a:bodyPr anchor="b" bIns="0" lIns="45720" rIns="45720" rtlCol="0" vert="horz"/>
          <a:lstStyle>
            <a:defPPr>
              <a:defRPr lang="en-US"/>
            </a:defPPr>
            <a:lvl1pPr algn="l" eaLnBrk="1" fontAlgn="base" hangingPunct="1" latinLnBrk="0" rtl="0">
              <a:spcBef>
                <a:spcPct val="0"/>
              </a:spcBef>
              <a:spcAft>
                <a:spcPct val="0"/>
              </a:spcAft>
              <a:defRPr sz="1200" kern="1200" kumimoji="0">
                <a:solidFill>
                  <a:schemeClr val="tx1">
                    <a:tint val="95000"/>
                  </a:schemeClr>
                </a:solidFill>
                <a:latin typeface="Arial" charset="0"/>
                <a:ea typeface="+mn-ea"/>
                <a:cs typeface="Arial" charset="0"/>
              </a:defRPr>
            </a:lvl1pPr>
            <a:lvl2pPr algn="l" eaLnBrk="0" fontAlgn="base" hangingPunct="0" marL="457200" rtl="0">
              <a:spcBef>
                <a:spcPct val="0"/>
              </a:spcBef>
              <a:spcAft>
                <a:spcPct val="0"/>
              </a:spcAft>
              <a:defRPr kern="1200">
                <a:solidFill>
                  <a:schemeClr val="tx1"/>
                </a:solidFill>
                <a:latin typeface="Arial" charset="0"/>
                <a:ea typeface="+mn-ea"/>
                <a:cs typeface="Arial" charset="0"/>
              </a:defRPr>
            </a:lvl2pPr>
            <a:lvl3pPr algn="l" eaLnBrk="0" fontAlgn="base" hangingPunct="0" marL="914400" rtl="0">
              <a:spcBef>
                <a:spcPct val="0"/>
              </a:spcBef>
              <a:spcAft>
                <a:spcPct val="0"/>
              </a:spcAft>
              <a:defRPr kern="1200">
                <a:solidFill>
                  <a:schemeClr val="tx1"/>
                </a:solidFill>
                <a:latin typeface="Arial" charset="0"/>
                <a:ea typeface="+mn-ea"/>
                <a:cs typeface="Arial" charset="0"/>
              </a:defRPr>
            </a:lvl3pPr>
            <a:lvl4pPr algn="l" eaLnBrk="0" fontAlgn="base" hangingPunct="0" marL="1371600" rtl="0">
              <a:spcBef>
                <a:spcPct val="0"/>
              </a:spcBef>
              <a:spcAft>
                <a:spcPct val="0"/>
              </a:spcAft>
              <a:defRPr kern="1200">
                <a:solidFill>
                  <a:schemeClr val="tx1"/>
                </a:solidFill>
                <a:latin typeface="Arial" charset="0"/>
                <a:ea typeface="+mn-ea"/>
                <a:cs typeface="Arial" charset="0"/>
              </a:defRPr>
            </a:lvl4pPr>
            <a:lvl5pPr algn="l" eaLnBrk="0" fontAlgn="base" hangingPunct="0"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a:lstStyle>
          <a:p>
            <a:pPr algn="ctr"/>
            <a:endParaRPr b="1" dirty="0" sz="2500" lang="en-US">
              <a:latin typeface="Times New Roman" pitchFamily="18" charset="0"/>
              <a:cs typeface="Times New Roman" pitchFamily="18" charset="0"/>
            </a:endParaRPr>
          </a:p>
          <a:p>
            <a:pPr algn="ctr"/>
            <a:endParaRPr b="1" dirty="0" sz="2500" lang="en-US">
              <a:latin typeface="Times New Roman" pitchFamily="18" charset="0"/>
              <a:cs typeface="Times New Roman" pitchFamily="18" charset="0"/>
            </a:endParaRPr>
          </a:p>
          <a:p>
            <a:pPr algn="ctr"/>
            <a:endParaRPr b="1" dirty="0" sz="2500" lang="en-US">
              <a:latin typeface="Times New Roman" pitchFamily="18" charset="0"/>
              <a:cs typeface="Times New Roman" pitchFamily="18" charset="0"/>
            </a:endParaRPr>
          </a:p>
          <a:p>
            <a:pPr algn="ctr"/>
            <a:r>
              <a:rPr b="1" dirty="0" sz="2500" lang="en-US">
                <a:solidFill>
                  <a:schemeClr val="tx1"/>
                </a:solidFill>
                <a:latin typeface="Times New Roman" pitchFamily="18" charset="0"/>
                <a:cs typeface="Times New Roman" pitchFamily="18" charset="0"/>
              </a:rPr>
              <a:t>Department of Computer </a:t>
            </a:r>
            <a:r>
              <a:rPr b="1" sz="2500" lang="en-US">
                <a:solidFill>
                  <a:schemeClr val="tx1"/>
                </a:solidFill>
                <a:latin typeface="Times New Roman" pitchFamily="18" charset="0"/>
                <a:cs typeface="Times New Roman" pitchFamily="18" charset="0"/>
              </a:rPr>
              <a:t>Science and Engineering</a:t>
            </a:r>
            <a:endParaRPr b="1" dirty="0" sz="2500" lang="en-US">
              <a:solidFill>
                <a:schemeClr val="tx1"/>
              </a:solidFill>
              <a:latin typeface="Times New Roman" pitchFamily="18" charset="0"/>
              <a:cs typeface="Times New Roman" pitchFamily="18" charset="0"/>
            </a:endParaRPr>
          </a:p>
          <a:p>
            <a:pPr algn="ctr"/>
            <a:r>
              <a:rPr b="1" dirty="0" sz="2500" lang="en-US">
                <a:solidFill>
                  <a:schemeClr val="tx1"/>
                </a:solidFill>
                <a:latin typeface="Times New Roman" pitchFamily="18" charset="0"/>
                <a:cs typeface="Times New Roman" pitchFamily="18" charset="0"/>
              </a:rPr>
              <a:t>Academic Year: 2024 – 2025 (Odd Semester)</a:t>
            </a:r>
          </a:p>
          <a:p>
            <a:pPr algn="ctr"/>
            <a:endParaRPr b="1" dirty="0" sz="2500" lang="en-US">
              <a:solidFill>
                <a:schemeClr val="tx1"/>
              </a:solidFill>
              <a:latin typeface="Times New Roman" pitchFamily="18" charset="0"/>
              <a:cs typeface="Times New Roman" pitchFamily="18" charset="0"/>
            </a:endParaRPr>
          </a:p>
          <a:p>
            <a:r>
              <a:rPr b="1" dirty="0" sz="2500" lang="en-US">
                <a:solidFill>
                  <a:schemeClr val="tx1"/>
                </a:solidFill>
                <a:latin typeface="Times New Roman" pitchFamily="18" charset="0"/>
                <a:cs typeface="Times New Roman" pitchFamily="18" charset="0"/>
              </a:rPr>
              <a:t>Register Number	:</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3</a:t>
            </a:r>
            <a:r>
              <a:rPr b="1" dirty="0" sz="2500" lang="en-US">
                <a:solidFill>
                  <a:schemeClr val="tx1"/>
                </a:solidFill>
                <a:latin typeface="Times New Roman" pitchFamily="18" charset="0"/>
                <a:cs typeface="Times New Roman" pitchFamily="18" charset="0"/>
              </a:rPr>
              <a:t>0</a:t>
            </a:r>
            <a:r>
              <a:rPr b="1" dirty="0" sz="2500" lang="en-US">
                <a:solidFill>
                  <a:schemeClr val="tx1"/>
                </a:solidFill>
                <a:latin typeface="Times New Roman" pitchFamily="18" charset="0"/>
                <a:cs typeface="Times New Roman" pitchFamily="18" charset="0"/>
              </a:rPr>
              <a:t>3</a:t>
            </a:r>
            <a:r>
              <a:rPr b="1" dirty="0" sz="2500" lang="en-US">
                <a:solidFill>
                  <a:schemeClr val="tx1"/>
                </a:solidFill>
                <a:latin typeface="Times New Roman" pitchFamily="18" charset="0"/>
                <a:cs typeface="Times New Roman" pitchFamily="18" charset="0"/>
              </a:rPr>
              <a:t>8</a:t>
            </a:r>
            <a:r>
              <a:rPr b="1" dirty="0" sz="2500" lang="en-US">
                <a:solidFill>
                  <a:schemeClr val="tx1"/>
                </a:solidFill>
                <a:latin typeface="Times New Roman" pitchFamily="18" charset="0"/>
                <a:cs typeface="Times New Roman" pitchFamily="18" charset="0"/>
              </a:rPr>
              <a:t>1</a:t>
            </a:r>
            <a:r>
              <a:rPr b="1" dirty="0" sz="2500" lang="en-US">
                <a:solidFill>
                  <a:schemeClr val="tx1"/>
                </a:solidFill>
                <a:latin typeface="Times New Roman" pitchFamily="18" charset="0"/>
                <a:cs typeface="Times New Roman" pitchFamily="18" charset="0"/>
              </a:rPr>
              <a:t>1</a:t>
            </a:r>
            <a:r>
              <a:rPr b="1" dirty="0" sz="2500" lang="en-US">
                <a:solidFill>
                  <a:schemeClr val="tx1"/>
                </a:solidFill>
                <a:latin typeface="Times New Roman" pitchFamily="18" charset="0"/>
                <a:cs typeface="Times New Roman" pitchFamily="18" charset="0"/>
              </a:rPr>
              <a:t>7</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0</a:t>
            </a:r>
            <a:r>
              <a:rPr b="1" dirty="0" sz="2500" lang="en-US">
                <a:solidFill>
                  <a:schemeClr val="tx1"/>
                </a:solidFill>
                <a:latin typeface="Times New Roman" pitchFamily="18" charset="0"/>
                <a:cs typeface="Times New Roman" pitchFamily="18" charset="0"/>
              </a:rPr>
              <a:t>5</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1</a:t>
            </a:r>
            <a:r>
              <a:rPr b="1" dirty="0" sz="2500" lang="en-US">
                <a:solidFill>
                  <a:schemeClr val="tx1"/>
                </a:solidFill>
                <a:latin typeface="Times New Roman" pitchFamily="18" charset="0"/>
                <a:cs typeface="Times New Roman" pitchFamily="18" charset="0"/>
              </a:rPr>
              <a:t>0</a:t>
            </a:r>
            <a:r>
              <a:rPr b="1" dirty="0" sz="2500" lang="en-US">
                <a:solidFill>
                  <a:schemeClr val="tx1"/>
                </a:solidFill>
                <a:latin typeface="Times New Roman" pitchFamily="18" charset="0"/>
                <a:cs typeface="Times New Roman" pitchFamily="18" charset="0"/>
              </a:rPr>
              <a:t>4</a:t>
            </a:r>
            <a:r>
              <a:rPr b="1" dirty="0" sz="2500" lang="en-US">
                <a:solidFill>
                  <a:schemeClr val="tx1"/>
                </a:solidFill>
                <a:latin typeface="Times New Roman" pitchFamily="18" charset="0"/>
                <a:cs typeface="Times New Roman" pitchFamily="18" charset="0"/>
              </a:rPr>
              <a:t>2</a:t>
            </a:r>
            <a:endParaRPr altLang="en-US" lang="zh-CN"/>
          </a:p>
          <a:p>
            <a:r>
              <a:rPr b="1" dirty="0" sz="2500" lang="en-US">
                <a:solidFill>
                  <a:schemeClr val="tx1"/>
                </a:solidFill>
                <a:latin typeface="Times New Roman" pitchFamily="18" charset="0"/>
                <a:cs typeface="Times New Roman" pitchFamily="18" charset="0"/>
              </a:rPr>
              <a:t>Name					:</a:t>
            </a:r>
            <a:r>
              <a:rPr b="1" dirty="0" sz="2500" lang="en-US">
                <a:solidFill>
                  <a:schemeClr val="tx1"/>
                </a:solidFill>
                <a:latin typeface="Times New Roman" pitchFamily="18" charset="0"/>
                <a:cs typeface="Times New Roman" pitchFamily="18" charset="0"/>
              </a:rPr>
              <a:t>R</a:t>
            </a:r>
            <a:r>
              <a:rPr b="1" dirty="0" sz="2500" lang="en-US">
                <a:solidFill>
                  <a:schemeClr val="tx1"/>
                </a:solidFill>
                <a:latin typeface="Times New Roman" pitchFamily="18" charset="0"/>
                <a:cs typeface="Times New Roman" pitchFamily="18" charset="0"/>
              </a:rPr>
              <a:t>O</a:t>
            </a:r>
            <a:r>
              <a:rPr b="1" dirty="0" sz="2500" lang="en-US">
                <a:solidFill>
                  <a:schemeClr val="tx1"/>
                </a:solidFill>
                <a:latin typeface="Times New Roman" pitchFamily="18" charset="0"/>
                <a:cs typeface="Times New Roman" pitchFamily="18" charset="0"/>
              </a:rPr>
              <a:t>H</a:t>
            </a:r>
            <a:r>
              <a:rPr b="1" dirty="0" sz="2500" lang="en-US">
                <a:solidFill>
                  <a:schemeClr val="tx1"/>
                </a:solidFill>
                <a:latin typeface="Times New Roman" pitchFamily="18" charset="0"/>
                <a:cs typeface="Times New Roman" pitchFamily="18" charset="0"/>
              </a:rPr>
              <a:t>I</a:t>
            </a:r>
            <a:r>
              <a:rPr b="1" dirty="0" sz="2500" lang="en-US">
                <a:solidFill>
                  <a:schemeClr val="tx1"/>
                </a:solidFill>
                <a:latin typeface="Times New Roman" pitchFamily="18" charset="0"/>
                <a:cs typeface="Times New Roman" pitchFamily="18" charset="0"/>
              </a:rPr>
              <a:t>T</a:t>
            </a:r>
            <a:r>
              <a:rPr b="1" dirty="0" sz="2500" lang="en-US">
                <a:solidFill>
                  <a:schemeClr val="tx1"/>
                </a:solidFill>
                <a:latin typeface="Times New Roman" pitchFamily="18" charset="0"/>
                <a:cs typeface="Times New Roman" pitchFamily="18" charset="0"/>
              </a:rPr>
              <a:t>H</a:t>
            </a:r>
            <a:r>
              <a:rPr b="1" dirty="0" sz="2500" lang="en-US">
                <a:solidFill>
                  <a:schemeClr val="tx1"/>
                </a:solidFill>
                <a:latin typeface="Times New Roman" pitchFamily="18" charset="0"/>
                <a:cs typeface="Times New Roman" pitchFamily="18" charset="0"/>
              </a:rPr>
              <a:t> </a:t>
            </a:r>
            <a:r>
              <a:rPr b="1" dirty="0" sz="2500" lang="en-US">
                <a:solidFill>
                  <a:schemeClr val="tx1"/>
                </a:solidFill>
                <a:latin typeface="Times New Roman" pitchFamily="18" charset="0"/>
                <a:cs typeface="Times New Roman" pitchFamily="18" charset="0"/>
              </a:rPr>
              <a:t>S</a:t>
            </a:r>
            <a:endParaRPr altLang="en-US" lang="zh-CN"/>
          </a:p>
          <a:p>
            <a:r>
              <a:rPr b="1" dirty="0" sz="2500" lang="en-US">
                <a:solidFill>
                  <a:schemeClr val="tx1"/>
                </a:solidFill>
                <a:latin typeface="Times New Roman" pitchFamily="18" charset="0"/>
                <a:cs typeface="Times New Roman" pitchFamily="18" charset="0"/>
              </a:rPr>
              <a:t>Year					:</a:t>
            </a:r>
            <a:r>
              <a:rPr b="1" dirty="0" sz="2500" lang="en-US">
                <a:solidFill>
                  <a:schemeClr val="tx1"/>
                </a:solidFill>
                <a:latin typeface="Times New Roman" pitchFamily="18" charset="0"/>
                <a:cs typeface="Times New Roman" pitchFamily="18" charset="0"/>
              </a:rPr>
              <a:t>l</a:t>
            </a:r>
            <a:r>
              <a:rPr b="1" dirty="0" sz="2500" lang="en-US">
                <a:solidFill>
                  <a:schemeClr val="tx1"/>
                </a:solidFill>
                <a:latin typeface="Times New Roman" pitchFamily="18" charset="0"/>
                <a:cs typeface="Times New Roman" pitchFamily="18" charset="0"/>
              </a:rPr>
              <a:t>l</a:t>
            </a:r>
            <a:endParaRPr altLang="en-US" lang="zh-CN"/>
          </a:p>
          <a:p>
            <a:r>
              <a:rPr b="1" dirty="0" sz="2500" lang="en-US">
                <a:solidFill>
                  <a:schemeClr val="tx1"/>
                </a:solidFill>
                <a:latin typeface="Times New Roman" pitchFamily="18" charset="0"/>
                <a:cs typeface="Times New Roman" pitchFamily="18" charset="0"/>
              </a:rPr>
              <a:t>Semester				:</a:t>
            </a:r>
            <a:r>
              <a:rPr b="1" dirty="0" sz="2500" lang="en-US">
                <a:solidFill>
                  <a:schemeClr val="tx1"/>
                </a:solidFill>
                <a:latin typeface="Times New Roman" pitchFamily="18" charset="0"/>
                <a:cs typeface="Times New Roman" pitchFamily="18" charset="0"/>
              </a:rPr>
              <a:t>I</a:t>
            </a:r>
            <a:r>
              <a:rPr b="1" dirty="0" sz="2500" lang="en-US">
                <a:solidFill>
                  <a:schemeClr val="tx1"/>
                </a:solidFill>
                <a:latin typeface="Times New Roman" pitchFamily="18" charset="0"/>
                <a:cs typeface="Times New Roman" pitchFamily="18" charset="0"/>
              </a:rPr>
              <a:t>l</a:t>
            </a:r>
            <a:r>
              <a:rPr b="1" dirty="0" sz="2500" lang="en-US">
                <a:solidFill>
                  <a:schemeClr val="tx1"/>
                </a:solidFill>
                <a:latin typeface="Times New Roman" pitchFamily="18" charset="0"/>
                <a:cs typeface="Times New Roman" pitchFamily="18" charset="0"/>
              </a:rPr>
              <a:t>l</a:t>
            </a:r>
            <a:endParaRPr altLang="en-US" lang="zh-CN"/>
          </a:p>
          <a:p>
            <a:r>
              <a:rPr b="1" dirty="0" sz="2500" lang="en-US">
                <a:solidFill>
                  <a:schemeClr val="tx1"/>
                </a:solidFill>
                <a:latin typeface="Times New Roman" pitchFamily="18" charset="0"/>
                <a:cs typeface="Times New Roman" pitchFamily="18" charset="0"/>
              </a:rPr>
              <a:t>Section				:</a:t>
            </a:r>
            <a:r>
              <a:rPr b="1" dirty="0" sz="2500" lang="en-US">
                <a:solidFill>
                  <a:schemeClr val="tx1"/>
                </a:solidFill>
                <a:latin typeface="Times New Roman" pitchFamily="18" charset="0"/>
                <a:cs typeface="Times New Roman" pitchFamily="18" charset="0"/>
              </a:rPr>
              <a:t>I</a:t>
            </a:r>
            <a:r>
              <a:rPr b="1" dirty="0" sz="2500" lang="en-US">
                <a:solidFill>
                  <a:schemeClr val="tx1"/>
                </a:solidFill>
                <a:latin typeface="Times New Roman" pitchFamily="18" charset="0"/>
                <a:cs typeface="Times New Roman" pitchFamily="18" charset="0"/>
              </a:rPr>
              <a:t>T</a:t>
            </a:r>
            <a:endParaRPr altLang="en-US" lang="zh-CN"/>
          </a:p>
          <a:p>
            <a:r>
              <a:rPr b="1" dirty="0" sz="2500" lang="en-US">
                <a:solidFill>
                  <a:schemeClr val="tx1"/>
                </a:solidFill>
                <a:latin typeface="Times New Roman" pitchFamily="18" charset="0"/>
                <a:cs typeface="Times New Roman" pitchFamily="18" charset="0"/>
              </a:rPr>
              <a:t>Date					:</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a:t>
            </a:r>
            <a:r>
              <a:rPr b="1" dirty="0" sz="2500" lang="en-US">
                <a:solidFill>
                  <a:schemeClr val="tx1"/>
                </a:solidFill>
                <a:latin typeface="Times New Roman" pitchFamily="18" charset="0"/>
                <a:cs typeface="Times New Roman" pitchFamily="18" charset="0"/>
              </a:rPr>
              <a:t>1</a:t>
            </a:r>
            <a:r>
              <a:rPr b="1" dirty="0" sz="2500" lang="en-US">
                <a:solidFill>
                  <a:schemeClr val="tx1"/>
                </a:solidFill>
                <a:latin typeface="Times New Roman" pitchFamily="18" charset="0"/>
                <a:cs typeface="Times New Roman" pitchFamily="18" charset="0"/>
              </a:rPr>
              <a:t>1</a:t>
            </a:r>
            <a:r>
              <a:rPr b="1" dirty="0" sz="2500" lang="en-US">
                <a:solidFill>
                  <a:schemeClr val="tx1"/>
                </a:solidFill>
                <a:latin typeface="Times New Roman" pitchFamily="18" charset="0"/>
                <a:cs typeface="Times New Roman" pitchFamily="18" charset="0"/>
              </a:rPr>
              <a:t>/</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0</a:t>
            </a:r>
            <a:r>
              <a:rPr b="1" dirty="0" sz="2500" lang="en-US">
                <a:solidFill>
                  <a:schemeClr val="tx1"/>
                </a:solidFill>
                <a:latin typeface="Times New Roman" pitchFamily="18" charset="0"/>
                <a:cs typeface="Times New Roman" pitchFamily="18" charset="0"/>
              </a:rPr>
              <a:t>2</a:t>
            </a:r>
            <a:r>
              <a:rPr b="1" dirty="0" sz="2500" lang="en-US">
                <a:solidFill>
                  <a:schemeClr val="tx1"/>
                </a:solidFill>
                <a:latin typeface="Times New Roman" pitchFamily="18" charset="0"/>
                <a:cs typeface="Times New Roman" pitchFamily="18" charset="0"/>
              </a:rPr>
              <a:t>4</a:t>
            </a:r>
            <a:endParaRPr altLang="en-US" lang="zh-CN"/>
          </a:p>
        </p:txBody>
      </p:sp>
      <p:sp>
        <p:nvSpPr>
          <p:cNvPr id="1048625" name="Slide Number Placeholder 3"/>
          <p:cNvSpPr>
            <a:spLocks noGrp="1"/>
          </p:cNvSpPr>
          <p:nvPr>
            <p:ph type="sldNum" sz="quarter" idx="12"/>
          </p:nvPr>
        </p:nvSpPr>
        <p:spPr/>
        <p:txBody>
          <a:bodyPr/>
          <a:p>
            <a:fld id="{DB554FDC-F986-4516-81A3-5CBC9634E9C1}" type="slidenum">
              <a:rPr altLang="en-US" lang="en-US" smtClean="0"/>
              <a:t>1</a:t>
            </a:fld>
            <a:endParaRPr altLang="en-US" lang="en-US"/>
          </a:p>
        </p:txBody>
      </p:sp>
      <p:sp>
        <p:nvSpPr>
          <p:cNvPr id="1048626"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a:xfrm>
            <a:off x="457200" y="133350"/>
            <a:ext cx="8229600" cy="74295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List of Modules</a:t>
            </a:r>
          </a:p>
        </p:txBody>
      </p:sp>
      <p:sp>
        <p:nvSpPr>
          <p:cNvPr id="1048602"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
        <p:nvSpPr>
          <p:cNvPr id="1048603" name="Slide Number Placeholder 5"/>
          <p:cNvSpPr>
            <a:spLocks noGrp="1"/>
          </p:cNvSpPr>
          <p:nvPr>
            <p:ph type="sldNum" sz="quarter" idx="12"/>
          </p:nvPr>
        </p:nvSpPr>
        <p:spPr/>
        <p:txBody>
          <a:bodyPr/>
          <a:p>
            <a:fld id="{0E14ABD8-B1EB-4C07-9937-C8C4E38BDF00}" type="slidenum">
              <a:rPr altLang="en-US" lang="en-US" smtClean="0"/>
              <a:t>10</a:t>
            </a:fld>
            <a:endParaRPr altLang="en-US" lang="en-US"/>
          </a:p>
        </p:txBody>
      </p:sp>
      <p:sp>
        <p:nvSpPr>
          <p:cNvPr id="1048604" name="Content Placeholder 2"/>
          <p:cNvSpPr>
            <a:spLocks noGrp="1"/>
          </p:cNvSpPr>
          <p:nvPr>
            <p:ph sz="quarter" idx="1"/>
          </p:nvPr>
        </p:nvSpPr>
        <p:spPr/>
        <p:txBody>
          <a:bodyPr/>
          <a:p>
            <a:pPr indent="0" marL="0">
              <a:buNone/>
            </a:pPr>
            <a:endParaRPr dirty="0" lang="en-IN">
              <a:latin typeface="Times New Roman" pitchFamily="18" charset="0"/>
              <a:cs typeface="Times New Roman" pitchFamily="18" charset="0"/>
            </a:endParaRPr>
          </a:p>
          <a:p>
            <a:pPr indent="0" marL="0">
              <a:buNone/>
            </a:pPr>
            <a:endParaRPr dirty="0" lang="en-IN">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1</a:t>
            </a:r>
            <a:r>
              <a:rPr dirty="0" lang="en-US">
                <a:latin typeface="Times New Roman" pitchFamily="18" charset="0"/>
                <a:cs typeface="Times New Roman" pitchFamily="18" charset="0"/>
              </a:rPr>
              <a:t>.</a:t>
            </a:r>
            <a:r>
              <a:rPr dirty="0" lang="en-US">
                <a:latin typeface="Times New Roman" pitchFamily="18" charset="0"/>
                <a:cs typeface="Times New Roman" pitchFamily="18" charset="0"/>
              </a:rPr>
              <a:t>Product Management Module</a:t>
            </a:r>
            <a:endParaRPr dirty="0" lang="en-IN">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2</a:t>
            </a:r>
            <a:r>
              <a:rPr dirty="0" lang="en-US">
                <a:latin typeface="Times New Roman" pitchFamily="18" charset="0"/>
                <a:cs typeface="Times New Roman" pitchFamily="18" charset="0"/>
              </a:rPr>
              <a:t>.</a:t>
            </a:r>
            <a:r>
              <a:rPr dirty="0" lang="en-US">
                <a:latin typeface="Times New Roman" pitchFamily="18" charset="0"/>
                <a:cs typeface="Times New Roman" pitchFamily="18" charset="0"/>
              </a:rPr>
              <a:t>User Interface Module</a:t>
            </a:r>
            <a:endParaRPr dirty="0" lang="en-IN">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3</a:t>
            </a:r>
            <a:r>
              <a:rPr dirty="0" lang="en-US">
                <a:latin typeface="Times New Roman" pitchFamily="18" charset="0"/>
                <a:cs typeface="Times New Roman" pitchFamily="18" charset="0"/>
              </a:rPr>
              <a:t>.Stock Database</a:t>
            </a:r>
            <a:endParaRPr dirty="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Module Description</a:t>
            </a:r>
            <a:endParaRPr b="1" dirty="0" lang="en-US">
              <a:solidFill>
                <a:schemeClr val="tx1"/>
              </a:solidFill>
              <a:latin typeface="Times New Roman" pitchFamily="18" charset="0"/>
              <a:cs typeface="Times New Roman" pitchFamily="18" charset="0"/>
            </a:endParaRPr>
          </a:p>
        </p:txBody>
      </p:sp>
      <p:sp>
        <p:nvSpPr>
          <p:cNvPr id="1048610" name="Slide Number Placeholder 3"/>
          <p:cNvSpPr>
            <a:spLocks noGrp="1"/>
          </p:cNvSpPr>
          <p:nvPr>
            <p:ph type="sldNum" sz="quarter" idx="12"/>
          </p:nvPr>
        </p:nvSpPr>
        <p:spPr/>
        <p:txBody>
          <a:bodyPr/>
          <a:p>
            <a:fld id="{0E14ABD8-B1EB-4C07-9937-C8C4E38BDF00}" type="slidenum">
              <a:rPr altLang="en-US" lang="en-US" smtClean="0"/>
              <a:t>11</a:t>
            </a:fld>
            <a:endParaRPr altLang="en-US" lang="en-US"/>
          </a:p>
        </p:txBody>
      </p:sp>
      <p:sp>
        <p:nvSpPr>
          <p:cNvPr id="1048611" name="Content Placeholder 4"/>
          <p:cNvSpPr>
            <a:spLocks noGrp="1"/>
          </p:cNvSpPr>
          <p:nvPr>
            <p:ph sz="quarter" idx="1"/>
          </p:nvPr>
        </p:nvSpPr>
        <p:spPr/>
        <p:txBody>
          <a:bodyPr/>
          <a:p>
            <a:pPr indent="0" marL="0">
              <a:buNone/>
            </a:pPr>
            <a:r>
              <a:rPr b="1" dirty="0" lang="en-US"/>
              <a:t>1</a:t>
            </a:r>
            <a:r>
              <a:rPr b="1" dirty="0" lang="en-US"/>
              <a:t>.</a:t>
            </a:r>
            <a:r>
              <a:rPr b="1" dirty="0" lang="en-US"/>
              <a:t>Product Management Module</a:t>
            </a:r>
            <a:r>
              <a:rPr b="1" dirty="0" lang="en-US"/>
              <a:t>:</a:t>
            </a:r>
            <a:endParaRPr b="1" dirty="0" lang="en-US"/>
          </a:p>
          <a:p>
            <a:pPr indent="0" marL="0">
              <a:buNone/>
            </a:pPr>
            <a:r>
              <a:rPr b="1" dirty="0" lang="en-US"/>
              <a:t> </a:t>
            </a:r>
            <a:r>
              <a:rPr b="1" dirty="0" lang="en-US"/>
              <a:t> </a:t>
            </a:r>
            <a:r>
              <a:rPr b="1" dirty="0" lang="en-US"/>
              <a:t> </a:t>
            </a:r>
            <a:r>
              <a:rPr b="1" dirty="0" lang="en-US"/>
              <a:t> </a:t>
            </a:r>
            <a:r>
              <a:rPr b="1" dirty="0" lang="en-US"/>
              <a:t> </a:t>
            </a:r>
            <a:r>
              <a:rPr b="1" dirty="0" lang="en-US"/>
              <a:t> </a:t>
            </a:r>
            <a:r>
              <a:rPr b="1" dirty="0" lang="en-US"/>
              <a:t> </a:t>
            </a:r>
            <a:r>
              <a:rPr altLang="en-US" b="1" dirty="0" lang="en-GB"/>
              <a:t>•</a:t>
            </a:r>
            <a:r>
              <a:rPr dirty="0" lang="en-US"/>
              <a:t>Add product to the inventory.</a:t>
            </a:r>
            <a:endParaRPr b="1" dirty="0" lang="en-US"/>
          </a:p>
          <a:p>
            <a:pPr indent="0" marL="0">
              <a:buNone/>
            </a:pPr>
            <a:r>
              <a:rPr dirty="0" lang="en-US"/>
              <a:t> </a:t>
            </a:r>
            <a:r>
              <a:rPr dirty="0" lang="en-US"/>
              <a:t> </a:t>
            </a:r>
            <a:r>
              <a:rPr dirty="0" lang="en-US"/>
              <a:t> </a:t>
            </a:r>
            <a:r>
              <a:rPr dirty="0" lang="en-US"/>
              <a:t> </a:t>
            </a:r>
            <a:r>
              <a:rPr dirty="0" lang="en-US"/>
              <a:t> </a:t>
            </a:r>
            <a:r>
              <a:rPr dirty="0" lang="en-US"/>
              <a:t> </a:t>
            </a:r>
            <a:r>
              <a:rPr dirty="0" lang="en-US"/>
              <a:t> </a:t>
            </a:r>
            <a:r>
              <a:rPr altLang="en-US" dirty="0" lang="en-GB"/>
              <a:t>•</a:t>
            </a:r>
            <a:r>
              <a:rPr dirty="0" lang="en-US"/>
              <a:t>Update product quantity.</a:t>
            </a:r>
            <a:endParaRPr dirty="0" lang="en-US"/>
          </a:p>
          <a:p>
            <a:pPr indent="0" marL="0">
              <a:buNone/>
            </a:pPr>
            <a:r>
              <a:rPr dirty="0" lang="en-US"/>
              <a:t> </a:t>
            </a:r>
            <a:r>
              <a:rPr dirty="0" lang="en-US"/>
              <a:t> </a:t>
            </a:r>
            <a:r>
              <a:rPr dirty="0" lang="en-US"/>
              <a:t> </a:t>
            </a:r>
            <a:r>
              <a:rPr dirty="0" lang="en-US"/>
              <a:t> </a:t>
            </a:r>
            <a:r>
              <a:rPr dirty="0" lang="en-US"/>
              <a:t> </a:t>
            </a:r>
            <a:r>
              <a:rPr dirty="0" lang="en-US"/>
              <a:t> </a:t>
            </a:r>
            <a:r>
              <a:rPr dirty="0" lang="en-US"/>
              <a:t> </a:t>
            </a:r>
            <a:r>
              <a:rPr altLang="en-US" dirty="0" lang="en-GB"/>
              <a:t>•</a:t>
            </a:r>
            <a:r>
              <a:rPr dirty="0" lang="en-US"/>
              <a:t>Display product details.</a:t>
            </a:r>
            <a:endParaRPr dirty="0" lang="en-US"/>
          </a:p>
        </p:txBody>
      </p:sp>
      <p:sp>
        <p:nvSpPr>
          <p:cNvPr id="1048612"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0"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Module Description (Cont..)</a:t>
            </a:r>
            <a:endParaRPr b="1" dirty="0" lang="en-US">
              <a:solidFill>
                <a:schemeClr val="tx1"/>
              </a:solidFill>
              <a:latin typeface="Times New Roman" pitchFamily="18" charset="0"/>
              <a:cs typeface="Times New Roman" pitchFamily="18" charset="0"/>
            </a:endParaRPr>
          </a:p>
        </p:txBody>
      </p:sp>
      <p:sp>
        <p:nvSpPr>
          <p:cNvPr id="1048641" name="Slide Number Placeholder 3"/>
          <p:cNvSpPr>
            <a:spLocks noGrp="1"/>
          </p:cNvSpPr>
          <p:nvPr>
            <p:ph type="sldNum" sz="quarter" idx="12"/>
          </p:nvPr>
        </p:nvSpPr>
        <p:spPr/>
        <p:txBody>
          <a:bodyPr/>
          <a:p>
            <a:fld id="{0E14ABD8-B1EB-4C07-9937-C8C4E38BDF00}" type="slidenum">
              <a:rPr altLang="en-US" lang="en-US" smtClean="0"/>
              <a:t>12</a:t>
            </a:fld>
            <a:endParaRPr altLang="en-US" lang="en-US"/>
          </a:p>
        </p:txBody>
      </p:sp>
      <p:sp>
        <p:nvSpPr>
          <p:cNvPr id="1048642" name="Content Placeholder 4"/>
          <p:cNvSpPr>
            <a:spLocks noGrp="1"/>
          </p:cNvSpPr>
          <p:nvPr>
            <p:ph sz="quarter" idx="1"/>
          </p:nvPr>
        </p:nvSpPr>
        <p:spPr/>
        <p:txBody>
          <a:bodyPr/>
          <a:p>
            <a:pPr indent="0" marL="0">
              <a:buNone/>
            </a:pPr>
            <a:r>
              <a:rPr b="1" dirty="0" lang="en-US"/>
              <a:t> </a:t>
            </a:r>
            <a:r>
              <a:rPr b="1" dirty="0" lang="en-US"/>
              <a:t>1</a:t>
            </a:r>
            <a:r>
              <a:rPr b="1" dirty="0" lang="en-US"/>
              <a:t>.</a:t>
            </a:r>
            <a:r>
              <a:rPr b="1" dirty="0" lang="en-US"/>
              <a:t>Stock Database</a:t>
            </a:r>
            <a:r>
              <a:rPr b="1" dirty="0" lang="en-US"/>
              <a:t>:</a:t>
            </a:r>
            <a:endParaRPr b="1" dirty="0" lang="en-US"/>
          </a:p>
          <a:p>
            <a:pPr indent="0" marL="0">
              <a:buNone/>
            </a:pPr>
            <a:r>
              <a:rPr b="1" dirty="0" lang="en-US"/>
              <a:t> </a:t>
            </a:r>
            <a:r>
              <a:rPr b="1" dirty="0" lang="en-US"/>
              <a:t> </a:t>
            </a:r>
            <a:r>
              <a:rPr b="1" dirty="0" lang="en-US"/>
              <a:t> </a:t>
            </a:r>
            <a:r>
              <a:rPr b="1" dirty="0" lang="en-US"/>
              <a:t> </a:t>
            </a:r>
            <a:r>
              <a:rPr b="1" dirty="0" lang="en-US"/>
              <a:t> </a:t>
            </a:r>
            <a:r>
              <a:rPr b="1" dirty="0" lang="en-US"/>
              <a:t> </a:t>
            </a:r>
            <a:r>
              <a:rPr b="1" dirty="0" lang="en-US"/>
              <a:t> </a:t>
            </a:r>
            <a:r>
              <a:rPr b="1" dirty="0" lang="en-US"/>
              <a:t> </a:t>
            </a:r>
            <a:r>
              <a:rPr altLang="en-US" b="1" dirty="0" lang="en-GB"/>
              <a:t>•</a:t>
            </a:r>
            <a:r>
              <a:rPr altLang="en-US" b="0" dirty="0" lang="en-US"/>
              <a:t>S</a:t>
            </a:r>
            <a:r>
              <a:rPr altLang="en-US" b="0" dirty="0" lang="en-US"/>
              <a:t>t</a:t>
            </a:r>
            <a:r>
              <a:rPr altLang="en-US" b="0" dirty="0" lang="en-US"/>
              <a:t>o</a:t>
            </a:r>
            <a:r>
              <a:rPr altLang="en-US" b="0" dirty="0" lang="en-US"/>
              <a:t>r</a:t>
            </a:r>
            <a:r>
              <a:rPr altLang="en-US" b="0" dirty="0" lang="en-US"/>
              <a:t>e</a:t>
            </a:r>
            <a:r>
              <a:rPr altLang="en-US" b="0" dirty="0" lang="en-US"/>
              <a:t>s</a:t>
            </a:r>
            <a:r>
              <a:rPr dirty="0" lang="en-US"/>
              <a:t>es the products using a collection (ArrayList).</a:t>
            </a:r>
            <a:endParaRPr b="1" dirty="0" lang="en-US"/>
          </a:p>
          <a:p>
            <a:pPr indent="0" marL="0">
              <a:buNone/>
            </a:pP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altLang="en-US" dirty="0" lang="en-GB"/>
              <a:t>•</a:t>
            </a:r>
            <a:r>
              <a:rPr dirty="0" lang="en-US"/>
              <a:t>Provides the functionality to retrieve and modify products</a:t>
            </a:r>
            <a:endParaRPr dirty="0" lang="en-US"/>
          </a:p>
        </p:txBody>
      </p:sp>
      <p:sp>
        <p:nvSpPr>
          <p:cNvPr id="1048643"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4"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Results and Discussion</a:t>
            </a:r>
            <a:endParaRPr b="1" dirty="0" lang="en-US">
              <a:solidFill>
                <a:schemeClr val="tx1"/>
              </a:solidFill>
              <a:latin typeface="Times New Roman" pitchFamily="18" charset="0"/>
              <a:cs typeface="Times New Roman" pitchFamily="18" charset="0"/>
            </a:endParaRPr>
          </a:p>
        </p:txBody>
      </p:sp>
      <p:sp>
        <p:nvSpPr>
          <p:cNvPr id="1048645" name="Slide Number Placeholder 3"/>
          <p:cNvSpPr>
            <a:spLocks noGrp="1"/>
          </p:cNvSpPr>
          <p:nvPr>
            <p:ph type="sldNum" sz="quarter" idx="12"/>
          </p:nvPr>
        </p:nvSpPr>
        <p:spPr/>
        <p:txBody>
          <a:bodyPr/>
          <a:p>
            <a:fld id="{0E14ABD8-B1EB-4C07-9937-C8C4E38BDF00}" type="slidenum">
              <a:rPr altLang="en-US" lang="en-US" smtClean="0"/>
              <a:t>13</a:t>
            </a:fld>
            <a:endParaRPr altLang="en-US" lang="en-US"/>
          </a:p>
        </p:txBody>
      </p:sp>
      <p:sp>
        <p:nvSpPr>
          <p:cNvPr id="1048646" name="Content Placeholder 4"/>
          <p:cNvSpPr>
            <a:spLocks noGrp="1"/>
          </p:cNvSpPr>
          <p:nvPr>
            <p:ph sz="quarter" idx="1"/>
          </p:nvPr>
        </p:nvSpPr>
        <p:spPr/>
        <p:txBody>
          <a:bodyPr/>
          <a:p>
            <a:pPr indent="0" marL="0">
              <a:buNone/>
            </a:pPr>
            <a:r>
              <a:rPr b="1" dirty="0" lang="en-US"/>
              <a:t> </a:t>
            </a:r>
            <a:r>
              <a:rPr b="1" dirty="0" lang="en-US"/>
              <a:t> </a:t>
            </a:r>
            <a:r>
              <a:rPr b="1" dirty="0" lang="en-US"/>
              <a:t> </a:t>
            </a:r>
            <a:r>
              <a:rPr b="1" dirty="0" lang="en-US"/>
              <a:t>Results:</a:t>
            </a:r>
            <a:endParaRPr b="1" dirty="0" lang="en-US"/>
          </a:p>
          <a:p>
            <a:pPr indent="0" marL="0">
              <a:buNone/>
            </a:pPr>
            <a:r>
              <a:rPr b="1" dirty="0" lang="en-US"/>
              <a:t>1</a:t>
            </a:r>
            <a:r>
              <a:rPr b="1" dirty="0" lang="en-US"/>
              <a:t>.</a:t>
            </a:r>
            <a:r>
              <a:rPr dirty="0" lang="en-US"/>
              <a:t>After running the Stock Management System, users can:</a:t>
            </a:r>
            <a:endParaRPr b="1" dirty="0" lang="en-US"/>
          </a:p>
          <a:p>
            <a:pPr indent="0" marL="0">
              <a:buNone/>
            </a:pPr>
            <a:r>
              <a:rPr dirty="0" lang="en-US"/>
              <a:t>2</a:t>
            </a:r>
            <a:r>
              <a:rPr dirty="0" lang="en-US"/>
              <a:t>.</a:t>
            </a:r>
            <a:r>
              <a:rPr dirty="0" lang="en-US"/>
              <a:t>Add multiple products to the stock.</a:t>
            </a:r>
            <a:endParaRPr dirty="0" lang="en-US"/>
          </a:p>
          <a:p>
            <a:pPr indent="0" marL="0">
              <a:buNone/>
            </a:pPr>
            <a:r>
              <a:rPr dirty="0" lang="en-US"/>
              <a:t>3</a:t>
            </a:r>
            <a:r>
              <a:rPr dirty="0" lang="en-US"/>
              <a:t>.</a:t>
            </a:r>
            <a:r>
              <a:rPr dirty="0" lang="en-US"/>
              <a:t>Update the quantity of existing products.</a:t>
            </a:r>
            <a:endParaRPr dirty="0" lang="en-US"/>
          </a:p>
          <a:p>
            <a:pPr indent="0" marL="0">
              <a:buNone/>
            </a:pPr>
            <a:r>
              <a:rPr dirty="0" lang="en-US"/>
              <a:t>4</a:t>
            </a:r>
            <a:r>
              <a:rPr dirty="0" lang="en-US"/>
              <a:t>.</a:t>
            </a:r>
            <a:r>
              <a:rPr dirty="0" lang="en-US"/>
              <a:t>View the list of products available in stock.</a:t>
            </a:r>
            <a:endParaRPr dirty="0" lang="en-US"/>
          </a:p>
          <a:p>
            <a:pPr indent="0" marL="0">
              <a:buNone/>
            </a:pPr>
            <a:r>
              <a:rPr dirty="0" lang="en-US"/>
              <a:t>5</a:t>
            </a:r>
            <a:r>
              <a:rPr dirty="0" lang="en-US"/>
              <a:t>.</a:t>
            </a:r>
            <a:r>
              <a:rPr dirty="0" lang="en-US"/>
              <a:t>Ensure efficient management of product details.</a:t>
            </a:r>
            <a:endParaRPr dirty="0" lang="en-US"/>
          </a:p>
        </p:txBody>
      </p:sp>
      <p:sp>
        <p:nvSpPr>
          <p:cNvPr id="1048647"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8"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Results and Discussion (Cont..)</a:t>
            </a:r>
            <a:endParaRPr b="1" dirty="0" lang="en-US">
              <a:solidFill>
                <a:schemeClr val="tx1"/>
              </a:solidFill>
              <a:latin typeface="Times New Roman" pitchFamily="18" charset="0"/>
              <a:cs typeface="Times New Roman" pitchFamily="18" charset="0"/>
            </a:endParaRPr>
          </a:p>
        </p:txBody>
      </p:sp>
      <p:sp>
        <p:nvSpPr>
          <p:cNvPr id="1048649" name="Slide Number Placeholder 3"/>
          <p:cNvSpPr>
            <a:spLocks noGrp="1"/>
          </p:cNvSpPr>
          <p:nvPr>
            <p:ph type="sldNum" sz="quarter" idx="12"/>
          </p:nvPr>
        </p:nvSpPr>
        <p:spPr/>
        <p:txBody>
          <a:bodyPr/>
          <a:p>
            <a:fld id="{0E14ABD8-B1EB-4C07-9937-C8C4E38BDF00}" type="slidenum">
              <a:rPr altLang="en-US" lang="en-US" smtClean="0"/>
              <a:t>14</a:t>
            </a:fld>
            <a:endParaRPr altLang="en-US" lang="en-US"/>
          </a:p>
        </p:txBody>
      </p:sp>
      <p:sp>
        <p:nvSpPr>
          <p:cNvPr id="1048650" name="Content Placeholder 4"/>
          <p:cNvSpPr>
            <a:spLocks noGrp="1"/>
          </p:cNvSpPr>
          <p:nvPr>
            <p:ph sz="quarter" idx="1"/>
          </p:nvPr>
        </p:nvSpPr>
        <p:spPr/>
        <p:txBody>
          <a:bodyPr>
            <a:normAutofit fontScale="96154"/>
          </a:bodyPr>
          <a:p>
            <a:pPr indent="0" marL="0">
              <a:buNone/>
            </a:pPr>
            <a:r>
              <a:rPr b="1" dirty="0" lang="en-US"/>
              <a:t> </a:t>
            </a:r>
            <a:r>
              <a:rPr b="1" dirty="0" lang="en-US"/>
              <a:t> </a:t>
            </a:r>
            <a:r>
              <a:rPr b="1" dirty="0" lang="en-US"/>
              <a:t> </a:t>
            </a:r>
            <a:r>
              <a:rPr b="1" dirty="0" lang="en-US"/>
              <a:t>Discussion:</a:t>
            </a:r>
            <a:endParaRPr b="1" dirty="0" lang="en-US"/>
          </a:p>
          <a:p>
            <a:pPr indent="0" marL="0">
              <a:buNone/>
            </a:pPr>
            <a:r>
              <a:rPr b="1" dirty="0" lang="en-US"/>
              <a:t>1</a:t>
            </a:r>
            <a:r>
              <a:rPr b="1" dirty="0" lang="en-US"/>
              <a:t>.</a:t>
            </a:r>
            <a:r>
              <a:rPr b="1" dirty="0" lang="en-US"/>
              <a:t>T</a:t>
            </a:r>
            <a:r>
              <a:rPr dirty="0" lang="en-US"/>
              <a:t>he system is simple and efficient for small to medium-sized businesses.</a:t>
            </a:r>
            <a:endParaRPr b="1" dirty="0" lang="en-US"/>
          </a:p>
          <a:p>
            <a:pPr indent="0" marL="0">
              <a:buNone/>
            </a:pPr>
            <a:r>
              <a:rPr dirty="0" lang="en-US"/>
              <a:t>2</a:t>
            </a:r>
            <a:r>
              <a:rPr dirty="0" lang="en-US"/>
              <a:t>.</a:t>
            </a:r>
            <a:r>
              <a:rPr dirty="0" lang="en-US"/>
              <a:t>Enhancements could include the ability to delete products, save the stock data persistently (using files or databases), and generate reports.</a:t>
            </a:r>
            <a:endParaRPr dirty="0" lang="en-US"/>
          </a:p>
          <a:p>
            <a:pPr indent="0" marL="0">
              <a:buNone/>
            </a:pPr>
            <a:r>
              <a:rPr dirty="0" lang="en-US"/>
              <a:t>3</a:t>
            </a:r>
            <a:r>
              <a:rPr dirty="0" lang="en-US"/>
              <a:t>.</a:t>
            </a:r>
            <a:r>
              <a:rPr dirty="0" lang="en-US"/>
              <a:t>Further improvements could focus on error handling and validation of inputs (e.g., checking if product quantity is a valid number).</a:t>
            </a:r>
            <a:endParaRPr dirty="0" lang="en-US"/>
          </a:p>
        </p:txBody>
      </p:sp>
      <p:sp>
        <p:nvSpPr>
          <p:cNvPr id="1048651"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2"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Conclusion</a:t>
            </a:r>
            <a:endParaRPr b="1" dirty="0" lang="en-US">
              <a:solidFill>
                <a:schemeClr val="tx1"/>
              </a:solidFill>
              <a:latin typeface="Times New Roman" pitchFamily="18" charset="0"/>
              <a:cs typeface="Times New Roman" pitchFamily="18" charset="0"/>
            </a:endParaRPr>
          </a:p>
        </p:txBody>
      </p:sp>
      <p:sp>
        <p:nvSpPr>
          <p:cNvPr id="1048653" name="Slide Number Placeholder 3"/>
          <p:cNvSpPr>
            <a:spLocks noGrp="1"/>
          </p:cNvSpPr>
          <p:nvPr>
            <p:ph type="sldNum" sz="quarter" idx="12"/>
          </p:nvPr>
        </p:nvSpPr>
        <p:spPr/>
        <p:txBody>
          <a:bodyPr/>
          <a:p>
            <a:fld id="{0E14ABD8-B1EB-4C07-9937-C8C4E38BDF00}" type="slidenum">
              <a:rPr altLang="en-US" lang="en-US" smtClean="0"/>
              <a:t>15</a:t>
            </a:fld>
            <a:endParaRPr altLang="en-US" lang="en-US"/>
          </a:p>
        </p:txBody>
      </p:sp>
      <p:sp>
        <p:nvSpPr>
          <p:cNvPr id="1048654" name="Content Placeholder 4"/>
          <p:cNvSpPr>
            <a:spLocks noGrp="1"/>
          </p:cNvSpPr>
          <p:nvPr>
            <p:ph sz="quarter" idx="1"/>
          </p:nvPr>
        </p:nvSpPr>
        <p:spPr/>
        <p:txBody>
          <a:bodyPr/>
          <a:p>
            <a:pPr indent="0" marL="0">
              <a:buNone/>
            </a:pPr>
            <a:r>
              <a:rPr dirty="0" lang="en-US"/>
              <a:t>The Stock Management System in Java efficiently manages product inventories. It allows users to add products, update quantities, and view stock details. The system is built using basic Java concepts like classes and collections.</a:t>
            </a:r>
            <a:endParaRPr dirty="0" lang="en-US"/>
          </a:p>
        </p:txBody>
      </p:sp>
      <p:sp>
        <p:nvSpPr>
          <p:cNvPr id="1048655"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1" name="Title 4"/>
          <p:cNvSpPr>
            <a:spLocks noGrp="1"/>
          </p:cNvSpPr>
          <p:nvPr>
            <p:ph type="title"/>
          </p:nvPr>
        </p:nvSpPr>
        <p:spPr>
          <a:solidFill>
            <a:schemeClr val="bg2">
              <a:lumMod val="75000"/>
            </a:schemeClr>
          </a:solidFill>
        </p:spPr>
        <p:txBody>
          <a:bodyPr>
            <a:normAutofit fontScale="93182"/>
          </a:bodyPr>
          <a:p>
            <a:pPr algn="ctr"/>
            <a:r>
              <a:rPr b="1" dirty="0" sz="4400" lang="en-IN">
                <a:solidFill>
                  <a:schemeClr val="tx1"/>
                </a:solidFill>
                <a:latin typeface="Times New Roman" pitchFamily="18" charset="0"/>
                <a:cs typeface="Times New Roman" pitchFamily="18" charset="0"/>
              </a:rPr>
              <a:t>Thank  You</a:t>
            </a:r>
            <a:endParaRPr b="1" dirty="0" sz="4000" lang="en-IN">
              <a:solidFill>
                <a:schemeClr val="tx1"/>
              </a:solidFill>
              <a:latin typeface="Times New Roman" pitchFamily="18" charset="0"/>
              <a:cs typeface="Times New Roman" pitchFamily="18" charset="0"/>
            </a:endParaRPr>
          </a:p>
        </p:txBody>
      </p:sp>
      <p:sp>
        <p:nvSpPr>
          <p:cNvPr id="1048662" name="Slide Number Placeholder 3"/>
          <p:cNvSpPr>
            <a:spLocks noGrp="1"/>
          </p:cNvSpPr>
          <p:nvPr>
            <p:ph type="sldNum" sz="quarter" idx="12"/>
          </p:nvPr>
        </p:nvSpPr>
        <p:spPr/>
        <p:txBody>
          <a:bodyPr/>
          <a:p>
            <a:fld id="{4CE540F1-D866-4735-9E65-A1952EADD02D}" type="slidenum">
              <a:rPr altLang="en-US" lang="en-US" smtClean="0"/>
              <a:t>16</a:t>
            </a:fld>
            <a:endParaRPr altLang="en-US" dirty="0" lang="en-US"/>
          </a:p>
        </p:txBody>
      </p:sp>
      <p:sp>
        <p:nvSpPr>
          <p:cNvPr id="1048663" name="Title 1"/>
          <p:cNvSpPr txBox="1"/>
          <p:nvPr/>
        </p:nvSpPr>
        <p:spPr>
          <a:xfrm>
            <a:off x="0" y="2099871"/>
            <a:ext cx="9144000" cy="1664258"/>
          </a:xfrm>
          <a:prstGeom prst="rect"/>
          <a:solidFill>
            <a:schemeClr val="accent3">
              <a:lumMod val="40000"/>
              <a:lumOff val="60000"/>
            </a:schemeClr>
          </a:solidFill>
        </p:spPr>
        <p:txBody>
          <a:bodyPr>
            <a:normAutofit/>
          </a:bodyPr>
          <a:lstStyle>
            <a:lvl1pPr algn="l" defTabSz="342900" eaLnBrk="1" hangingPunct="1" latinLnBrk="0" rtl="0">
              <a:spcBef>
                <a:spcPct val="0"/>
              </a:spcBef>
              <a:buNone/>
              <a:defRPr b="0" cap="all" sz="21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sz="3600" lang="en-IN"/>
          </a:p>
          <a:p>
            <a:pPr algn="ctr"/>
            <a:r>
              <a:rPr b="1" dirty="0" sz="3600" lang="en-IN">
                <a:solidFill>
                  <a:schemeClr val="tx1"/>
                </a:solidFill>
                <a:latin typeface="Times New Roman" pitchFamily="18" charset="0"/>
                <a:cs typeface="Times New Roman" pitchFamily="18" charset="0"/>
              </a:rPr>
              <a:t>Any queries??? </a:t>
            </a:r>
          </a:p>
        </p:txBody>
      </p:sp>
      <p:sp>
        <p:nvSpPr>
          <p:cNvPr id="1048664"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7" name="Title 9"/>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Title of the Project</a:t>
            </a:r>
            <a:endParaRPr b="1" dirty="0" sz="4000" lang="en-IN">
              <a:solidFill>
                <a:schemeClr val="tx1"/>
              </a:solidFill>
              <a:latin typeface="Times New Roman" pitchFamily="18" charset="0"/>
              <a:cs typeface="Times New Roman" pitchFamily="18" charset="0"/>
            </a:endParaRPr>
          </a:p>
        </p:txBody>
      </p:sp>
      <p:sp>
        <p:nvSpPr>
          <p:cNvPr id="1048628" name="Footer Placeholder 3"/>
          <p:cNvSpPr>
            <a:spLocks noGrp="1"/>
          </p:cNvSpPr>
          <p:nvPr>
            <p:ph type="ftr" sz="quarter" idx="11"/>
          </p:nvPr>
        </p:nvSpPr>
        <p:spPr>
          <a:xfrm>
            <a:off x="2438400" y="4767263"/>
            <a:ext cx="4340352" cy="376237"/>
          </a:xfrm>
        </p:spPr>
        <p:txBody>
          <a:bodyPr/>
          <a:p>
            <a:r>
              <a:rPr dirty="0" sz="1200" lang="en-US">
                <a:latin typeface="Times New Roman" pitchFamily="18" charset="0"/>
                <a:cs typeface="Times New Roman" pitchFamily="18" charset="0"/>
              </a:rPr>
              <a:t>CGB1201 – JAVA PROGRAMMING –PROJECT REVIEW 2 </a:t>
            </a:r>
          </a:p>
        </p:txBody>
      </p:sp>
      <p:sp>
        <p:nvSpPr>
          <p:cNvPr id="1048629" name="Slide Number Placeholder 5"/>
          <p:cNvSpPr>
            <a:spLocks noGrp="1" noChangeArrowheads="1"/>
          </p:cNvSpPr>
          <p:nvPr>
            <p:ph type="sldNum" sz="quarter" idx="12"/>
          </p:nvPr>
        </p:nvSpPr>
        <p:spPr bwMode="auto">
          <a:noFill/>
          <a:ln>
            <a:miter lim="800000"/>
            <a:headEnd/>
            <a:tailEnd/>
          </a:ln>
        </p:spPr>
        <p:txBody>
          <a:bodyPr/>
          <a:p>
            <a:fld id="{C8B3AA75-1EA1-4A20-9182-A423EE2FFA8F}" type="slidenum">
              <a:rPr altLang="en-US" lang="en-US"/>
              <a:t>2</a:t>
            </a:fld>
            <a:endParaRPr altLang="en-US" lang="en-US"/>
          </a:p>
        </p:txBody>
      </p:sp>
      <p:sp>
        <p:nvSpPr>
          <p:cNvPr id="1048630" name="Footer Placeholder 4"/>
          <p:cNvSpPr txBox="1"/>
          <p:nvPr/>
        </p:nvSpPr>
        <p:spPr>
          <a:xfrm>
            <a:off x="799641" y="1271071"/>
            <a:ext cx="7772400" cy="1224479"/>
          </a:xfrm>
          <a:prstGeom prst="rect"/>
        </p:spPr>
        <p:txBody>
          <a:bodyPr anchor="b" bIns="0" lIns="45720" rIns="45720" rtlCol="0" vert="horz"/>
          <a:lstStyle>
            <a:defPPr>
              <a:defRPr lang="en-US"/>
            </a:defPPr>
            <a:lvl1pPr algn="l" eaLnBrk="1" fontAlgn="base" hangingPunct="1" latinLnBrk="0" rtl="0">
              <a:spcBef>
                <a:spcPct val="0"/>
              </a:spcBef>
              <a:spcAft>
                <a:spcPct val="0"/>
              </a:spcAft>
              <a:defRPr sz="1200" kern="1200" kumimoji="0">
                <a:solidFill>
                  <a:schemeClr val="tx1">
                    <a:tint val="95000"/>
                  </a:schemeClr>
                </a:solidFill>
                <a:latin typeface="Arial" charset="0"/>
                <a:ea typeface="+mn-ea"/>
                <a:cs typeface="Arial" charset="0"/>
              </a:defRPr>
            </a:lvl1pPr>
            <a:lvl2pPr algn="l" eaLnBrk="0" fontAlgn="base" hangingPunct="0" marL="457200" rtl="0">
              <a:spcBef>
                <a:spcPct val="0"/>
              </a:spcBef>
              <a:spcAft>
                <a:spcPct val="0"/>
              </a:spcAft>
              <a:defRPr kern="1200">
                <a:solidFill>
                  <a:schemeClr val="tx1"/>
                </a:solidFill>
                <a:latin typeface="Arial" charset="0"/>
                <a:ea typeface="+mn-ea"/>
                <a:cs typeface="Arial" charset="0"/>
              </a:defRPr>
            </a:lvl2pPr>
            <a:lvl3pPr algn="l" eaLnBrk="0" fontAlgn="base" hangingPunct="0" marL="914400" rtl="0">
              <a:spcBef>
                <a:spcPct val="0"/>
              </a:spcBef>
              <a:spcAft>
                <a:spcPct val="0"/>
              </a:spcAft>
              <a:defRPr kern="1200">
                <a:solidFill>
                  <a:schemeClr val="tx1"/>
                </a:solidFill>
                <a:latin typeface="Arial" charset="0"/>
                <a:ea typeface="+mn-ea"/>
                <a:cs typeface="Arial" charset="0"/>
              </a:defRPr>
            </a:lvl3pPr>
            <a:lvl4pPr algn="l" eaLnBrk="0" fontAlgn="base" hangingPunct="0" marL="1371600" rtl="0">
              <a:spcBef>
                <a:spcPct val="0"/>
              </a:spcBef>
              <a:spcAft>
                <a:spcPct val="0"/>
              </a:spcAft>
              <a:defRPr kern="1200">
                <a:solidFill>
                  <a:schemeClr val="tx1"/>
                </a:solidFill>
                <a:latin typeface="Arial" charset="0"/>
                <a:ea typeface="+mn-ea"/>
                <a:cs typeface="Arial" charset="0"/>
              </a:defRPr>
            </a:lvl4pPr>
            <a:lvl5pPr algn="l" eaLnBrk="0" fontAlgn="base" hangingPunct="0"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a:lstStyle>
          <a:p>
            <a:pPr algn="ctr"/>
            <a:endParaRPr b="1" dirty="0" sz="2500" lang="en-US"/>
          </a:p>
        </p:txBody>
      </p:sp>
      <p:sp>
        <p:nvSpPr>
          <p:cNvPr id="1048631" name="Content Placeholder 2"/>
          <p:cNvSpPr>
            <a:spLocks noGrp="1"/>
          </p:cNvSpPr>
          <p:nvPr>
            <p:ph sz="quarter" idx="1"/>
          </p:nvPr>
        </p:nvSpPr>
        <p:spPr>
          <a:xfrm>
            <a:off x="457200" y="914400"/>
            <a:ext cx="8229600" cy="3703320"/>
          </a:xfrm>
        </p:spPr>
        <p:txBody>
          <a:bodyPr/>
          <a:p>
            <a:pPr indent="0" marL="0">
              <a:buNone/>
            </a:pPr>
            <a:r>
              <a:rPr dirty="0" lang="en-US">
                <a:latin typeface="Times New Roman" pitchFamily="18" charset="0"/>
                <a:cs typeface="Times New Roman" pitchFamily="18" charset="0"/>
              </a:rPr>
              <a:t> </a:t>
            </a:r>
            <a:endParaRPr dirty="0" lang="en-IN">
              <a:latin typeface="Times New Roman" pitchFamily="18" charset="0"/>
              <a:cs typeface="Times New Roman" pitchFamily="18" charset="0"/>
            </a:endParaRPr>
          </a:p>
          <a:p>
            <a:pPr indent="0" marL="0">
              <a:buNone/>
            </a:pPr>
            <a:endParaRPr dirty="0" lang="en-IN">
              <a:latin typeface="Times New Roman" pitchFamily="18" charset="0"/>
              <a:cs typeface="Times New Roman" pitchFamily="18" charset="0"/>
            </a:endParaRPr>
          </a:p>
          <a:p>
            <a:pPr indent="0" marL="0">
              <a:buNone/>
            </a:pPr>
            <a:endParaRPr dirty="0" lang="en-IN">
              <a:latin typeface="Times New Roman" pitchFamily="18" charset="0"/>
              <a:cs typeface="Times New Roman" pitchFamily="18" charset="0"/>
            </a:endParaRPr>
          </a:p>
          <a:p>
            <a:pPr indent="0" marL="0">
              <a:buNone/>
            </a:pP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S</a:t>
            </a:r>
            <a:r>
              <a:rPr dirty="0" lang="en-US">
                <a:latin typeface="Times New Roman" pitchFamily="18" charset="0"/>
                <a:cs typeface="Times New Roman" pitchFamily="18" charset="0"/>
              </a:rPr>
              <a:t>T</a:t>
            </a:r>
            <a:r>
              <a:rPr dirty="0" lang="en-US">
                <a:latin typeface="Times New Roman" pitchFamily="18" charset="0"/>
                <a:cs typeface="Times New Roman" pitchFamily="18" charset="0"/>
              </a:rPr>
              <a:t>O</a:t>
            </a:r>
            <a:r>
              <a:rPr dirty="0" lang="en-US">
                <a:latin typeface="Times New Roman" pitchFamily="18" charset="0"/>
                <a:cs typeface="Times New Roman" pitchFamily="18" charset="0"/>
              </a:rPr>
              <a:t>C</a:t>
            </a:r>
            <a:r>
              <a:rPr dirty="0" lang="en-US">
                <a:latin typeface="Times New Roman" pitchFamily="18" charset="0"/>
                <a:cs typeface="Times New Roman" pitchFamily="18" charset="0"/>
              </a:rPr>
              <a:t>K</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M</a:t>
            </a:r>
            <a:r>
              <a:rPr dirty="0" lang="en-US">
                <a:latin typeface="Times New Roman" pitchFamily="18" charset="0"/>
                <a:cs typeface="Times New Roman" pitchFamily="18" charset="0"/>
              </a:rPr>
              <a:t>A</a:t>
            </a:r>
            <a:r>
              <a:rPr dirty="0" lang="en-US">
                <a:latin typeface="Times New Roman" pitchFamily="18" charset="0"/>
                <a:cs typeface="Times New Roman" pitchFamily="18" charset="0"/>
              </a:rPr>
              <a:t>N</a:t>
            </a:r>
            <a:r>
              <a:rPr dirty="0" lang="en-US">
                <a:latin typeface="Times New Roman" pitchFamily="18" charset="0"/>
                <a:cs typeface="Times New Roman" pitchFamily="18" charset="0"/>
              </a:rPr>
              <a:t>A</a:t>
            </a:r>
            <a:r>
              <a:rPr dirty="0" lang="en-US">
                <a:latin typeface="Times New Roman" pitchFamily="18" charset="0"/>
                <a:cs typeface="Times New Roman" pitchFamily="18" charset="0"/>
              </a:rPr>
              <a:t>GEMENT </a:t>
            </a:r>
            <a:r>
              <a:rPr dirty="0" lang="en-US">
                <a:latin typeface="Times New Roman" pitchFamily="18" charset="0"/>
                <a:cs typeface="Times New Roman" pitchFamily="18" charset="0"/>
              </a:rPr>
              <a:t>S</a:t>
            </a:r>
            <a:r>
              <a:rPr dirty="0" lang="en-US">
                <a:latin typeface="Times New Roman" pitchFamily="18" charset="0"/>
                <a:cs typeface="Times New Roman" pitchFamily="18" charset="0"/>
              </a:rPr>
              <a:t>Y</a:t>
            </a:r>
            <a:r>
              <a:rPr dirty="0" lang="en-US">
                <a:latin typeface="Times New Roman" pitchFamily="18" charset="0"/>
                <a:cs typeface="Times New Roman" pitchFamily="18" charset="0"/>
              </a:rPr>
              <a:t>S</a:t>
            </a:r>
            <a:r>
              <a:rPr dirty="0" lang="en-US">
                <a:latin typeface="Times New Roman" pitchFamily="18" charset="0"/>
                <a:cs typeface="Times New Roman" pitchFamily="18" charset="0"/>
              </a:rPr>
              <a:t>T</a:t>
            </a:r>
            <a:r>
              <a:rPr dirty="0" lang="en-US">
                <a:latin typeface="Times New Roman" pitchFamily="18" charset="0"/>
                <a:cs typeface="Times New Roman" pitchFamily="18" charset="0"/>
              </a:rPr>
              <a:t>E</a:t>
            </a:r>
            <a:r>
              <a:rPr dirty="0" lang="en-US">
                <a:latin typeface="Times New Roman" pitchFamily="18" charset="0"/>
                <a:cs typeface="Times New Roman" pitchFamily="18" charset="0"/>
              </a:rPr>
              <a:t>M</a:t>
            </a:r>
            <a:endParaRPr dirty="0" lang="en-IN">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2" name="Title 1"/>
          <p:cNvSpPr>
            <a:spLocks noGrp="1"/>
          </p:cNvSpPr>
          <p:nvPr>
            <p:ph type="title"/>
          </p:nvPr>
        </p:nvSpPr>
        <p:spPr>
          <a:xfrm>
            <a:off x="457200" y="209550"/>
            <a:ext cx="8229600" cy="60960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Abstract</a:t>
            </a:r>
            <a:r>
              <a:rPr dirty="0" lang="en-IN">
                <a:solidFill>
                  <a:schemeClr val="tx1"/>
                </a:solidFill>
                <a:latin typeface="Times New Roman" pitchFamily="18" charset="0"/>
                <a:cs typeface="Times New Roman" pitchFamily="18" charset="0"/>
              </a:rPr>
              <a:t> </a:t>
            </a:r>
            <a:endParaRPr dirty="0" sz="4000" lang="en-IN">
              <a:solidFill>
                <a:schemeClr val="tx1"/>
              </a:solidFill>
              <a:latin typeface="Times New Roman" pitchFamily="18" charset="0"/>
              <a:cs typeface="Times New Roman" pitchFamily="18" charset="0"/>
            </a:endParaRPr>
          </a:p>
        </p:txBody>
      </p:sp>
      <p:sp>
        <p:nvSpPr>
          <p:cNvPr id="1048633" name="Footer Placeholder 4"/>
          <p:cNvSpPr>
            <a:spLocks noGrp="1"/>
          </p:cNvSpPr>
          <p:nvPr>
            <p:ph type="ftr" sz="quarter" idx="11"/>
          </p:nvPr>
        </p:nvSpPr>
        <p:spPr>
          <a:xfrm>
            <a:off x="2514600" y="4767263"/>
            <a:ext cx="4191000" cy="376237"/>
          </a:xfrm>
        </p:spPr>
        <p:txBody>
          <a:bodyPr/>
          <a:p>
            <a:r>
              <a:rPr dirty="0" sz="1200" lang="en-US">
                <a:latin typeface="Times New Roman" pitchFamily="18" charset="0"/>
                <a:cs typeface="Times New Roman" pitchFamily="18" charset="0"/>
              </a:rPr>
              <a:t>CGB1201 – JAVA PROGRAMMING –PROJECT REVIEW 2 </a:t>
            </a:r>
          </a:p>
        </p:txBody>
      </p:sp>
      <p:sp>
        <p:nvSpPr>
          <p:cNvPr id="1048634" name="Slide Number Placeholder 5"/>
          <p:cNvSpPr>
            <a:spLocks noGrp="1"/>
          </p:cNvSpPr>
          <p:nvPr>
            <p:ph type="sldNum" sz="quarter" idx="12"/>
          </p:nvPr>
        </p:nvSpPr>
        <p:spPr/>
        <p:txBody>
          <a:bodyPr/>
          <a:p>
            <a:fld id="{0E14ABD8-B1EB-4C07-9937-C8C4E38BDF00}" type="slidenum">
              <a:rPr altLang="en-US" lang="en-US" smtClean="0"/>
              <a:t>3</a:t>
            </a:fld>
            <a:endParaRPr altLang="en-US" lang="en-US"/>
          </a:p>
        </p:txBody>
      </p:sp>
      <p:sp>
        <p:nvSpPr>
          <p:cNvPr id="1048635" name="Content Placeholder 2"/>
          <p:cNvSpPr>
            <a:spLocks noGrp="1"/>
          </p:cNvSpPr>
          <p:nvPr>
            <p:ph sz="quarter" idx="1"/>
          </p:nvPr>
        </p:nvSpPr>
        <p:spPr/>
        <p:txBody>
          <a:bodyPr/>
          <a:p>
            <a:r>
              <a:rPr dirty="0" lang="en-IN">
                <a:latin typeface="Times New Roman" pitchFamily="18" charset="0"/>
                <a:cs typeface="Times New Roman" pitchFamily="18" charset="0"/>
              </a:rPr>
              <a:t>A Stock Management System is a program designed to manage and track products in stock.</a:t>
            </a:r>
            <a:r>
              <a:rPr dirty="0" lang="en-IN">
                <a:latin typeface="Times New Roman" pitchFamily="18" charset="0"/>
                <a:cs typeface="Times New Roman" pitchFamily="18" charset="0"/>
              </a:rPr>
              <a:t>This system allows for operations such as adding products, updating product quantities, and displaying the list of products.</a:t>
            </a:r>
            <a:endParaRPr dirty="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6" name="Title 8"/>
          <p:cNvSpPr>
            <a:spLocks noGrp="1"/>
          </p:cNvSpPr>
          <p:nvPr>
            <p:ph type="title"/>
          </p:nvPr>
        </p:nvSpPr>
        <p:spPr>
          <a:xfrm>
            <a:off x="685800" y="171450"/>
            <a:ext cx="8001000" cy="495300"/>
          </a:xfrm>
          <a:solidFill>
            <a:schemeClr val="bg2">
              <a:lumMod val="75000"/>
            </a:schemeClr>
          </a:solidFill>
        </p:spPr>
        <p:txBody>
          <a:bodyPr>
            <a:noAutofit/>
          </a:bodyPr>
          <a:p>
            <a:pPr algn="ctr"/>
            <a:r>
              <a:rPr b="1" dirty="0" lang="en-IN">
                <a:solidFill>
                  <a:schemeClr val="tx1"/>
                </a:solidFill>
                <a:latin typeface="Times New Roman" pitchFamily="18" charset="0"/>
                <a:cs typeface="Times New Roman" pitchFamily="18" charset="0"/>
              </a:rPr>
              <a:t>Abstract with CO/PO Mapping</a:t>
            </a:r>
            <a:endParaRPr b="1" dirty="0" sz="4000" lang="en-IN">
              <a:solidFill>
                <a:schemeClr val="tx1"/>
              </a:solidFill>
              <a:latin typeface="Times New Roman" pitchFamily="18" charset="0"/>
              <a:cs typeface="Times New Roman" pitchFamily="18" charset="0"/>
            </a:endParaRPr>
          </a:p>
        </p:txBody>
      </p:sp>
      <p:sp>
        <p:nvSpPr>
          <p:cNvPr id="1048637" name="Footer Placeholder 5"/>
          <p:cNvSpPr>
            <a:spLocks noGrp="1"/>
          </p:cNvSpPr>
          <p:nvPr>
            <p:ph type="ftr" sz="quarter" idx="11"/>
          </p:nvPr>
        </p:nvSpPr>
        <p:spPr>
          <a:xfrm>
            <a:off x="2819400" y="4767263"/>
            <a:ext cx="4114800" cy="376237"/>
          </a:xfrm>
        </p:spPr>
        <p:txBody>
          <a:bodyPr/>
          <a:p>
            <a:r>
              <a:rPr dirty="0" sz="1200" lang="en-US">
                <a:latin typeface="Times New Roman" pitchFamily="18" charset="0"/>
                <a:cs typeface="Times New Roman" pitchFamily="18" charset="0"/>
              </a:rPr>
              <a:t>CGB1201 – JAVA PROGRAMMING –PROJECT REVIEW 2 </a:t>
            </a:r>
          </a:p>
        </p:txBody>
      </p:sp>
      <p:sp>
        <p:nvSpPr>
          <p:cNvPr id="1048638" name="Slide Number Placeholder 5"/>
          <p:cNvSpPr>
            <a:spLocks noGrp="1" noChangeArrowheads="1"/>
          </p:cNvSpPr>
          <p:nvPr>
            <p:ph type="sldNum" sz="quarter" idx="12"/>
          </p:nvPr>
        </p:nvSpPr>
        <p:spPr bwMode="auto">
          <a:noFill/>
          <a:ln>
            <a:miter lim="800000"/>
            <a:headEnd/>
            <a:tailEnd/>
          </a:ln>
        </p:spPr>
        <p:txBody>
          <a:bodyPr/>
          <a:p>
            <a:fld id="{C8B3AA75-1EA1-4A20-9182-A423EE2FFA8F}" type="slidenum">
              <a:rPr altLang="en-US" lang="en-US"/>
              <a:t>4</a:t>
            </a:fld>
            <a:endParaRPr altLang="en-US" lang="en-US"/>
          </a:p>
        </p:txBody>
      </p:sp>
      <p:sp>
        <p:nvSpPr>
          <p:cNvPr id="1048639" name="Footer Placeholder 4"/>
          <p:cNvSpPr txBox="1"/>
          <p:nvPr/>
        </p:nvSpPr>
        <p:spPr>
          <a:xfrm>
            <a:off x="799641" y="1271071"/>
            <a:ext cx="7772400" cy="1224479"/>
          </a:xfrm>
          <a:prstGeom prst="rect"/>
        </p:spPr>
        <p:txBody>
          <a:bodyPr anchor="b" bIns="0" lIns="45720" rIns="45720" rtlCol="0" vert="horz"/>
          <a:lstStyle>
            <a:defPPr>
              <a:defRPr lang="en-US"/>
            </a:defPPr>
            <a:lvl1pPr algn="l" eaLnBrk="1" fontAlgn="base" hangingPunct="1" latinLnBrk="0" rtl="0">
              <a:spcBef>
                <a:spcPct val="0"/>
              </a:spcBef>
              <a:spcAft>
                <a:spcPct val="0"/>
              </a:spcAft>
              <a:defRPr sz="1200" kern="1200" kumimoji="0">
                <a:solidFill>
                  <a:schemeClr val="tx1">
                    <a:tint val="95000"/>
                  </a:schemeClr>
                </a:solidFill>
                <a:latin typeface="Arial" charset="0"/>
                <a:ea typeface="+mn-ea"/>
                <a:cs typeface="Arial" charset="0"/>
              </a:defRPr>
            </a:lvl1pPr>
            <a:lvl2pPr algn="l" eaLnBrk="0" fontAlgn="base" hangingPunct="0" marL="457200" rtl="0">
              <a:spcBef>
                <a:spcPct val="0"/>
              </a:spcBef>
              <a:spcAft>
                <a:spcPct val="0"/>
              </a:spcAft>
              <a:defRPr kern="1200">
                <a:solidFill>
                  <a:schemeClr val="tx1"/>
                </a:solidFill>
                <a:latin typeface="Arial" charset="0"/>
                <a:ea typeface="+mn-ea"/>
                <a:cs typeface="Arial" charset="0"/>
              </a:defRPr>
            </a:lvl2pPr>
            <a:lvl3pPr algn="l" eaLnBrk="0" fontAlgn="base" hangingPunct="0" marL="914400" rtl="0">
              <a:spcBef>
                <a:spcPct val="0"/>
              </a:spcBef>
              <a:spcAft>
                <a:spcPct val="0"/>
              </a:spcAft>
              <a:defRPr kern="1200">
                <a:solidFill>
                  <a:schemeClr val="tx1"/>
                </a:solidFill>
                <a:latin typeface="Arial" charset="0"/>
                <a:ea typeface="+mn-ea"/>
                <a:cs typeface="Arial" charset="0"/>
              </a:defRPr>
            </a:lvl3pPr>
            <a:lvl4pPr algn="l" eaLnBrk="0" fontAlgn="base" hangingPunct="0" marL="1371600" rtl="0">
              <a:spcBef>
                <a:spcPct val="0"/>
              </a:spcBef>
              <a:spcAft>
                <a:spcPct val="0"/>
              </a:spcAft>
              <a:defRPr kern="1200">
                <a:solidFill>
                  <a:schemeClr val="tx1"/>
                </a:solidFill>
                <a:latin typeface="Arial" charset="0"/>
                <a:ea typeface="+mn-ea"/>
                <a:cs typeface="Arial" charset="0"/>
              </a:defRPr>
            </a:lvl4pPr>
            <a:lvl5pPr algn="l" eaLnBrk="0" fontAlgn="base" hangingPunct="0"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a:lstStyle>
          <a:p>
            <a:pPr algn="ctr"/>
            <a:endParaRPr b="1" dirty="0" sz="2500" lang="en-US"/>
          </a:p>
        </p:txBody>
      </p:sp>
      <p:graphicFrame>
        <p:nvGraphicFramePr>
          <p:cNvPr id="4194304" name="Table 2"/>
          <p:cNvGraphicFramePr>
            <a:graphicFrameLocks noGrp="1"/>
          </p:cNvGraphicFramePr>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gridCol w="838200"/>
                <a:gridCol w="914400"/>
                <a:gridCol w="685800"/>
              </a:tblGrid>
              <a:tr h="438734">
                <a:tc>
                  <a:txBody>
                    <a:bodyPr/>
                    <a:p>
                      <a:pPr algn="ctr"/>
                      <a:r>
                        <a:rPr dirty="0" sz="1800" lang="en-US">
                          <a:solidFill>
                            <a:schemeClr val="tx1"/>
                          </a:solidFill>
                          <a:latin typeface="Times New Roman" pitchFamily="18" charset="0"/>
                          <a:cs typeface="Times New Roman" pitchFamily="18" charset="0"/>
                        </a:rPr>
                        <a:t>Abstract</a:t>
                      </a:r>
                    </a:p>
                  </a:txBody>
                  <a:tcPr>
                    <a:solidFill>
                      <a:schemeClr val="bg2"/>
                    </a:solidFill>
                  </a:tcPr>
                </a:tc>
                <a:tc>
                  <a:txBody>
                    <a:bodyPr/>
                    <a:p>
                      <a:pPr algn="ctr"/>
                      <a:r>
                        <a:rPr dirty="0" sz="1800" lang="en-US">
                          <a:solidFill>
                            <a:schemeClr val="tx1"/>
                          </a:solidFill>
                          <a:latin typeface="Times New Roman" pitchFamily="18" charset="0"/>
                          <a:cs typeface="Times New Roman" pitchFamily="18" charset="0"/>
                        </a:rPr>
                        <a:t>CO</a:t>
                      </a:r>
                    </a:p>
                  </a:txBody>
                  <a:tcPr>
                    <a:solidFill>
                      <a:schemeClr val="bg2"/>
                    </a:solidFill>
                  </a:tcPr>
                </a:tc>
                <a:tc>
                  <a:txBody>
                    <a:bodyPr/>
                    <a:p>
                      <a:pPr algn="ctr"/>
                      <a:r>
                        <a:rPr dirty="0" sz="1800" lang="en-US">
                          <a:solidFill>
                            <a:schemeClr val="tx1"/>
                          </a:solidFill>
                          <a:latin typeface="Times New Roman" pitchFamily="18" charset="0"/>
                          <a:cs typeface="Times New Roman" pitchFamily="18" charset="0"/>
                        </a:rPr>
                        <a:t>POs</a:t>
                      </a:r>
                    </a:p>
                  </a:txBody>
                  <a:tcPr>
                    <a:solidFill>
                      <a:schemeClr val="bg2"/>
                    </a:solidFill>
                  </a:tcPr>
                </a:tc>
                <a:tc>
                  <a:txBody>
                    <a:bodyPr/>
                    <a:p>
                      <a:pPr algn="ctr"/>
                      <a:r>
                        <a:rPr dirty="0" sz="1800" lang="en-US">
                          <a:solidFill>
                            <a:schemeClr val="tx1"/>
                          </a:solidFill>
                          <a:latin typeface="Times New Roman" pitchFamily="18" charset="0"/>
                          <a:cs typeface="Times New Roman" pitchFamily="18" charset="0"/>
                        </a:rPr>
                        <a:t>PSO</a:t>
                      </a:r>
                    </a:p>
                  </a:txBody>
                  <a:tcPr>
                    <a:solidFill>
                      <a:schemeClr val="bg2"/>
                    </a:solidFill>
                  </a:tcPr>
                </a:tc>
              </a:tr>
              <a:tr h="2799768">
                <a:tc>
                  <a:txBody>
                    <a:bodyPr/>
                    <a:p>
                      <a:endParaRPr dirty="0" sz="1800" lang="en-US">
                        <a:solidFill>
                          <a:schemeClr val="tx1"/>
                        </a:solidFill>
                        <a:latin typeface="Times New Roman" pitchFamily="18" charset="0"/>
                        <a:cs typeface="Times New Roman" pitchFamily="18" charset="0"/>
                      </a:endParaRPr>
                    </a:p>
                  </a:txBody>
                  <a:tcPr>
                    <a:solidFill>
                      <a:schemeClr val="bg2"/>
                    </a:solidFill>
                  </a:tcPr>
                </a:tc>
                <a:tc>
                  <a:txBody>
                    <a:bodyPr/>
                    <a:p>
                      <a:endParaRPr dirty="0" sz="1800" lang="en-US">
                        <a:solidFill>
                          <a:schemeClr val="tx1"/>
                        </a:solidFill>
                        <a:latin typeface="Times New Roman" pitchFamily="18" charset="0"/>
                        <a:cs typeface="Times New Roman" pitchFamily="18" charset="0"/>
                      </a:endParaRPr>
                    </a:p>
                  </a:txBody>
                  <a:tcPr>
                    <a:solidFill>
                      <a:schemeClr val="bg2"/>
                    </a:solidFill>
                  </a:tcPr>
                </a:tc>
                <a:tc>
                  <a:txBody>
                    <a:bodyPr/>
                    <a:p>
                      <a:endParaRPr dirty="0" sz="1800" lang="en-US">
                        <a:solidFill>
                          <a:schemeClr val="tx1"/>
                        </a:solidFill>
                        <a:latin typeface="Times New Roman" pitchFamily="18" charset="0"/>
                        <a:cs typeface="Times New Roman" pitchFamily="18" charset="0"/>
                      </a:endParaRPr>
                    </a:p>
                  </a:txBody>
                  <a:tcPr>
                    <a:solidFill>
                      <a:schemeClr val="bg2"/>
                    </a:solidFill>
                  </a:tcPr>
                </a:tc>
                <a:tc>
                  <a:txBody>
                    <a:bodyPr/>
                    <a:p>
                      <a:endParaRPr dirty="0" sz="1800" lang="en-US">
                        <a:solidFill>
                          <a:schemeClr val="tx1"/>
                        </a:solidFill>
                        <a:latin typeface="Times New Roman" pitchFamily="18" charset="0"/>
                        <a:cs typeface="Times New Roman" pitchFamily="18" charset="0"/>
                      </a:endParaRPr>
                    </a:p>
                  </a:txBody>
                  <a:tcPr>
                    <a:solidFill>
                      <a:schemeClr val="bg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457200" y="285750"/>
            <a:ext cx="8229600" cy="457200"/>
          </a:xfrm>
          <a:solidFill>
            <a:schemeClr val="bg2">
              <a:lumMod val="75000"/>
            </a:schemeClr>
          </a:solidFill>
        </p:spPr>
        <p:txBody>
          <a:bodyPr>
            <a:noAutofit/>
          </a:bodyPr>
          <a:p>
            <a:pPr algn="ctr"/>
            <a:r>
              <a:rPr b="1" dirty="0" lang="en-IN">
                <a:solidFill>
                  <a:schemeClr val="tx1"/>
                </a:solidFill>
                <a:latin typeface="Times New Roman" pitchFamily="18" charset="0"/>
                <a:cs typeface="Times New Roman" pitchFamily="18" charset="0"/>
              </a:rPr>
              <a:t>Introduction</a:t>
            </a:r>
            <a:endParaRPr b="1" dirty="0" sz="4000" lang="en-IN">
              <a:solidFill>
                <a:schemeClr val="tx1"/>
              </a:solidFill>
              <a:latin typeface="Times New Roman" pitchFamily="18" charset="0"/>
              <a:cs typeface="Times New Roman" pitchFamily="18" charset="0"/>
            </a:endParaRPr>
          </a:p>
        </p:txBody>
      </p:sp>
      <p:sp>
        <p:nvSpPr>
          <p:cNvPr id="1048614" name="Footer Placeholder 4"/>
          <p:cNvSpPr>
            <a:spLocks noGrp="1"/>
          </p:cNvSpPr>
          <p:nvPr>
            <p:ph type="ftr" sz="quarter" idx="11"/>
          </p:nvPr>
        </p:nvSpPr>
        <p:spPr>
          <a:xfrm>
            <a:off x="2743200" y="4767263"/>
            <a:ext cx="4114800" cy="376237"/>
          </a:xfrm>
        </p:spPr>
        <p:txBody>
          <a:bodyPr/>
          <a:p>
            <a:r>
              <a:rPr dirty="0" sz="1200" lang="en-US">
                <a:latin typeface="Times New Roman" pitchFamily="18" charset="0"/>
                <a:cs typeface="Times New Roman" pitchFamily="18" charset="0"/>
              </a:rPr>
              <a:t>CGB1201 – JAVA PROGRAMMING –PROJECT REVIEW 2 </a:t>
            </a:r>
          </a:p>
        </p:txBody>
      </p:sp>
      <p:sp>
        <p:nvSpPr>
          <p:cNvPr id="1048615" name="Slide Number Placeholder 5"/>
          <p:cNvSpPr>
            <a:spLocks noGrp="1"/>
          </p:cNvSpPr>
          <p:nvPr>
            <p:ph type="sldNum" sz="quarter" idx="12"/>
          </p:nvPr>
        </p:nvSpPr>
        <p:spPr/>
        <p:txBody>
          <a:bodyPr/>
          <a:p>
            <a:fld id="{0E14ABD8-B1EB-4C07-9937-C8C4E38BDF00}" type="slidenum">
              <a:rPr altLang="en-US" lang="en-US" smtClean="0"/>
              <a:t>5</a:t>
            </a:fld>
            <a:endParaRPr altLang="en-US" lang="en-US"/>
          </a:p>
        </p:txBody>
      </p:sp>
      <p:sp>
        <p:nvSpPr>
          <p:cNvPr id="1048616" name="Content Placeholder 2"/>
          <p:cNvSpPr>
            <a:spLocks noGrp="1"/>
          </p:cNvSpPr>
          <p:nvPr>
            <p:ph sz="quarter" idx="1"/>
          </p:nvPr>
        </p:nvSpPr>
        <p:spPr/>
        <p:txBody>
          <a:bodyPr/>
          <a:p>
            <a:pPr algn="l" indent="0" marL="0">
              <a:buNone/>
            </a:pPr>
            <a:r>
              <a:rPr dirty="0" lang="en-US">
                <a:latin typeface="Times New Roman" pitchFamily="18" charset="0"/>
                <a:cs typeface="Times New Roman" pitchFamily="18" charset="0"/>
              </a:rPr>
              <a:t>Stock management is essential for businesses to track and manage inventory </a:t>
            </a:r>
            <a:r>
              <a:rPr dirty="0" lang="en-US">
                <a:latin typeface="Times New Roman" pitchFamily="18" charset="0"/>
                <a:cs typeface="Times New Roman" pitchFamily="18" charset="0"/>
              </a:rPr>
              <a:t>Java is chosen for its simplicity, object-oriented features, and the ability to manage complex data structures like arrays and lists.</a:t>
            </a:r>
            <a:endParaRPr dirty="0" lang="en-IN">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Java Programming  - Concepts Used</a:t>
            </a:r>
            <a:endParaRPr b="1" dirty="0" sz="4000" lang="en-IN">
              <a:solidFill>
                <a:schemeClr val="tx1"/>
              </a:solidFill>
              <a:latin typeface="Times New Roman" pitchFamily="18" charset="0"/>
              <a:cs typeface="Times New Roman" pitchFamily="18" charset="0"/>
            </a:endParaRPr>
          </a:p>
        </p:txBody>
      </p:sp>
      <p:sp>
        <p:nvSpPr>
          <p:cNvPr id="1048606" name="Footer Placeholder 4"/>
          <p:cNvSpPr>
            <a:spLocks noGrp="1"/>
          </p:cNvSpPr>
          <p:nvPr>
            <p:ph type="ftr" sz="quarter" idx="11"/>
          </p:nvPr>
        </p:nvSpPr>
        <p:spPr>
          <a:xfrm>
            <a:off x="2514600" y="4767263"/>
            <a:ext cx="4035552" cy="376237"/>
          </a:xfrm>
        </p:spPr>
        <p:txBody>
          <a:bodyPr/>
          <a:p>
            <a:r>
              <a:rPr dirty="0" sz="1200" lang="en-US">
                <a:latin typeface="Times New Roman" pitchFamily="18" charset="0"/>
                <a:cs typeface="Times New Roman" pitchFamily="18" charset="0"/>
              </a:rPr>
              <a:t>CGB1201 – JAVA PROGRAMMING –PROJECT REVIEW 2 </a:t>
            </a:r>
          </a:p>
        </p:txBody>
      </p:sp>
      <p:sp>
        <p:nvSpPr>
          <p:cNvPr id="1048607" name="Slide Number Placeholder 5"/>
          <p:cNvSpPr>
            <a:spLocks noGrp="1"/>
          </p:cNvSpPr>
          <p:nvPr>
            <p:ph type="sldNum" sz="quarter" idx="12"/>
          </p:nvPr>
        </p:nvSpPr>
        <p:spPr/>
        <p:txBody>
          <a:bodyPr/>
          <a:p>
            <a:fld id="{0E14ABD8-B1EB-4C07-9937-C8C4E38BDF00}" type="slidenum">
              <a:rPr altLang="en-US" lang="en-US" smtClean="0"/>
              <a:t>6</a:t>
            </a:fld>
            <a:endParaRPr altLang="en-US" lang="en-US"/>
          </a:p>
        </p:txBody>
      </p:sp>
      <p:sp>
        <p:nvSpPr>
          <p:cNvPr id="1048608" name="Content Placeholder 2"/>
          <p:cNvSpPr>
            <a:spLocks noGrp="1"/>
          </p:cNvSpPr>
          <p:nvPr>
            <p:ph sz="quarter" idx="1"/>
          </p:nvPr>
        </p:nvSpPr>
        <p:spPr/>
        <p:txBody>
          <a:bodyPr/>
          <a:p>
            <a:pPr>
              <a:buNone/>
            </a:pPr>
            <a:r>
              <a:rPr b="1" dirty="0" lang="en-US">
                <a:latin typeface="Times New Roman" pitchFamily="18" charset="0"/>
                <a:cs typeface="Times New Roman" pitchFamily="18" charset="0"/>
              </a:rPr>
              <a:t>Classes &amp; Objects:</a:t>
            </a:r>
            <a:r>
              <a:rPr dirty="0" lang="en-US">
                <a:latin typeface="Times New Roman" pitchFamily="18" charset="0"/>
                <a:cs typeface="Times New Roman" pitchFamily="18" charset="0"/>
              </a:rPr>
              <a:t> Used to represent products and the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 </a:t>
            </a:r>
            <a:r>
              <a:rPr dirty="0" lang="en-US">
                <a:latin typeface="Times New Roman" pitchFamily="18" charset="0"/>
                <a:cs typeface="Times New Roman" pitchFamily="18" charset="0"/>
              </a:rPr>
              <a:t>t</a:t>
            </a:r>
            <a:r>
              <a:rPr dirty="0" lang="en-US">
                <a:latin typeface="Times New Roman" pitchFamily="18" charset="0"/>
                <a:cs typeface="Times New Roman" pitchFamily="18" charset="0"/>
              </a:rPr>
              <a:t>ock management system.</a:t>
            </a:r>
            <a:endParaRPr dirty="0" lang="en-IN">
              <a:latin typeface="Times New Roman" pitchFamily="18" charset="0"/>
              <a:cs typeface="Times New Roman" pitchFamily="18" charset="0"/>
            </a:endParaRPr>
          </a:p>
          <a:p>
            <a:pPr>
              <a:buNone/>
            </a:pPr>
            <a:r>
              <a:rPr b="1" dirty="0" lang="en-US">
                <a:latin typeface="Times New Roman" pitchFamily="18" charset="0"/>
                <a:cs typeface="Times New Roman" pitchFamily="18" charset="0"/>
              </a:rPr>
              <a:t>ArrayList</a:t>
            </a:r>
            <a:r>
              <a:rPr b="1" dirty="0" lang="en-US">
                <a:latin typeface="Times New Roman" pitchFamily="18" charset="0"/>
                <a:cs typeface="Times New Roman" pitchFamily="18" charset="0"/>
              </a:rPr>
              <a:t>: </a:t>
            </a:r>
            <a:r>
              <a:rPr dirty="0" lang="en-US">
                <a:latin typeface="Times New Roman" pitchFamily="18" charset="0"/>
                <a:cs typeface="Times New Roman" pitchFamily="18" charset="0"/>
              </a:rPr>
              <a:t>For storing products dynamically.</a:t>
            </a:r>
            <a:endParaRPr dirty="0" lang="en-IN">
              <a:latin typeface="Times New Roman" pitchFamily="18" charset="0"/>
              <a:cs typeface="Times New Roman" pitchFamily="18" charset="0"/>
            </a:endParaRPr>
          </a:p>
          <a:p>
            <a:pPr>
              <a:buNone/>
            </a:pPr>
            <a:r>
              <a:rPr b="1" dirty="0" lang="en-US">
                <a:latin typeface="Times New Roman" pitchFamily="18" charset="0"/>
                <a:cs typeface="Times New Roman" pitchFamily="18" charset="0"/>
              </a:rPr>
              <a:t>Encapsulation</a:t>
            </a:r>
            <a:r>
              <a:rPr b="1" dirty="0" lang="en-US">
                <a:latin typeface="Times New Roman" pitchFamily="18" charset="0"/>
                <a:cs typeface="Times New Roman" pitchFamily="18" charset="0"/>
              </a:rPr>
              <a:t>: </a:t>
            </a:r>
            <a:r>
              <a:rPr dirty="0" lang="en-US">
                <a:latin typeface="Times New Roman" pitchFamily="18" charset="0"/>
                <a:cs typeface="Times New Roman" pitchFamily="18" charset="0"/>
              </a:rPr>
              <a:t>Data hiding for product details using private variables and public getters/setters.</a:t>
            </a:r>
            <a:endParaRPr dirty="0" lang="en-IN">
              <a:latin typeface="Times New Roman" pitchFamily="18" charset="0"/>
              <a:cs typeface="Times New Roman" pitchFamily="18" charset="0"/>
            </a:endParaRPr>
          </a:p>
          <a:p>
            <a:pPr>
              <a:buNone/>
            </a:pPr>
            <a:r>
              <a:rPr b="1" dirty="0" lang="en-US">
                <a:latin typeface="Times New Roman" pitchFamily="18" charset="0"/>
                <a:cs typeface="Times New Roman" pitchFamily="18" charset="0"/>
              </a:rPr>
              <a:t>Loops</a:t>
            </a:r>
            <a:r>
              <a:rPr b="1" dirty="0" lang="en-US">
                <a:latin typeface="Times New Roman" pitchFamily="18" charset="0"/>
                <a:cs typeface="Times New Roman" pitchFamily="18" charset="0"/>
              </a:rPr>
              <a:t>: </a:t>
            </a:r>
            <a:r>
              <a:rPr dirty="0" lang="en-US">
                <a:latin typeface="Times New Roman" pitchFamily="18" charset="0"/>
                <a:cs typeface="Times New Roman" pitchFamily="18" charset="0"/>
              </a:rPr>
              <a:t>To iterate over the list of products.</a:t>
            </a:r>
            <a:endParaRPr dirty="0" lang="en-IN">
              <a:latin typeface="Times New Roman" pitchFamily="18" charset="0"/>
              <a:cs typeface="Times New Roman" pitchFamily="18" charset="0"/>
            </a:endParaRPr>
          </a:p>
          <a:p>
            <a:pPr>
              <a:buNone/>
            </a:pPr>
            <a:r>
              <a:rPr b="1" dirty="0" lang="en-US">
                <a:latin typeface="Times New Roman" pitchFamily="18" charset="0"/>
                <a:cs typeface="Times New Roman" pitchFamily="18" charset="0"/>
              </a:rPr>
              <a:t>Switch Statement: </a:t>
            </a:r>
            <a:r>
              <a:rPr dirty="0" lang="en-US">
                <a:latin typeface="Times New Roman" pitchFamily="18" charset="0"/>
                <a:cs typeface="Times New Roman" pitchFamily="18" charset="0"/>
              </a:rPr>
              <a:t>Used for handling different user options in the menu.</a:t>
            </a:r>
            <a:endParaRPr dirty="0" lang="en-IN">
              <a:latin typeface="Times New Roman" pitchFamily="18" charset="0"/>
              <a:cs typeface="Times New Roman" pitchFamily="18" charset="0"/>
            </a:endParaRPr>
          </a:p>
          <a:p>
            <a:pPr>
              <a:buNone/>
            </a:pP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1"/>
          <p:cNvSpPr>
            <a:spLocks noGrp="1"/>
          </p:cNvSpPr>
          <p:nvPr>
            <p:ph type="title"/>
          </p:nvPr>
        </p:nvSpPr>
        <p:spPr>
          <a:xfrm>
            <a:off x="381000" y="0"/>
            <a:ext cx="8229600" cy="742950"/>
          </a:xfrm>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Proposed Architecture</a:t>
            </a:r>
            <a:endParaRPr b="1" dirty="0" sz="4000" lang="en-IN">
              <a:solidFill>
                <a:schemeClr val="tx1"/>
              </a:solidFill>
              <a:latin typeface="Times New Roman" pitchFamily="18" charset="0"/>
              <a:cs typeface="Times New Roman" pitchFamily="18" charset="0"/>
            </a:endParaRPr>
          </a:p>
        </p:txBody>
      </p:sp>
      <p:sp>
        <p:nvSpPr>
          <p:cNvPr id="1048598" name="Footer Placeholder 4"/>
          <p:cNvSpPr>
            <a:spLocks noGrp="1"/>
          </p:cNvSpPr>
          <p:nvPr>
            <p:ph type="ftr" sz="quarter" idx="11"/>
          </p:nvPr>
        </p:nvSpPr>
        <p:spPr>
          <a:xfrm>
            <a:off x="2667000" y="4781550"/>
            <a:ext cx="4035552" cy="228599"/>
          </a:xfrm>
        </p:spPr>
        <p:txBody>
          <a:bodyPr/>
          <a:p>
            <a:r>
              <a:rPr dirty="0" sz="1200" lang="en-US">
                <a:latin typeface="Times New Roman" pitchFamily="18" charset="0"/>
                <a:cs typeface="Times New Roman" pitchFamily="18" charset="0"/>
              </a:rPr>
              <a:t>CGB1201 – JAVA PROGRAMMING –PROJECT REVIEW 2 </a:t>
            </a:r>
          </a:p>
        </p:txBody>
      </p:sp>
      <p:sp>
        <p:nvSpPr>
          <p:cNvPr id="1048599" name="Slide Number Placeholder 5"/>
          <p:cNvSpPr>
            <a:spLocks noGrp="1"/>
          </p:cNvSpPr>
          <p:nvPr>
            <p:ph type="sldNum" sz="quarter" idx="12"/>
          </p:nvPr>
        </p:nvSpPr>
        <p:spPr/>
        <p:txBody>
          <a:bodyPr/>
          <a:p>
            <a:fld id="{0E14ABD8-B1EB-4C07-9937-C8C4E38BDF00}" type="slidenum">
              <a:rPr altLang="en-US" lang="en-US" smtClean="0"/>
              <a:t>7</a:t>
            </a:fld>
            <a:endParaRPr altLang="en-US" lang="en-US"/>
          </a:p>
        </p:txBody>
      </p:sp>
      <p:sp>
        <p:nvSpPr>
          <p:cNvPr id="1048600" name="Content Placeholder 2"/>
          <p:cNvSpPr>
            <a:spLocks noGrp="1"/>
          </p:cNvSpPr>
          <p:nvPr>
            <p:ph sz="quarter" idx="1"/>
          </p:nvPr>
        </p:nvSpPr>
        <p:spPr>
          <a:xfrm>
            <a:off x="457200" y="903446"/>
            <a:ext cx="8229600" cy="3703320"/>
          </a:xfrm>
        </p:spPr>
        <p:txBody>
          <a:bodyPr/>
          <a:p>
            <a:endParaRPr dirty="0" lang="en-IN">
              <a:latin typeface="Times New Roman" pitchFamily="18" charset="0"/>
              <a:cs typeface="Times New Roman" pitchFamily="18" charset="0"/>
            </a:endParaRPr>
          </a:p>
        </p:txBody>
      </p:sp>
      <p:sp>
        <p:nvSpPr>
          <p:cNvPr id="1048735" name=""/>
          <p:cNvSpPr/>
          <p:nvPr/>
        </p:nvSpPr>
        <p:spPr>
          <a:xfrm>
            <a:off x="1314883" y="1320130"/>
            <a:ext cx="1774264" cy="758037"/>
          </a:xfrm>
          <a:prstGeom prst="rect"/>
          <a:solidFill>
            <a:srgbClr val="FFFFFF"/>
          </a:solidFill>
          <a:ln w="25400">
            <a:solidFill>
              <a:srgbClr val="666666"/>
            </a:solidFill>
          </a:ln>
        </p:spPr>
        <p:txBody>
          <a:bodyPr anchor="ctr"/>
          <a:p>
            <a:pPr algn="ctr"/>
            <a:r>
              <a:rPr lang="en-US"/>
              <a:t>P</a:t>
            </a:r>
            <a:r>
              <a:rPr lang="en-US"/>
              <a:t>r</a:t>
            </a:r>
            <a:r>
              <a:rPr lang="en-US"/>
              <a:t>o</a:t>
            </a:r>
            <a:r>
              <a:rPr lang="en-US"/>
              <a:t>d</a:t>
            </a:r>
            <a:r>
              <a:rPr lang="en-US"/>
              <a:t>u</a:t>
            </a:r>
            <a:r>
              <a:rPr lang="en-US"/>
              <a:t>c</a:t>
            </a:r>
            <a:r>
              <a:rPr lang="en-US"/>
              <a:t>t</a:t>
            </a:r>
            <a:r>
              <a:rPr lang="en-US"/>
              <a:t> </a:t>
            </a:r>
            <a:r>
              <a:rPr lang="en-US"/>
              <a:t>c</a:t>
            </a:r>
            <a:r>
              <a:rPr lang="en-US"/>
              <a:t>l</a:t>
            </a:r>
            <a:r>
              <a:rPr lang="en-US"/>
              <a:t>a</a:t>
            </a:r>
            <a:r>
              <a:rPr lang="en-US"/>
              <a:t>s</a:t>
            </a:r>
            <a:r>
              <a:rPr lang="en-US"/>
              <a:t>s</a:t>
            </a:r>
            <a:endParaRPr lang="en-GB"/>
          </a:p>
        </p:txBody>
      </p:sp>
      <p:cxnSp>
        <p:nvCxnSpPr>
          <p:cNvPr id="3145728" name=""/>
          <p:cNvCxnSpPr>
            <a:cxnSpLocks/>
          </p:cNvCxnSpPr>
          <p:nvPr/>
        </p:nvCxnSpPr>
        <p:spPr>
          <a:xfrm>
            <a:off x="3200354" y="1771996"/>
            <a:ext cx="1556514" cy="957103"/>
          </a:xfrm>
          <a:prstGeom prst="straightConnector1"/>
          <a:ln w="25400">
            <a:solidFill>
              <a:srgbClr val="666666"/>
            </a:solidFill>
            <a:tailEnd type="triangle" w="lg" len="lg"/>
          </a:ln>
        </p:spPr>
      </p:cxnSp>
      <p:sp>
        <p:nvSpPr>
          <p:cNvPr id="1048736" name=""/>
          <p:cNvSpPr/>
          <p:nvPr/>
        </p:nvSpPr>
        <p:spPr>
          <a:xfrm>
            <a:off x="3485539" y="2766060"/>
            <a:ext cx="2542658" cy="756582"/>
          </a:xfrm>
          <a:prstGeom prst="rect"/>
          <a:solidFill>
            <a:srgbClr val="FFFFFF"/>
          </a:solidFill>
          <a:ln w="25400">
            <a:solidFill>
              <a:srgbClr val="666666"/>
            </a:solidFill>
          </a:ln>
        </p:spPr>
        <p:txBody>
          <a:bodyPr anchor="ctr"/>
          <a:p>
            <a:pPr algn="ctr"/>
            <a:r>
              <a:rPr lang="en-US"/>
              <a:t>S</a:t>
            </a:r>
            <a:r>
              <a:rPr lang="en-US"/>
              <a:t>t</a:t>
            </a:r>
            <a:r>
              <a:rPr lang="en-US"/>
              <a:t>o</a:t>
            </a:r>
            <a:r>
              <a:rPr lang="en-US"/>
              <a:t>c</a:t>
            </a:r>
            <a:r>
              <a:rPr lang="en-US"/>
              <a:t>k</a:t>
            </a:r>
            <a:r>
              <a:rPr lang="en-US"/>
              <a:t> </a:t>
            </a:r>
            <a:r>
              <a:rPr lang="en-US"/>
              <a:t>m</a:t>
            </a:r>
            <a:r>
              <a:rPr lang="en-US"/>
              <a:t>a</a:t>
            </a:r>
            <a:r>
              <a:rPr lang="en-US"/>
              <a:t>n</a:t>
            </a:r>
            <a:r>
              <a:rPr lang="en-US"/>
              <a:t>a</a:t>
            </a:r>
            <a:r>
              <a:rPr lang="en-US"/>
              <a:t>gement </a:t>
            </a:r>
            <a:r>
              <a:rPr lang="en-US"/>
              <a:t>s</a:t>
            </a:r>
            <a:r>
              <a:rPr lang="en-US"/>
              <a:t>y</a:t>
            </a:r>
            <a:r>
              <a:rPr lang="en-US"/>
              <a:t>stem </a:t>
            </a:r>
            <a:endParaRPr lang="en-GB"/>
          </a:p>
        </p:txBody>
      </p:sp>
      <p:cxnSp>
        <p:nvCxnSpPr>
          <p:cNvPr id="3145729" name=""/>
          <p:cNvCxnSpPr>
            <a:cxnSpLocks/>
          </p:cNvCxnSpPr>
          <p:nvPr/>
        </p:nvCxnSpPr>
        <p:spPr>
          <a:xfrm flipH="0" flipV="0">
            <a:off x="6153710" y="3316256"/>
            <a:ext cx="1087055" cy="330230"/>
          </a:xfrm>
          <a:prstGeom prst="straightConnector1"/>
          <a:ln w="25400">
            <a:solidFill>
              <a:srgbClr val="666666"/>
            </a:solidFill>
            <a:tailEnd type="triangle" w="lg" len="lg"/>
          </a:ln>
        </p:spPr>
      </p:cxnSp>
      <p:sp>
        <p:nvSpPr>
          <p:cNvPr id="1048737" name=""/>
          <p:cNvSpPr/>
          <p:nvPr/>
        </p:nvSpPr>
        <p:spPr>
          <a:xfrm flipV="0">
            <a:off x="6139735" y="3522641"/>
            <a:ext cx="2547065" cy="924354"/>
          </a:xfrm>
          <a:prstGeom prst="rect"/>
          <a:solidFill>
            <a:srgbClr val="FFFFFF"/>
          </a:solidFill>
          <a:ln w="25400">
            <a:solidFill>
              <a:srgbClr val="666666"/>
            </a:solidFill>
          </a:ln>
        </p:spPr>
        <p:txBody>
          <a:bodyPr anchor="ctr"/>
          <a:p>
            <a:pPr algn="ctr"/>
            <a:r>
              <a:rPr lang="en-US"/>
              <a:t>M</a:t>
            </a:r>
            <a:r>
              <a:rPr lang="en-US"/>
              <a:t>a</a:t>
            </a:r>
            <a:r>
              <a:rPr lang="en-US"/>
              <a:t>i</a:t>
            </a:r>
            <a:r>
              <a:rPr lang="en-US"/>
              <a:t>n</a:t>
            </a:r>
            <a:r>
              <a:rPr lang="en-US"/>
              <a:t> </a:t>
            </a:r>
            <a:r>
              <a:rPr lang="en-US"/>
              <a:t>c</a:t>
            </a:r>
            <a:r>
              <a:rPr lang="en-US"/>
              <a:t>l</a:t>
            </a:r>
            <a:r>
              <a:rPr lang="en-US"/>
              <a:t>a</a:t>
            </a:r>
            <a:r>
              <a:rPr lang="en-US"/>
              <a:t>s</a:t>
            </a:r>
            <a:r>
              <a:rPr lang="en-US"/>
              <a:t>s</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9"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Proposed Architecture - Description</a:t>
            </a:r>
            <a:endParaRPr b="1" dirty="0" sz="4000" lang="en-IN">
              <a:solidFill>
                <a:schemeClr val="tx1"/>
              </a:solidFill>
              <a:latin typeface="Times New Roman" pitchFamily="18" charset="0"/>
              <a:cs typeface="Times New Roman" pitchFamily="18" charset="0"/>
            </a:endParaRPr>
          </a:p>
        </p:txBody>
      </p:sp>
      <p:sp>
        <p:nvSpPr>
          <p:cNvPr id="1048590" name="Footer Placeholder 4"/>
          <p:cNvSpPr>
            <a:spLocks noGrp="1"/>
          </p:cNvSpPr>
          <p:nvPr>
            <p:ph type="ftr" sz="quarter" idx="11"/>
          </p:nvPr>
        </p:nvSpPr>
        <p:spPr>
          <a:xfrm>
            <a:off x="2743200" y="4767263"/>
            <a:ext cx="4191000" cy="376237"/>
          </a:xfrm>
        </p:spPr>
        <p:txBody>
          <a:bodyPr/>
          <a:p>
            <a:r>
              <a:rPr dirty="0" sz="1200" lang="en-US">
                <a:latin typeface="Times New Roman" pitchFamily="18" charset="0"/>
                <a:cs typeface="Times New Roman" pitchFamily="18" charset="0"/>
              </a:rPr>
              <a:t>CGB1201 – JAVA PROGRAMMING –PROJECT REVIEW 2 </a:t>
            </a:r>
          </a:p>
        </p:txBody>
      </p:sp>
      <p:sp>
        <p:nvSpPr>
          <p:cNvPr id="1048591" name="Slide Number Placeholder 5"/>
          <p:cNvSpPr>
            <a:spLocks noGrp="1"/>
          </p:cNvSpPr>
          <p:nvPr>
            <p:ph type="sldNum" sz="quarter" idx="12"/>
          </p:nvPr>
        </p:nvSpPr>
        <p:spPr/>
        <p:txBody>
          <a:bodyPr/>
          <a:p>
            <a:fld id="{0E14ABD8-B1EB-4C07-9937-C8C4E38BDF00}" type="slidenum">
              <a:rPr altLang="en-US" lang="en-US" smtClean="0"/>
              <a:t>8</a:t>
            </a:fld>
            <a:endParaRPr altLang="en-US" lang="en-US"/>
          </a:p>
        </p:txBody>
      </p:sp>
      <p:sp>
        <p:nvSpPr>
          <p:cNvPr id="1048592" name="Content Placeholder 2"/>
          <p:cNvSpPr>
            <a:spLocks noGrp="1"/>
          </p:cNvSpPr>
          <p:nvPr>
            <p:ph sz="quarter" idx="1"/>
          </p:nvPr>
        </p:nvSpPr>
        <p:spPr/>
        <p:txBody>
          <a:bodyPr/>
          <a:p>
            <a:pPr indent="0" marL="0">
              <a:buNone/>
            </a:pPr>
            <a:r>
              <a:rPr b="1" dirty="0" lang="en-IN">
                <a:latin typeface="Times New Roman" pitchFamily="18" charset="0"/>
                <a:cs typeface="Times New Roman" pitchFamily="18" charset="0"/>
              </a:rPr>
              <a:t>Product Class: </a:t>
            </a:r>
            <a:r>
              <a:rPr dirty="0" lang="en-IN">
                <a:latin typeface="Times New Roman" pitchFamily="18" charset="0"/>
                <a:cs typeface="Times New Roman" pitchFamily="18" charset="0"/>
              </a:rPr>
              <a:t>Represents individual products with attributes like name, quantity, and price. It also includes methods to get and update these attributes.</a:t>
            </a:r>
            <a:endParaRPr dirty="0" lang="en-IN">
              <a:latin typeface="Times New Roman" pitchFamily="18" charset="0"/>
              <a:cs typeface="Times New Roman" pitchFamily="18" charset="0"/>
            </a:endParaRPr>
          </a:p>
          <a:p>
            <a:pPr indent="0" marL="0">
              <a:buNone/>
            </a:pPr>
            <a:r>
              <a:rPr b="1" dirty="0" lang="en-IN">
                <a:latin typeface="Times New Roman" pitchFamily="18" charset="0"/>
                <a:cs typeface="Times New Roman" pitchFamily="18" charset="0"/>
              </a:rPr>
              <a:t>Stock Management System Class: </a:t>
            </a:r>
            <a:r>
              <a:rPr dirty="0" lang="en-IN">
                <a:latin typeface="Times New Roman" pitchFamily="18" charset="0"/>
                <a:cs typeface="Times New Roman" pitchFamily="18" charset="0"/>
              </a:rPr>
              <a:t>Manages a collection of products, enabling operations like adding new products, updating quantities, and displaying all products in the stock.</a:t>
            </a:r>
            <a:endParaRPr dirty="0" lang="en-IN">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Title 1"/>
          <p:cNvSpPr>
            <a:spLocks noGrp="1"/>
          </p:cNvSpPr>
          <p:nvPr>
            <p:ph type="title"/>
          </p:nvPr>
        </p:nvSpPr>
        <p:spPr>
          <a:solidFill>
            <a:schemeClr val="bg2">
              <a:lumMod val="75000"/>
            </a:schemeClr>
          </a:solidFill>
        </p:spPr>
        <p:txBody>
          <a:bodyPr>
            <a:normAutofit/>
          </a:bodyPr>
          <a:p>
            <a:pPr algn="ctr"/>
            <a:r>
              <a:rPr b="1" dirty="0" lang="en-IN">
                <a:solidFill>
                  <a:schemeClr val="tx1"/>
                </a:solidFill>
                <a:latin typeface="Times New Roman" pitchFamily="18" charset="0"/>
                <a:cs typeface="Times New Roman" pitchFamily="18" charset="0"/>
              </a:rPr>
              <a:t>Proposed Architecture  - Description (Cont..)</a:t>
            </a:r>
            <a:endParaRPr b="1" dirty="0" sz="4000" lang="en-IN">
              <a:solidFill>
                <a:schemeClr val="tx1"/>
              </a:solidFill>
              <a:latin typeface="Times New Roman" pitchFamily="18" charset="0"/>
              <a:cs typeface="Times New Roman" pitchFamily="18" charset="0"/>
            </a:endParaRPr>
          </a:p>
        </p:txBody>
      </p:sp>
      <p:sp>
        <p:nvSpPr>
          <p:cNvPr id="1048594" name="Slide Number Placeholder 5"/>
          <p:cNvSpPr>
            <a:spLocks noGrp="1"/>
          </p:cNvSpPr>
          <p:nvPr>
            <p:ph type="sldNum" sz="quarter" idx="12"/>
          </p:nvPr>
        </p:nvSpPr>
        <p:spPr/>
        <p:txBody>
          <a:bodyPr/>
          <a:p>
            <a:fld id="{0E14ABD8-B1EB-4C07-9937-C8C4E38BDF00}" type="slidenum">
              <a:rPr altLang="en-US" lang="en-US" smtClean="0"/>
              <a:t>9</a:t>
            </a:fld>
            <a:endParaRPr altLang="en-US" lang="en-US"/>
          </a:p>
        </p:txBody>
      </p:sp>
      <p:sp>
        <p:nvSpPr>
          <p:cNvPr id="1048595" name="Content Placeholder 2"/>
          <p:cNvSpPr>
            <a:spLocks noGrp="1"/>
          </p:cNvSpPr>
          <p:nvPr>
            <p:ph sz="quarter" idx="1"/>
          </p:nvPr>
        </p:nvSpPr>
        <p:spPr/>
        <p:txBody>
          <a:bodyPr/>
          <a:p>
            <a:pPr indent="0" marL="0">
              <a:buNone/>
            </a:pPr>
            <a:r>
              <a:rPr b="1" dirty="0" lang="en-US">
                <a:latin typeface="Times New Roman" pitchFamily="18" charset="0"/>
                <a:cs typeface="Times New Roman" pitchFamily="18" charset="0"/>
              </a:rPr>
              <a:t>Main Class:</a:t>
            </a:r>
            <a:r>
              <a:rPr dirty="0" lang="en-US">
                <a:latin typeface="Times New Roman" pitchFamily="18" charset="0"/>
                <a:cs typeface="Times New Roman" pitchFamily="18" charset="0"/>
              </a:rPr>
              <a:t> Provides the user interface (command-line) where users can interact with the system. It processes user inputs, triggers corresponding actions in the system, and displays results.</a:t>
            </a:r>
            <a:endParaRPr dirty="0" lang="en-IN">
              <a:latin typeface="Times New Roman" pitchFamily="18" charset="0"/>
              <a:cs typeface="Times New Roman" pitchFamily="18" charset="0"/>
            </a:endParaRPr>
          </a:p>
        </p:txBody>
      </p:sp>
      <p:sp>
        <p:nvSpPr>
          <p:cNvPr id="1048596" name="Footer Placeholder 4"/>
          <p:cNvSpPr>
            <a:spLocks noGrp="1"/>
          </p:cNvSpPr>
          <p:nvPr>
            <p:ph type="ftr" sz="quarter" idx="11"/>
          </p:nvPr>
        </p:nvSpPr>
        <p:spPr>
          <a:xfrm>
            <a:off x="3124200" y="4767263"/>
            <a:ext cx="4038600" cy="376237"/>
          </a:xfrm>
        </p:spPr>
        <p:txBody>
          <a:bodyPr/>
          <a:p>
            <a:r>
              <a:rPr dirty="0" sz="1200" lang="en-US">
                <a:latin typeface="Times New Roman" pitchFamily="18" charset="0"/>
                <a:cs typeface="Times New Roman" pitchFamily="18" charset="0"/>
              </a:rPr>
              <a:t>CGB1201 – JAVA PROGRAMMING –PROJECT REVIEW 2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lastClr="000000" val="windowText"/>
      </a:dk1>
      <a:lt1>
        <a:sysClr lastClr="FFFFFF" val="window"/>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r="5400000" dist="25400" rotWithShape="0">
              <a:srgbClr val="000000">
                <a:alpha val="40000"/>
              </a:srgbClr>
            </a:outerShdw>
          </a:effectLst>
        </a:effectStyle>
        <a:effectStyle>
          <a:effectLst>
            <a:outerShdw blurRad="50800" dir="5400000" dist="43000" rotWithShape="0">
              <a:srgbClr val="000000">
                <a:alpha val="40000"/>
              </a:srgbClr>
            </a:outerShdw>
          </a:effectLst>
          <a:scene3d>
            <a:camera prst="orthographicFront" fov="0">
              <a:rot lat="0" lon="0" rev="0"/>
            </a:camera>
            <a:lightRig dir="t" rig="balanced">
              <a:rot lat="0" lon="0" rev="0"/>
            </a:lightRig>
          </a:scene3d>
          <a:sp3d prstMaterial="matte">
            <a:bevelT w="0" h="0"/>
            <a:contourClr>
              <a:schemeClr val="phClr">
                <a:tint val="100000"/>
                <a:shade val="100000"/>
                <a:hueMod val="100000"/>
                <a:satMod val="100000"/>
              </a:schemeClr>
            </a:contourClr>
          </a:sp3d>
        </a:effectStyle>
        <a:effectStyle>
          <a:effectLst>
            <a:outerShdw blurRad="50800" dir="5400000" dist="25400" rotWithShape="0">
              <a:srgbClr val="000000">
                <a:alpha val="50000"/>
              </a:srgbClr>
            </a:outerShdw>
          </a:effectLst>
          <a:scene3d>
            <a:camera prst="orthographicFront" fov="0">
              <a:rot lat="0" lon="0" rev="0"/>
            </a:camera>
            <a:lightRig dir="t" rig="sof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algn="tl" flip="x" sx="35000" sy="4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algn="tl" blurRad="50800" rotWithShape="0">
              <a:srgbClr val="000000">
                <a:alpha val="64000"/>
              </a:srgbClr>
            </a:outerShdw>
          </a:effectLst>
        </a:effectStyle>
        <a:effectStyle>
          <a:effectLst>
            <a:outerShdw blurRad="39000" dir="5400000" dist="25400">
              <a:srgbClr val="000000">
                <a:alpha val="35000"/>
              </a:srgbClr>
            </a:outerShdw>
          </a:effectLst>
        </a:effectStyle>
        <a:effectStyle>
          <a:effectLst>
            <a:outerShdw blurRad="39000" dir="5400000" dist="25400">
              <a:srgbClr val="000000">
                <a:alpha val="35000"/>
              </a:srgbClr>
            </a:outerShdw>
          </a:effectLst>
          <a:scene3d>
            <a:camera prst="orthographicFront" fov="0">
              <a:rot lat="0" lon="0" rev="0"/>
            </a:camera>
            <a:lightRig dir="t" rig="threeP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RMX2030</dc:creator>
  <dcterms:created xsi:type="dcterms:W3CDTF">2024-11-21T04:08:13Z</dcterms:created>
  <dcterms:modified xsi:type="dcterms:W3CDTF">2024-11-21T16:01:52Z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3dd342864d2d4815963c4b22e8d60f85</vt:lpwstr>
  </property>
</Properties>
</file>