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Roboto Bold" charset="1" panose="02000000000000000000"/>
      <p:regular r:id="rId16"/>
    </p:embeddedFont>
    <p:embeddedFont>
      <p:font typeface="Cambria Bold" charset="1" panose="02040803050406030204"/>
      <p:regular r:id="rId17"/>
    </p:embeddedFont>
    <p:embeddedFont>
      <p:font typeface="Roboto" charset="1" panose="02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142802" y="6874745"/>
            <a:ext cx="12657772" cy="3412255"/>
            <a:chOff x="0" y="0"/>
            <a:chExt cx="12657772" cy="3412261"/>
          </a:xfrm>
        </p:grpSpPr>
        <p:sp>
          <p:nvSpPr>
            <p:cNvPr name="Freeform 3" id="3"/>
            <p:cNvSpPr/>
            <p:nvPr/>
          </p:nvSpPr>
          <p:spPr>
            <a:xfrm flipH="false" flipV="false" rot="0">
              <a:off x="0" y="0"/>
              <a:ext cx="12657836" cy="3412236"/>
            </a:xfrm>
            <a:custGeom>
              <a:avLst/>
              <a:gdLst/>
              <a:ahLst/>
              <a:cxnLst/>
              <a:rect r="r" b="b" t="t" l="l"/>
              <a:pathLst>
                <a:path h="3412236" w="12657836">
                  <a:moveTo>
                    <a:pt x="0" y="0"/>
                  </a:moveTo>
                  <a:lnTo>
                    <a:pt x="0" y="3412236"/>
                  </a:lnTo>
                  <a:lnTo>
                    <a:pt x="12657836" y="3412236"/>
                  </a:lnTo>
                  <a:lnTo>
                    <a:pt x="12657836" y="0"/>
                  </a:lnTo>
                  <a:close/>
                </a:path>
              </a:pathLst>
            </a:custGeom>
            <a:solidFill>
              <a:srgbClr val="FFFFFF"/>
            </a:solidFill>
          </p:spPr>
        </p:sp>
      </p:grpSp>
      <p:sp>
        <p:nvSpPr>
          <p:cNvPr name="Freeform 4" id="4"/>
          <p:cNvSpPr/>
          <p:nvPr/>
        </p:nvSpPr>
        <p:spPr>
          <a:xfrm flipH="false" flipV="false" rot="0">
            <a:off x="1247937" y="321297"/>
            <a:ext cx="1600200" cy="1589884"/>
          </a:xfrm>
          <a:custGeom>
            <a:avLst/>
            <a:gdLst/>
            <a:ahLst/>
            <a:cxnLst/>
            <a:rect r="r" b="b" t="t" l="l"/>
            <a:pathLst>
              <a:path h="1589884" w="1600200">
                <a:moveTo>
                  <a:pt x="0" y="0"/>
                </a:moveTo>
                <a:lnTo>
                  <a:pt x="1600200" y="0"/>
                </a:lnTo>
                <a:lnTo>
                  <a:pt x="1600200" y="1589885"/>
                </a:lnTo>
                <a:lnTo>
                  <a:pt x="0" y="1589885"/>
                </a:lnTo>
                <a:lnTo>
                  <a:pt x="0" y="0"/>
                </a:lnTo>
                <a:close/>
              </a:path>
            </a:pathLst>
          </a:custGeom>
          <a:blipFill>
            <a:blip r:embed="rId2"/>
            <a:stretch>
              <a:fillRect l="0" t="-49" r="0" b="0"/>
            </a:stretch>
          </a:blipFill>
        </p:spPr>
      </p:sp>
      <p:sp>
        <p:nvSpPr>
          <p:cNvPr name="Freeform 5" id="5"/>
          <p:cNvSpPr/>
          <p:nvPr/>
        </p:nvSpPr>
        <p:spPr>
          <a:xfrm flipH="false" flipV="false" rot="0">
            <a:off x="15504481" y="388258"/>
            <a:ext cx="1730054" cy="1657350"/>
          </a:xfrm>
          <a:custGeom>
            <a:avLst/>
            <a:gdLst/>
            <a:ahLst/>
            <a:cxnLst/>
            <a:rect r="r" b="b" t="t" l="l"/>
            <a:pathLst>
              <a:path h="1657350" w="1730054">
                <a:moveTo>
                  <a:pt x="0" y="0"/>
                </a:moveTo>
                <a:lnTo>
                  <a:pt x="1730054" y="0"/>
                </a:lnTo>
                <a:lnTo>
                  <a:pt x="1730054" y="1657350"/>
                </a:lnTo>
                <a:lnTo>
                  <a:pt x="0" y="1657350"/>
                </a:lnTo>
                <a:lnTo>
                  <a:pt x="0" y="0"/>
                </a:lnTo>
                <a:close/>
              </a:path>
            </a:pathLst>
          </a:custGeom>
          <a:blipFill>
            <a:blip r:embed="rId3"/>
            <a:stretch>
              <a:fillRect l="-202" t="0" r="0" b="0"/>
            </a:stretch>
          </a:blipFill>
        </p:spPr>
      </p:sp>
      <p:sp>
        <p:nvSpPr>
          <p:cNvPr name="TextBox 6" id="6"/>
          <p:cNvSpPr txBox="true"/>
          <p:nvPr/>
        </p:nvSpPr>
        <p:spPr>
          <a:xfrm rot="0">
            <a:off x="5094237" y="6655670"/>
            <a:ext cx="7843456" cy="2021099"/>
          </a:xfrm>
          <a:prstGeom prst="rect">
            <a:avLst/>
          </a:prstGeom>
        </p:spPr>
        <p:txBody>
          <a:bodyPr anchor="t" rtlCol="false" tIns="0" lIns="0" bIns="0" rIns="0">
            <a:spAutoFit/>
          </a:bodyPr>
          <a:lstStyle/>
          <a:p>
            <a:pPr algn="ctr">
              <a:lnSpc>
                <a:spcPts val="5475"/>
              </a:lnSpc>
            </a:pPr>
            <a:r>
              <a:rPr lang="en-US" b="true" sz="2700">
                <a:solidFill>
                  <a:srgbClr val="0000FF"/>
                </a:solidFill>
                <a:latin typeface="Roboto Bold"/>
                <a:ea typeface="Roboto Bold"/>
                <a:cs typeface="Roboto Bold"/>
                <a:sym typeface="Roboto Bold"/>
              </a:rPr>
              <a:t>PRESENTED BY </a:t>
            </a:r>
          </a:p>
          <a:p>
            <a:pPr algn="ctr">
              <a:lnSpc>
                <a:spcPts val="5475"/>
              </a:lnSpc>
            </a:pPr>
          </a:p>
          <a:p>
            <a:pPr algn="ctr">
              <a:lnSpc>
                <a:spcPts val="5475"/>
              </a:lnSpc>
            </a:pPr>
            <a:r>
              <a:rPr lang="en-US" b="true" sz="2700">
                <a:solidFill>
                  <a:srgbClr val="0000FF"/>
                </a:solidFill>
                <a:latin typeface="Roboto Bold"/>
                <a:ea typeface="Roboto Bold"/>
                <a:cs typeface="Roboto Bold"/>
                <a:sym typeface="Roboto Bold"/>
              </a:rPr>
              <a:t>S.ROHITH </a:t>
            </a:r>
          </a:p>
        </p:txBody>
      </p:sp>
      <p:sp>
        <p:nvSpPr>
          <p:cNvPr name="TextBox 7" id="7"/>
          <p:cNvSpPr txBox="true"/>
          <p:nvPr/>
        </p:nvSpPr>
        <p:spPr>
          <a:xfrm rot="0">
            <a:off x="7417270" y="8996615"/>
            <a:ext cx="3453460" cy="466220"/>
          </a:xfrm>
          <a:prstGeom prst="rect">
            <a:avLst/>
          </a:prstGeom>
        </p:spPr>
        <p:txBody>
          <a:bodyPr anchor="t" rtlCol="false" tIns="0" lIns="0" bIns="0" rIns="0">
            <a:spAutoFit/>
          </a:bodyPr>
          <a:lstStyle/>
          <a:p>
            <a:pPr algn="l">
              <a:lnSpc>
                <a:spcPts val="3779"/>
              </a:lnSpc>
            </a:pPr>
            <a:r>
              <a:rPr lang="en-US" b="true" sz="2700">
                <a:solidFill>
                  <a:srgbClr val="0000FF"/>
                </a:solidFill>
                <a:latin typeface="Roboto Bold"/>
                <a:ea typeface="Roboto Bold"/>
                <a:cs typeface="Roboto Bold"/>
                <a:sym typeface="Roboto Bold"/>
              </a:rPr>
              <a:t>(2303811720521042)</a:t>
            </a:r>
          </a:p>
        </p:txBody>
      </p:sp>
      <p:sp>
        <p:nvSpPr>
          <p:cNvPr name="TextBox 8" id="8"/>
          <p:cNvSpPr txBox="true"/>
          <p:nvPr/>
        </p:nvSpPr>
        <p:spPr>
          <a:xfrm rot="0">
            <a:off x="5094237" y="750494"/>
            <a:ext cx="8327079" cy="2305000"/>
          </a:xfrm>
          <a:prstGeom prst="rect">
            <a:avLst/>
          </a:prstGeom>
        </p:spPr>
        <p:txBody>
          <a:bodyPr anchor="t" rtlCol="false" tIns="0" lIns="0" bIns="0" rIns="0">
            <a:spAutoFit/>
          </a:bodyPr>
          <a:lstStyle/>
          <a:p>
            <a:pPr algn="ctr">
              <a:lnSpc>
                <a:spcPts val="3600"/>
              </a:lnSpc>
            </a:pPr>
            <a:r>
              <a:rPr lang="en-US" b="true" sz="3000">
                <a:solidFill>
                  <a:srgbClr val="FF0066"/>
                </a:solidFill>
                <a:latin typeface="Roboto Bold"/>
                <a:ea typeface="Roboto Bold"/>
                <a:cs typeface="Roboto Bold"/>
                <a:sym typeface="Roboto Bold"/>
              </a:rPr>
              <a:t>K.RAMAKRISHNAN COLLEGE OF TECHNOLOGY (AUTONOMOUS), TRICHY </a:t>
            </a:r>
          </a:p>
          <a:p>
            <a:pPr algn="ctr">
              <a:lnSpc>
                <a:spcPts val="3600"/>
              </a:lnSpc>
            </a:pPr>
          </a:p>
          <a:p>
            <a:pPr algn="ctr">
              <a:lnSpc>
                <a:spcPts val="3600"/>
              </a:lnSpc>
            </a:pPr>
          </a:p>
          <a:p>
            <a:pPr algn="ctr">
              <a:lnSpc>
                <a:spcPts val="3600"/>
              </a:lnSpc>
            </a:pPr>
            <a:r>
              <a:rPr lang="en-US" b="true" sz="3000">
                <a:solidFill>
                  <a:srgbClr val="FF0066"/>
                </a:solidFill>
                <a:latin typeface="Roboto Bold"/>
                <a:ea typeface="Roboto Bold"/>
                <a:cs typeface="Roboto Bold"/>
                <a:sym typeface="Roboto Bold"/>
              </a:rPr>
              <a:t>BULK FILE RE NAMER</a:t>
            </a:r>
          </a:p>
        </p:txBody>
      </p:sp>
      <p:sp>
        <p:nvSpPr>
          <p:cNvPr name="TextBox 9" id="9"/>
          <p:cNvSpPr txBox="true"/>
          <p:nvPr/>
        </p:nvSpPr>
        <p:spPr>
          <a:xfrm rot="0">
            <a:off x="9175994" y="2579294"/>
            <a:ext cx="96774" cy="473573"/>
          </a:xfrm>
          <a:prstGeom prst="rect">
            <a:avLst/>
          </a:prstGeom>
        </p:spPr>
        <p:txBody>
          <a:bodyPr anchor="t" rtlCol="false" tIns="0" lIns="0" bIns="0" rIns="0">
            <a:spAutoFit/>
          </a:bodyPr>
          <a:lstStyle/>
          <a:p>
            <a:pPr algn="l">
              <a:lnSpc>
                <a:spcPts val="3600"/>
              </a:lnSpc>
            </a:pPr>
            <a:r>
              <a:rPr lang="en-US" b="true" sz="3000">
                <a:solidFill>
                  <a:srgbClr val="0000FF"/>
                </a:solidFill>
                <a:latin typeface="Roboto Bold"/>
                <a:ea typeface="Roboto Bold"/>
                <a:cs typeface="Roboto Bold"/>
                <a:sym typeface="Roboto Bold"/>
              </a:rPr>
              <a:t>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816557" y="4355192"/>
            <a:ext cx="4747508" cy="1133294"/>
          </a:xfrm>
          <a:prstGeom prst="rect">
            <a:avLst/>
          </a:prstGeom>
        </p:spPr>
        <p:txBody>
          <a:bodyPr anchor="t" rtlCol="false" tIns="0" lIns="0" bIns="0" rIns="0">
            <a:spAutoFit/>
          </a:bodyPr>
          <a:lstStyle/>
          <a:p>
            <a:pPr algn="l">
              <a:lnSpc>
                <a:spcPts val="9240"/>
              </a:lnSpc>
            </a:pPr>
            <a:r>
              <a:rPr lang="en-US" b="true" sz="6600">
                <a:solidFill>
                  <a:srgbClr val="000000"/>
                </a:solidFill>
                <a:latin typeface="Roboto Bold"/>
                <a:ea typeface="Roboto Bold"/>
                <a:cs typeface="Roboto Bold"/>
                <a:sym typeface="Robot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57014" y="2558101"/>
            <a:ext cx="104775" cy="104775"/>
            <a:chOff x="0" y="0"/>
            <a:chExt cx="104775" cy="104775"/>
          </a:xfrm>
        </p:grpSpPr>
        <p:sp>
          <p:nvSpPr>
            <p:cNvPr name="Freeform 3" id="3"/>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4" id="4"/>
          <p:cNvGrpSpPr>
            <a:grpSpLocks noChangeAspect="true"/>
          </p:cNvGrpSpPr>
          <p:nvPr/>
        </p:nvGrpSpPr>
        <p:grpSpPr>
          <a:xfrm rot="0">
            <a:off x="1557014" y="3377251"/>
            <a:ext cx="104775" cy="104775"/>
            <a:chOff x="0" y="0"/>
            <a:chExt cx="104775" cy="104775"/>
          </a:xfrm>
        </p:grpSpPr>
        <p:sp>
          <p:nvSpPr>
            <p:cNvPr name="Freeform 5" id="5"/>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6" id="6"/>
          <p:cNvGrpSpPr>
            <a:grpSpLocks noChangeAspect="true"/>
          </p:cNvGrpSpPr>
          <p:nvPr/>
        </p:nvGrpSpPr>
        <p:grpSpPr>
          <a:xfrm rot="0">
            <a:off x="1557014" y="4196401"/>
            <a:ext cx="104775" cy="104775"/>
            <a:chOff x="0" y="0"/>
            <a:chExt cx="104775" cy="104775"/>
          </a:xfrm>
        </p:grpSpPr>
        <p:sp>
          <p:nvSpPr>
            <p:cNvPr name="Freeform 7" id="7"/>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8" id="8"/>
          <p:cNvGrpSpPr>
            <a:grpSpLocks noChangeAspect="true"/>
          </p:cNvGrpSpPr>
          <p:nvPr/>
        </p:nvGrpSpPr>
        <p:grpSpPr>
          <a:xfrm rot="0">
            <a:off x="2238051" y="7468238"/>
            <a:ext cx="114300" cy="114300"/>
            <a:chOff x="0" y="0"/>
            <a:chExt cx="114300" cy="114300"/>
          </a:xfrm>
        </p:grpSpPr>
        <p:sp>
          <p:nvSpPr>
            <p:cNvPr name="Freeform 9" id="9"/>
            <p:cNvSpPr/>
            <p:nvPr/>
          </p:nvSpPr>
          <p:spPr>
            <a:xfrm flipH="false" flipV="false" rot="0">
              <a:off x="0" y="0"/>
              <a:ext cx="114427" cy="114300"/>
            </a:xfrm>
            <a:custGeom>
              <a:avLst/>
              <a:gdLst/>
              <a:ahLst/>
              <a:cxnLst/>
              <a:rect r="r" b="b" t="t" l="l"/>
              <a:pathLst>
                <a:path h="114300" w="114427">
                  <a:moveTo>
                    <a:pt x="114300" y="57150"/>
                  </a:moveTo>
                  <a:cubicBezTo>
                    <a:pt x="114300" y="60960"/>
                    <a:pt x="113919" y="64643"/>
                    <a:pt x="113157" y="68326"/>
                  </a:cubicBezTo>
                  <a:lnTo>
                    <a:pt x="108585" y="67310"/>
                  </a:lnTo>
                  <a:lnTo>
                    <a:pt x="113284" y="68199"/>
                  </a:lnTo>
                  <a:cubicBezTo>
                    <a:pt x="112522" y="71882"/>
                    <a:pt x="111506" y="75438"/>
                    <a:pt x="109982" y="78867"/>
                  </a:cubicBezTo>
                  <a:lnTo>
                    <a:pt x="109982" y="78867"/>
                  </a:lnTo>
                  <a:lnTo>
                    <a:pt x="109982" y="78867"/>
                  </a:lnTo>
                  <a:cubicBezTo>
                    <a:pt x="108585" y="82296"/>
                    <a:pt x="106807" y="85598"/>
                    <a:pt x="104648" y="88773"/>
                  </a:cubicBezTo>
                  <a:lnTo>
                    <a:pt x="104648" y="88773"/>
                  </a:lnTo>
                  <a:lnTo>
                    <a:pt x="104648" y="88773"/>
                  </a:lnTo>
                  <a:cubicBezTo>
                    <a:pt x="102616" y="91948"/>
                    <a:pt x="100203" y="94742"/>
                    <a:pt x="97536" y="97409"/>
                  </a:cubicBezTo>
                  <a:lnTo>
                    <a:pt x="97536" y="97409"/>
                  </a:lnTo>
                  <a:lnTo>
                    <a:pt x="97536" y="97409"/>
                  </a:lnTo>
                  <a:cubicBezTo>
                    <a:pt x="94869" y="100076"/>
                    <a:pt x="91948" y="102489"/>
                    <a:pt x="88900" y="104521"/>
                  </a:cubicBezTo>
                  <a:lnTo>
                    <a:pt x="86233" y="100584"/>
                  </a:lnTo>
                  <a:lnTo>
                    <a:pt x="88900" y="104521"/>
                  </a:lnTo>
                  <a:cubicBezTo>
                    <a:pt x="85725" y="106553"/>
                    <a:pt x="82423" y="108331"/>
                    <a:pt x="78994" y="109855"/>
                  </a:cubicBezTo>
                  <a:lnTo>
                    <a:pt x="77216" y="105410"/>
                  </a:lnTo>
                  <a:lnTo>
                    <a:pt x="78994" y="109855"/>
                  </a:lnTo>
                  <a:cubicBezTo>
                    <a:pt x="75565" y="111252"/>
                    <a:pt x="72009" y="112395"/>
                    <a:pt x="68326" y="113157"/>
                  </a:cubicBezTo>
                  <a:lnTo>
                    <a:pt x="67310" y="108585"/>
                  </a:lnTo>
                  <a:lnTo>
                    <a:pt x="68199" y="113284"/>
                  </a:lnTo>
                  <a:cubicBezTo>
                    <a:pt x="64643" y="113919"/>
                    <a:pt x="60960" y="114300"/>
                    <a:pt x="57150" y="114300"/>
                  </a:cubicBezTo>
                  <a:lnTo>
                    <a:pt x="57150" y="109474"/>
                  </a:lnTo>
                  <a:lnTo>
                    <a:pt x="57150" y="114300"/>
                  </a:lnTo>
                  <a:cubicBezTo>
                    <a:pt x="53340" y="114300"/>
                    <a:pt x="49657" y="113919"/>
                    <a:pt x="45974" y="113157"/>
                  </a:cubicBezTo>
                  <a:lnTo>
                    <a:pt x="46863" y="108458"/>
                  </a:lnTo>
                  <a:lnTo>
                    <a:pt x="45974" y="113157"/>
                  </a:lnTo>
                  <a:cubicBezTo>
                    <a:pt x="42291" y="112395"/>
                    <a:pt x="38735" y="111379"/>
                    <a:pt x="35306" y="109855"/>
                  </a:cubicBezTo>
                  <a:lnTo>
                    <a:pt x="37084" y="105410"/>
                  </a:lnTo>
                  <a:lnTo>
                    <a:pt x="35306" y="109855"/>
                  </a:lnTo>
                  <a:cubicBezTo>
                    <a:pt x="31877" y="108458"/>
                    <a:pt x="28575" y="106680"/>
                    <a:pt x="25400" y="104521"/>
                  </a:cubicBezTo>
                  <a:lnTo>
                    <a:pt x="28067" y="100584"/>
                  </a:lnTo>
                  <a:lnTo>
                    <a:pt x="25400" y="104648"/>
                  </a:lnTo>
                  <a:cubicBezTo>
                    <a:pt x="22225" y="102616"/>
                    <a:pt x="19431" y="100203"/>
                    <a:pt x="16764" y="97536"/>
                  </a:cubicBezTo>
                  <a:lnTo>
                    <a:pt x="16764" y="97536"/>
                  </a:lnTo>
                  <a:lnTo>
                    <a:pt x="16764" y="97536"/>
                  </a:lnTo>
                  <a:cubicBezTo>
                    <a:pt x="14097" y="94869"/>
                    <a:pt x="11684" y="92075"/>
                    <a:pt x="9652" y="88900"/>
                  </a:cubicBezTo>
                  <a:lnTo>
                    <a:pt x="9652" y="88900"/>
                  </a:lnTo>
                  <a:lnTo>
                    <a:pt x="9652" y="88900"/>
                  </a:lnTo>
                  <a:cubicBezTo>
                    <a:pt x="7620" y="85725"/>
                    <a:pt x="5842" y="82423"/>
                    <a:pt x="4318" y="78994"/>
                  </a:cubicBezTo>
                  <a:lnTo>
                    <a:pt x="4318" y="78994"/>
                  </a:lnTo>
                  <a:lnTo>
                    <a:pt x="4318" y="78994"/>
                  </a:lnTo>
                  <a:cubicBezTo>
                    <a:pt x="2921" y="75565"/>
                    <a:pt x="1778" y="72009"/>
                    <a:pt x="1016" y="68326"/>
                  </a:cubicBezTo>
                  <a:lnTo>
                    <a:pt x="5715" y="67310"/>
                  </a:lnTo>
                  <a:lnTo>
                    <a:pt x="1143" y="68326"/>
                  </a:lnTo>
                  <a:cubicBezTo>
                    <a:pt x="381" y="64643"/>
                    <a:pt x="0" y="60960"/>
                    <a:pt x="0" y="57150"/>
                  </a:cubicBezTo>
                  <a:lnTo>
                    <a:pt x="4699" y="57150"/>
                  </a:lnTo>
                  <a:lnTo>
                    <a:pt x="0" y="57150"/>
                  </a:lnTo>
                  <a:cubicBezTo>
                    <a:pt x="0" y="53340"/>
                    <a:pt x="381" y="49657"/>
                    <a:pt x="1143" y="45974"/>
                  </a:cubicBezTo>
                  <a:lnTo>
                    <a:pt x="1143" y="45974"/>
                  </a:lnTo>
                  <a:lnTo>
                    <a:pt x="1143" y="45974"/>
                  </a:lnTo>
                  <a:cubicBezTo>
                    <a:pt x="1905" y="42291"/>
                    <a:pt x="2921" y="38735"/>
                    <a:pt x="4445" y="35306"/>
                  </a:cubicBezTo>
                  <a:lnTo>
                    <a:pt x="8890" y="37084"/>
                  </a:lnTo>
                  <a:lnTo>
                    <a:pt x="4445" y="35306"/>
                  </a:lnTo>
                  <a:cubicBezTo>
                    <a:pt x="5842" y="31750"/>
                    <a:pt x="7493" y="28575"/>
                    <a:pt x="9652" y="25400"/>
                  </a:cubicBezTo>
                  <a:lnTo>
                    <a:pt x="13589" y="28067"/>
                  </a:lnTo>
                  <a:lnTo>
                    <a:pt x="9652" y="25400"/>
                  </a:lnTo>
                  <a:cubicBezTo>
                    <a:pt x="11684" y="22225"/>
                    <a:pt x="14097" y="19431"/>
                    <a:pt x="16764" y="16764"/>
                  </a:cubicBezTo>
                  <a:lnTo>
                    <a:pt x="20193" y="20193"/>
                  </a:lnTo>
                  <a:lnTo>
                    <a:pt x="16764" y="16764"/>
                  </a:lnTo>
                  <a:cubicBezTo>
                    <a:pt x="19431" y="14097"/>
                    <a:pt x="22352" y="11684"/>
                    <a:pt x="25400" y="9652"/>
                  </a:cubicBezTo>
                  <a:lnTo>
                    <a:pt x="28067" y="13589"/>
                  </a:lnTo>
                  <a:lnTo>
                    <a:pt x="25400" y="9652"/>
                  </a:lnTo>
                  <a:cubicBezTo>
                    <a:pt x="28575" y="7620"/>
                    <a:pt x="31877" y="5842"/>
                    <a:pt x="35306" y="4318"/>
                  </a:cubicBezTo>
                  <a:lnTo>
                    <a:pt x="37084" y="8763"/>
                  </a:lnTo>
                  <a:lnTo>
                    <a:pt x="35306" y="4318"/>
                  </a:lnTo>
                  <a:cubicBezTo>
                    <a:pt x="38735" y="2921"/>
                    <a:pt x="42291" y="1778"/>
                    <a:pt x="45974" y="1016"/>
                  </a:cubicBezTo>
                  <a:lnTo>
                    <a:pt x="46990" y="5715"/>
                  </a:lnTo>
                  <a:lnTo>
                    <a:pt x="45974" y="1143"/>
                  </a:lnTo>
                  <a:cubicBezTo>
                    <a:pt x="49657" y="381"/>
                    <a:pt x="53340" y="0"/>
                    <a:pt x="57150" y="0"/>
                  </a:cubicBezTo>
                  <a:lnTo>
                    <a:pt x="57150" y="4826"/>
                  </a:lnTo>
                  <a:lnTo>
                    <a:pt x="57150" y="0"/>
                  </a:lnTo>
                  <a:cubicBezTo>
                    <a:pt x="60960" y="0"/>
                    <a:pt x="64643" y="381"/>
                    <a:pt x="68326" y="1143"/>
                  </a:cubicBezTo>
                  <a:lnTo>
                    <a:pt x="67310" y="5715"/>
                  </a:lnTo>
                  <a:lnTo>
                    <a:pt x="68326" y="1143"/>
                  </a:lnTo>
                  <a:cubicBezTo>
                    <a:pt x="72009" y="1905"/>
                    <a:pt x="75565" y="2921"/>
                    <a:pt x="78994" y="4445"/>
                  </a:cubicBezTo>
                  <a:lnTo>
                    <a:pt x="77216" y="8763"/>
                  </a:lnTo>
                  <a:lnTo>
                    <a:pt x="78994" y="4318"/>
                  </a:lnTo>
                  <a:cubicBezTo>
                    <a:pt x="82423" y="5715"/>
                    <a:pt x="85725" y="7493"/>
                    <a:pt x="88900" y="9652"/>
                  </a:cubicBezTo>
                  <a:lnTo>
                    <a:pt x="86233" y="13589"/>
                  </a:lnTo>
                  <a:lnTo>
                    <a:pt x="88900" y="9652"/>
                  </a:lnTo>
                  <a:cubicBezTo>
                    <a:pt x="92075" y="11684"/>
                    <a:pt x="94869" y="14097"/>
                    <a:pt x="97536" y="16764"/>
                  </a:cubicBezTo>
                  <a:lnTo>
                    <a:pt x="94107" y="20193"/>
                  </a:lnTo>
                  <a:lnTo>
                    <a:pt x="97536" y="16764"/>
                  </a:lnTo>
                  <a:cubicBezTo>
                    <a:pt x="100203" y="19431"/>
                    <a:pt x="102616" y="22352"/>
                    <a:pt x="104648" y="25400"/>
                  </a:cubicBezTo>
                  <a:lnTo>
                    <a:pt x="100711" y="28067"/>
                  </a:lnTo>
                  <a:lnTo>
                    <a:pt x="104648" y="25400"/>
                  </a:lnTo>
                  <a:cubicBezTo>
                    <a:pt x="106680" y="28575"/>
                    <a:pt x="108458" y="31877"/>
                    <a:pt x="109982" y="35306"/>
                  </a:cubicBezTo>
                  <a:lnTo>
                    <a:pt x="105537" y="37084"/>
                  </a:lnTo>
                  <a:lnTo>
                    <a:pt x="109982" y="35306"/>
                  </a:lnTo>
                  <a:cubicBezTo>
                    <a:pt x="111379" y="38735"/>
                    <a:pt x="112522" y="42291"/>
                    <a:pt x="113284" y="45974"/>
                  </a:cubicBezTo>
                  <a:lnTo>
                    <a:pt x="113284" y="45974"/>
                  </a:lnTo>
                  <a:lnTo>
                    <a:pt x="113284" y="45974"/>
                  </a:lnTo>
                  <a:cubicBezTo>
                    <a:pt x="114046" y="49657"/>
                    <a:pt x="114427" y="53340"/>
                    <a:pt x="114427" y="57150"/>
                  </a:cubicBezTo>
                  <a:lnTo>
                    <a:pt x="114427" y="57150"/>
                  </a:lnTo>
                  <a:lnTo>
                    <a:pt x="114427" y="57150"/>
                  </a:lnTo>
                  <a:moveTo>
                    <a:pt x="104902" y="57150"/>
                  </a:moveTo>
                  <a:lnTo>
                    <a:pt x="109601" y="57150"/>
                  </a:lnTo>
                  <a:lnTo>
                    <a:pt x="104902" y="57150"/>
                  </a:lnTo>
                  <a:cubicBezTo>
                    <a:pt x="104902" y="53975"/>
                    <a:pt x="104648" y="50927"/>
                    <a:pt x="104013" y="47879"/>
                  </a:cubicBezTo>
                  <a:lnTo>
                    <a:pt x="108712" y="46990"/>
                  </a:lnTo>
                  <a:lnTo>
                    <a:pt x="104013" y="47879"/>
                  </a:lnTo>
                  <a:cubicBezTo>
                    <a:pt x="103378" y="44831"/>
                    <a:pt x="102489" y="41783"/>
                    <a:pt x="101346" y="38989"/>
                  </a:cubicBezTo>
                  <a:cubicBezTo>
                    <a:pt x="100203" y="36195"/>
                    <a:pt x="98679" y="33401"/>
                    <a:pt x="96901" y="30734"/>
                  </a:cubicBezTo>
                  <a:lnTo>
                    <a:pt x="96901" y="30734"/>
                  </a:lnTo>
                  <a:lnTo>
                    <a:pt x="96901" y="30734"/>
                  </a:lnTo>
                  <a:cubicBezTo>
                    <a:pt x="95123" y="28194"/>
                    <a:pt x="93218" y="25781"/>
                    <a:pt x="90932" y="23495"/>
                  </a:cubicBezTo>
                  <a:lnTo>
                    <a:pt x="90932" y="23495"/>
                  </a:lnTo>
                  <a:lnTo>
                    <a:pt x="90932" y="23495"/>
                  </a:lnTo>
                  <a:cubicBezTo>
                    <a:pt x="88773" y="21336"/>
                    <a:pt x="86360" y="19304"/>
                    <a:pt x="83693" y="17526"/>
                  </a:cubicBezTo>
                  <a:cubicBezTo>
                    <a:pt x="81026" y="15748"/>
                    <a:pt x="78359" y="14351"/>
                    <a:pt x="75438" y="13081"/>
                  </a:cubicBezTo>
                  <a:cubicBezTo>
                    <a:pt x="72517" y="11811"/>
                    <a:pt x="69596" y="10922"/>
                    <a:pt x="66548" y="10414"/>
                  </a:cubicBezTo>
                  <a:lnTo>
                    <a:pt x="66548" y="10414"/>
                  </a:lnTo>
                  <a:lnTo>
                    <a:pt x="66548" y="10414"/>
                  </a:lnTo>
                  <a:cubicBezTo>
                    <a:pt x="63373" y="9779"/>
                    <a:pt x="60325" y="9525"/>
                    <a:pt x="57150" y="9525"/>
                  </a:cubicBezTo>
                  <a:cubicBezTo>
                    <a:pt x="53975" y="9525"/>
                    <a:pt x="50927" y="9779"/>
                    <a:pt x="47879" y="10414"/>
                  </a:cubicBezTo>
                  <a:lnTo>
                    <a:pt x="47879" y="10414"/>
                  </a:lnTo>
                  <a:lnTo>
                    <a:pt x="47879" y="10414"/>
                  </a:lnTo>
                  <a:cubicBezTo>
                    <a:pt x="44831" y="11049"/>
                    <a:pt x="41783" y="11938"/>
                    <a:pt x="38989" y="13081"/>
                  </a:cubicBezTo>
                  <a:lnTo>
                    <a:pt x="38989" y="13081"/>
                  </a:lnTo>
                  <a:lnTo>
                    <a:pt x="38989" y="13081"/>
                  </a:lnTo>
                  <a:cubicBezTo>
                    <a:pt x="36068" y="14224"/>
                    <a:pt x="33401" y="15748"/>
                    <a:pt x="30734" y="17526"/>
                  </a:cubicBezTo>
                  <a:cubicBezTo>
                    <a:pt x="28067" y="19304"/>
                    <a:pt x="25781" y="21209"/>
                    <a:pt x="23495" y="23495"/>
                  </a:cubicBezTo>
                  <a:lnTo>
                    <a:pt x="23495" y="23495"/>
                  </a:lnTo>
                  <a:lnTo>
                    <a:pt x="23495" y="23495"/>
                  </a:lnTo>
                  <a:cubicBezTo>
                    <a:pt x="21336" y="25654"/>
                    <a:pt x="19304" y="28067"/>
                    <a:pt x="17526" y="30734"/>
                  </a:cubicBezTo>
                  <a:lnTo>
                    <a:pt x="17526" y="30734"/>
                  </a:lnTo>
                  <a:lnTo>
                    <a:pt x="17526" y="30734"/>
                  </a:lnTo>
                  <a:cubicBezTo>
                    <a:pt x="15748" y="33274"/>
                    <a:pt x="14351" y="36068"/>
                    <a:pt x="13081" y="38989"/>
                  </a:cubicBezTo>
                  <a:cubicBezTo>
                    <a:pt x="11811" y="41910"/>
                    <a:pt x="10922" y="44831"/>
                    <a:pt x="10414" y="47879"/>
                  </a:cubicBezTo>
                  <a:lnTo>
                    <a:pt x="5715" y="46990"/>
                  </a:lnTo>
                  <a:lnTo>
                    <a:pt x="10414" y="47879"/>
                  </a:lnTo>
                  <a:cubicBezTo>
                    <a:pt x="9779" y="50927"/>
                    <a:pt x="9525" y="54102"/>
                    <a:pt x="9525" y="57150"/>
                  </a:cubicBezTo>
                  <a:lnTo>
                    <a:pt x="9525" y="57150"/>
                  </a:lnTo>
                  <a:lnTo>
                    <a:pt x="9525" y="57150"/>
                  </a:lnTo>
                  <a:cubicBezTo>
                    <a:pt x="9525" y="60325"/>
                    <a:pt x="9779" y="63373"/>
                    <a:pt x="10414" y="66421"/>
                  </a:cubicBezTo>
                  <a:lnTo>
                    <a:pt x="10414" y="66421"/>
                  </a:lnTo>
                  <a:lnTo>
                    <a:pt x="10414" y="66421"/>
                  </a:lnTo>
                  <a:cubicBezTo>
                    <a:pt x="11049" y="69469"/>
                    <a:pt x="11938" y="72517"/>
                    <a:pt x="13081" y="75311"/>
                  </a:cubicBezTo>
                  <a:lnTo>
                    <a:pt x="8636" y="77089"/>
                  </a:lnTo>
                  <a:lnTo>
                    <a:pt x="13081" y="75311"/>
                  </a:lnTo>
                  <a:cubicBezTo>
                    <a:pt x="14224" y="78232"/>
                    <a:pt x="15748" y="80899"/>
                    <a:pt x="17526" y="83566"/>
                  </a:cubicBezTo>
                  <a:lnTo>
                    <a:pt x="13589" y="86233"/>
                  </a:lnTo>
                  <a:lnTo>
                    <a:pt x="17526" y="83566"/>
                  </a:lnTo>
                  <a:cubicBezTo>
                    <a:pt x="19304" y="86106"/>
                    <a:pt x="21209" y="88519"/>
                    <a:pt x="23495" y="90805"/>
                  </a:cubicBezTo>
                  <a:lnTo>
                    <a:pt x="20066" y="94234"/>
                  </a:lnTo>
                  <a:lnTo>
                    <a:pt x="23495" y="90805"/>
                  </a:lnTo>
                  <a:cubicBezTo>
                    <a:pt x="25654" y="92964"/>
                    <a:pt x="28067" y="94996"/>
                    <a:pt x="30734" y="96774"/>
                  </a:cubicBezTo>
                  <a:cubicBezTo>
                    <a:pt x="33401" y="98552"/>
                    <a:pt x="36068" y="99949"/>
                    <a:pt x="38989" y="101219"/>
                  </a:cubicBezTo>
                  <a:lnTo>
                    <a:pt x="38989" y="101219"/>
                  </a:lnTo>
                  <a:lnTo>
                    <a:pt x="38989" y="101219"/>
                  </a:lnTo>
                  <a:cubicBezTo>
                    <a:pt x="41910" y="102362"/>
                    <a:pt x="44831" y="103378"/>
                    <a:pt x="47879" y="103886"/>
                  </a:cubicBezTo>
                  <a:cubicBezTo>
                    <a:pt x="50927" y="104394"/>
                    <a:pt x="54102" y="104775"/>
                    <a:pt x="57150" y="104775"/>
                  </a:cubicBezTo>
                  <a:cubicBezTo>
                    <a:pt x="60198" y="104775"/>
                    <a:pt x="63373" y="104521"/>
                    <a:pt x="66421" y="103886"/>
                  </a:cubicBezTo>
                  <a:cubicBezTo>
                    <a:pt x="69469" y="103251"/>
                    <a:pt x="72517" y="102362"/>
                    <a:pt x="75311" y="101219"/>
                  </a:cubicBezTo>
                  <a:lnTo>
                    <a:pt x="75311" y="101219"/>
                  </a:lnTo>
                  <a:lnTo>
                    <a:pt x="75311" y="101219"/>
                  </a:lnTo>
                  <a:cubicBezTo>
                    <a:pt x="78232" y="100076"/>
                    <a:pt x="80899" y="98552"/>
                    <a:pt x="83566" y="96774"/>
                  </a:cubicBezTo>
                  <a:cubicBezTo>
                    <a:pt x="86233" y="94996"/>
                    <a:pt x="88519" y="93091"/>
                    <a:pt x="90805" y="90805"/>
                  </a:cubicBezTo>
                  <a:lnTo>
                    <a:pt x="94234" y="94234"/>
                  </a:lnTo>
                  <a:lnTo>
                    <a:pt x="90805" y="90805"/>
                  </a:lnTo>
                  <a:cubicBezTo>
                    <a:pt x="92964" y="88646"/>
                    <a:pt x="94996" y="86233"/>
                    <a:pt x="96774" y="83566"/>
                  </a:cubicBezTo>
                  <a:lnTo>
                    <a:pt x="100711" y="86233"/>
                  </a:lnTo>
                  <a:lnTo>
                    <a:pt x="96774" y="83566"/>
                  </a:lnTo>
                  <a:cubicBezTo>
                    <a:pt x="98552" y="81026"/>
                    <a:pt x="99949" y="78232"/>
                    <a:pt x="101219" y="75311"/>
                  </a:cubicBezTo>
                  <a:lnTo>
                    <a:pt x="105664" y="77089"/>
                  </a:lnTo>
                  <a:lnTo>
                    <a:pt x="101219" y="75311"/>
                  </a:lnTo>
                  <a:cubicBezTo>
                    <a:pt x="102362" y="72390"/>
                    <a:pt x="103378" y="69469"/>
                    <a:pt x="103886" y="66421"/>
                  </a:cubicBezTo>
                  <a:cubicBezTo>
                    <a:pt x="104394" y="63373"/>
                    <a:pt x="104775" y="60198"/>
                    <a:pt x="104775" y="57150"/>
                  </a:cubicBezTo>
                  <a:close/>
                </a:path>
              </a:pathLst>
            </a:custGeom>
            <a:solidFill>
              <a:srgbClr val="000000"/>
            </a:solidFill>
          </p:spPr>
        </p:sp>
      </p:grpSp>
      <p:grpSp>
        <p:nvGrpSpPr>
          <p:cNvPr name="Group 10" id="10"/>
          <p:cNvGrpSpPr>
            <a:grpSpLocks noChangeAspect="true"/>
          </p:cNvGrpSpPr>
          <p:nvPr/>
        </p:nvGrpSpPr>
        <p:grpSpPr>
          <a:xfrm rot="0">
            <a:off x="2238051" y="5010788"/>
            <a:ext cx="114300" cy="114300"/>
            <a:chOff x="0" y="0"/>
            <a:chExt cx="114300" cy="114300"/>
          </a:xfrm>
        </p:grpSpPr>
        <p:sp>
          <p:nvSpPr>
            <p:cNvPr name="Freeform 11" id="11"/>
            <p:cNvSpPr/>
            <p:nvPr/>
          </p:nvSpPr>
          <p:spPr>
            <a:xfrm flipH="false" flipV="false" rot="0">
              <a:off x="0" y="0"/>
              <a:ext cx="114427" cy="114300"/>
            </a:xfrm>
            <a:custGeom>
              <a:avLst/>
              <a:gdLst/>
              <a:ahLst/>
              <a:cxnLst/>
              <a:rect r="r" b="b" t="t" l="l"/>
              <a:pathLst>
                <a:path h="114300" w="114427">
                  <a:moveTo>
                    <a:pt x="114300" y="57150"/>
                  </a:moveTo>
                  <a:cubicBezTo>
                    <a:pt x="114300" y="60960"/>
                    <a:pt x="113919" y="64643"/>
                    <a:pt x="113157" y="68326"/>
                  </a:cubicBezTo>
                  <a:lnTo>
                    <a:pt x="108585" y="67310"/>
                  </a:lnTo>
                  <a:lnTo>
                    <a:pt x="113284" y="68199"/>
                  </a:lnTo>
                  <a:cubicBezTo>
                    <a:pt x="112522" y="71882"/>
                    <a:pt x="111506" y="75438"/>
                    <a:pt x="109982" y="78867"/>
                  </a:cubicBezTo>
                  <a:lnTo>
                    <a:pt x="105537" y="77089"/>
                  </a:lnTo>
                  <a:lnTo>
                    <a:pt x="109982" y="78867"/>
                  </a:lnTo>
                  <a:cubicBezTo>
                    <a:pt x="108585" y="82296"/>
                    <a:pt x="106807" y="85598"/>
                    <a:pt x="104648" y="88773"/>
                  </a:cubicBezTo>
                  <a:lnTo>
                    <a:pt x="100711" y="86106"/>
                  </a:lnTo>
                  <a:lnTo>
                    <a:pt x="104648" y="88773"/>
                  </a:lnTo>
                  <a:cubicBezTo>
                    <a:pt x="102616" y="91948"/>
                    <a:pt x="100203" y="94742"/>
                    <a:pt x="97536" y="97409"/>
                  </a:cubicBezTo>
                  <a:lnTo>
                    <a:pt x="94107" y="93980"/>
                  </a:lnTo>
                  <a:lnTo>
                    <a:pt x="97536" y="97409"/>
                  </a:lnTo>
                  <a:cubicBezTo>
                    <a:pt x="94869" y="100076"/>
                    <a:pt x="91948" y="102489"/>
                    <a:pt x="88900" y="104521"/>
                  </a:cubicBezTo>
                  <a:lnTo>
                    <a:pt x="88900" y="104521"/>
                  </a:lnTo>
                  <a:lnTo>
                    <a:pt x="88900" y="104521"/>
                  </a:lnTo>
                  <a:cubicBezTo>
                    <a:pt x="85725" y="106553"/>
                    <a:pt x="82423" y="108331"/>
                    <a:pt x="78994" y="109855"/>
                  </a:cubicBezTo>
                  <a:lnTo>
                    <a:pt x="77216" y="105410"/>
                  </a:lnTo>
                  <a:lnTo>
                    <a:pt x="78994" y="109855"/>
                  </a:lnTo>
                  <a:cubicBezTo>
                    <a:pt x="75565" y="111252"/>
                    <a:pt x="72009" y="112395"/>
                    <a:pt x="68326" y="113157"/>
                  </a:cubicBezTo>
                  <a:lnTo>
                    <a:pt x="67310" y="108585"/>
                  </a:lnTo>
                  <a:lnTo>
                    <a:pt x="68199" y="113284"/>
                  </a:lnTo>
                  <a:cubicBezTo>
                    <a:pt x="64643" y="113919"/>
                    <a:pt x="60960" y="114300"/>
                    <a:pt x="57150" y="114300"/>
                  </a:cubicBezTo>
                  <a:lnTo>
                    <a:pt x="57150" y="114300"/>
                  </a:lnTo>
                  <a:lnTo>
                    <a:pt x="57150" y="114300"/>
                  </a:lnTo>
                  <a:cubicBezTo>
                    <a:pt x="53340" y="114300"/>
                    <a:pt x="49657" y="113919"/>
                    <a:pt x="45974" y="113157"/>
                  </a:cubicBezTo>
                  <a:lnTo>
                    <a:pt x="46863" y="108458"/>
                  </a:lnTo>
                  <a:lnTo>
                    <a:pt x="45974" y="113157"/>
                  </a:lnTo>
                  <a:cubicBezTo>
                    <a:pt x="42291" y="112395"/>
                    <a:pt x="38735" y="111379"/>
                    <a:pt x="35306" y="109855"/>
                  </a:cubicBezTo>
                  <a:lnTo>
                    <a:pt x="37084" y="105410"/>
                  </a:lnTo>
                  <a:lnTo>
                    <a:pt x="35306" y="109855"/>
                  </a:lnTo>
                  <a:cubicBezTo>
                    <a:pt x="31877" y="108458"/>
                    <a:pt x="28575" y="106680"/>
                    <a:pt x="25400" y="104521"/>
                  </a:cubicBezTo>
                  <a:lnTo>
                    <a:pt x="25400" y="104521"/>
                  </a:lnTo>
                  <a:lnTo>
                    <a:pt x="25400" y="104521"/>
                  </a:lnTo>
                  <a:cubicBezTo>
                    <a:pt x="22225" y="102489"/>
                    <a:pt x="19431" y="100076"/>
                    <a:pt x="16764" y="97409"/>
                  </a:cubicBezTo>
                  <a:lnTo>
                    <a:pt x="16764" y="97409"/>
                  </a:lnTo>
                  <a:lnTo>
                    <a:pt x="16764" y="97409"/>
                  </a:lnTo>
                  <a:cubicBezTo>
                    <a:pt x="14097" y="94869"/>
                    <a:pt x="11684" y="92075"/>
                    <a:pt x="9652" y="88900"/>
                  </a:cubicBezTo>
                  <a:lnTo>
                    <a:pt x="9652" y="88900"/>
                  </a:lnTo>
                  <a:lnTo>
                    <a:pt x="9652" y="88900"/>
                  </a:lnTo>
                  <a:cubicBezTo>
                    <a:pt x="7620" y="85725"/>
                    <a:pt x="5842" y="82423"/>
                    <a:pt x="4318" y="78994"/>
                  </a:cubicBezTo>
                  <a:lnTo>
                    <a:pt x="8763" y="77216"/>
                  </a:lnTo>
                  <a:lnTo>
                    <a:pt x="4318" y="78994"/>
                  </a:lnTo>
                  <a:cubicBezTo>
                    <a:pt x="2921" y="75565"/>
                    <a:pt x="1778" y="72009"/>
                    <a:pt x="1016" y="68326"/>
                  </a:cubicBezTo>
                  <a:lnTo>
                    <a:pt x="5715" y="67310"/>
                  </a:lnTo>
                  <a:lnTo>
                    <a:pt x="1143" y="68326"/>
                  </a:lnTo>
                  <a:cubicBezTo>
                    <a:pt x="381" y="64643"/>
                    <a:pt x="0" y="60960"/>
                    <a:pt x="0" y="57150"/>
                  </a:cubicBezTo>
                  <a:lnTo>
                    <a:pt x="4699" y="57150"/>
                  </a:lnTo>
                  <a:lnTo>
                    <a:pt x="0" y="57150"/>
                  </a:lnTo>
                  <a:cubicBezTo>
                    <a:pt x="0" y="53340"/>
                    <a:pt x="381" y="49657"/>
                    <a:pt x="1143" y="45974"/>
                  </a:cubicBezTo>
                  <a:lnTo>
                    <a:pt x="1143" y="45974"/>
                  </a:lnTo>
                  <a:lnTo>
                    <a:pt x="1143" y="45974"/>
                  </a:lnTo>
                  <a:cubicBezTo>
                    <a:pt x="1905" y="42291"/>
                    <a:pt x="2921" y="38735"/>
                    <a:pt x="4445" y="35306"/>
                  </a:cubicBezTo>
                  <a:lnTo>
                    <a:pt x="4445" y="35306"/>
                  </a:lnTo>
                  <a:lnTo>
                    <a:pt x="4445" y="35306"/>
                  </a:lnTo>
                  <a:cubicBezTo>
                    <a:pt x="5842" y="31877"/>
                    <a:pt x="7493" y="28575"/>
                    <a:pt x="9652" y="25400"/>
                  </a:cubicBezTo>
                  <a:lnTo>
                    <a:pt x="9652" y="25400"/>
                  </a:lnTo>
                  <a:lnTo>
                    <a:pt x="9652" y="25400"/>
                  </a:lnTo>
                  <a:cubicBezTo>
                    <a:pt x="11684" y="22225"/>
                    <a:pt x="14097" y="19431"/>
                    <a:pt x="16764" y="16764"/>
                  </a:cubicBezTo>
                  <a:lnTo>
                    <a:pt x="20193" y="20193"/>
                  </a:lnTo>
                  <a:lnTo>
                    <a:pt x="16764" y="16764"/>
                  </a:lnTo>
                  <a:cubicBezTo>
                    <a:pt x="19431" y="14097"/>
                    <a:pt x="22352" y="11684"/>
                    <a:pt x="25400" y="9652"/>
                  </a:cubicBezTo>
                  <a:lnTo>
                    <a:pt x="28067" y="13589"/>
                  </a:lnTo>
                  <a:lnTo>
                    <a:pt x="25400" y="9652"/>
                  </a:lnTo>
                  <a:cubicBezTo>
                    <a:pt x="28575" y="7620"/>
                    <a:pt x="31877" y="5842"/>
                    <a:pt x="35306" y="4318"/>
                  </a:cubicBezTo>
                  <a:lnTo>
                    <a:pt x="37084" y="8763"/>
                  </a:lnTo>
                  <a:lnTo>
                    <a:pt x="35306" y="4318"/>
                  </a:lnTo>
                  <a:cubicBezTo>
                    <a:pt x="38735" y="2921"/>
                    <a:pt x="42291" y="1778"/>
                    <a:pt x="45974" y="1016"/>
                  </a:cubicBezTo>
                  <a:lnTo>
                    <a:pt x="46990" y="5715"/>
                  </a:lnTo>
                  <a:lnTo>
                    <a:pt x="45974" y="1143"/>
                  </a:lnTo>
                  <a:cubicBezTo>
                    <a:pt x="49657" y="381"/>
                    <a:pt x="53340" y="0"/>
                    <a:pt x="57150" y="0"/>
                  </a:cubicBezTo>
                  <a:lnTo>
                    <a:pt x="57150" y="4826"/>
                  </a:lnTo>
                  <a:lnTo>
                    <a:pt x="57150" y="0"/>
                  </a:lnTo>
                  <a:cubicBezTo>
                    <a:pt x="60960" y="0"/>
                    <a:pt x="64643" y="381"/>
                    <a:pt x="68326" y="1143"/>
                  </a:cubicBezTo>
                  <a:lnTo>
                    <a:pt x="68326" y="1143"/>
                  </a:lnTo>
                  <a:lnTo>
                    <a:pt x="68326" y="1143"/>
                  </a:lnTo>
                  <a:cubicBezTo>
                    <a:pt x="72009" y="1905"/>
                    <a:pt x="75565" y="2921"/>
                    <a:pt x="78994" y="4445"/>
                  </a:cubicBezTo>
                  <a:lnTo>
                    <a:pt x="77216" y="8763"/>
                  </a:lnTo>
                  <a:lnTo>
                    <a:pt x="78994" y="4318"/>
                  </a:lnTo>
                  <a:cubicBezTo>
                    <a:pt x="82423" y="5715"/>
                    <a:pt x="85725" y="7493"/>
                    <a:pt x="88900" y="9652"/>
                  </a:cubicBezTo>
                  <a:lnTo>
                    <a:pt x="86233" y="13589"/>
                  </a:lnTo>
                  <a:lnTo>
                    <a:pt x="88900" y="9652"/>
                  </a:lnTo>
                  <a:cubicBezTo>
                    <a:pt x="92075" y="11684"/>
                    <a:pt x="94869" y="14097"/>
                    <a:pt x="97536" y="16764"/>
                  </a:cubicBezTo>
                  <a:lnTo>
                    <a:pt x="94107" y="20193"/>
                  </a:lnTo>
                  <a:lnTo>
                    <a:pt x="97536" y="16764"/>
                  </a:lnTo>
                  <a:cubicBezTo>
                    <a:pt x="100203" y="19431"/>
                    <a:pt x="102616" y="22352"/>
                    <a:pt x="104648" y="25400"/>
                  </a:cubicBezTo>
                  <a:lnTo>
                    <a:pt x="104648" y="25400"/>
                  </a:lnTo>
                  <a:lnTo>
                    <a:pt x="104648" y="25400"/>
                  </a:lnTo>
                  <a:cubicBezTo>
                    <a:pt x="106680" y="28575"/>
                    <a:pt x="108458" y="31877"/>
                    <a:pt x="109982" y="35306"/>
                  </a:cubicBezTo>
                  <a:lnTo>
                    <a:pt x="109982" y="35306"/>
                  </a:lnTo>
                  <a:lnTo>
                    <a:pt x="109982" y="35306"/>
                  </a:lnTo>
                  <a:cubicBezTo>
                    <a:pt x="111379" y="38735"/>
                    <a:pt x="112522" y="42291"/>
                    <a:pt x="113284" y="45974"/>
                  </a:cubicBezTo>
                  <a:lnTo>
                    <a:pt x="113284" y="45974"/>
                  </a:lnTo>
                  <a:lnTo>
                    <a:pt x="113284" y="45974"/>
                  </a:lnTo>
                  <a:cubicBezTo>
                    <a:pt x="114046" y="49657"/>
                    <a:pt x="114427" y="53340"/>
                    <a:pt x="114427" y="57150"/>
                  </a:cubicBezTo>
                  <a:lnTo>
                    <a:pt x="114427" y="57150"/>
                  </a:lnTo>
                  <a:lnTo>
                    <a:pt x="114427" y="57150"/>
                  </a:lnTo>
                  <a:moveTo>
                    <a:pt x="104902" y="57150"/>
                  </a:moveTo>
                  <a:lnTo>
                    <a:pt x="109601" y="57150"/>
                  </a:lnTo>
                  <a:lnTo>
                    <a:pt x="104902" y="57150"/>
                  </a:lnTo>
                  <a:cubicBezTo>
                    <a:pt x="104902" y="53975"/>
                    <a:pt x="104648" y="50927"/>
                    <a:pt x="104013" y="47879"/>
                  </a:cubicBezTo>
                  <a:lnTo>
                    <a:pt x="108712" y="46990"/>
                  </a:lnTo>
                  <a:lnTo>
                    <a:pt x="104013" y="47879"/>
                  </a:lnTo>
                  <a:cubicBezTo>
                    <a:pt x="103378" y="44831"/>
                    <a:pt x="102489" y="41783"/>
                    <a:pt x="101346" y="38989"/>
                  </a:cubicBezTo>
                  <a:lnTo>
                    <a:pt x="105791" y="37211"/>
                  </a:lnTo>
                  <a:lnTo>
                    <a:pt x="101346" y="38989"/>
                  </a:lnTo>
                  <a:cubicBezTo>
                    <a:pt x="100203" y="36068"/>
                    <a:pt x="98679" y="33401"/>
                    <a:pt x="96901" y="30734"/>
                  </a:cubicBezTo>
                  <a:lnTo>
                    <a:pt x="100838" y="28067"/>
                  </a:lnTo>
                  <a:lnTo>
                    <a:pt x="96901" y="30734"/>
                  </a:lnTo>
                  <a:cubicBezTo>
                    <a:pt x="95123" y="28194"/>
                    <a:pt x="93218" y="25781"/>
                    <a:pt x="90932" y="23495"/>
                  </a:cubicBezTo>
                  <a:lnTo>
                    <a:pt x="90932" y="23495"/>
                  </a:lnTo>
                  <a:lnTo>
                    <a:pt x="90932" y="23495"/>
                  </a:lnTo>
                  <a:cubicBezTo>
                    <a:pt x="88773" y="21336"/>
                    <a:pt x="86360" y="19304"/>
                    <a:pt x="83693" y="17526"/>
                  </a:cubicBezTo>
                  <a:cubicBezTo>
                    <a:pt x="81026" y="15748"/>
                    <a:pt x="78359" y="14351"/>
                    <a:pt x="75438" y="13081"/>
                  </a:cubicBezTo>
                  <a:cubicBezTo>
                    <a:pt x="72517" y="11811"/>
                    <a:pt x="69596" y="10922"/>
                    <a:pt x="66548" y="10414"/>
                  </a:cubicBezTo>
                  <a:lnTo>
                    <a:pt x="67310" y="5715"/>
                  </a:lnTo>
                  <a:lnTo>
                    <a:pt x="66421" y="10414"/>
                  </a:lnTo>
                  <a:cubicBezTo>
                    <a:pt x="63373" y="9779"/>
                    <a:pt x="60325" y="9525"/>
                    <a:pt x="57150" y="9525"/>
                  </a:cubicBezTo>
                  <a:cubicBezTo>
                    <a:pt x="53975" y="9525"/>
                    <a:pt x="50927" y="9779"/>
                    <a:pt x="47879" y="10414"/>
                  </a:cubicBezTo>
                  <a:cubicBezTo>
                    <a:pt x="44831" y="11049"/>
                    <a:pt x="41783" y="11938"/>
                    <a:pt x="38989" y="13081"/>
                  </a:cubicBezTo>
                  <a:lnTo>
                    <a:pt x="38989" y="13081"/>
                  </a:lnTo>
                  <a:lnTo>
                    <a:pt x="38989" y="13081"/>
                  </a:lnTo>
                  <a:cubicBezTo>
                    <a:pt x="36068" y="14224"/>
                    <a:pt x="33401" y="15748"/>
                    <a:pt x="30734" y="17526"/>
                  </a:cubicBezTo>
                  <a:cubicBezTo>
                    <a:pt x="28067" y="19304"/>
                    <a:pt x="25781" y="21209"/>
                    <a:pt x="23495" y="23495"/>
                  </a:cubicBezTo>
                  <a:lnTo>
                    <a:pt x="23495" y="23495"/>
                  </a:lnTo>
                  <a:lnTo>
                    <a:pt x="23495" y="23495"/>
                  </a:lnTo>
                  <a:cubicBezTo>
                    <a:pt x="21336" y="25654"/>
                    <a:pt x="19304" y="28067"/>
                    <a:pt x="17526" y="30734"/>
                  </a:cubicBezTo>
                  <a:lnTo>
                    <a:pt x="13589" y="28067"/>
                  </a:lnTo>
                  <a:lnTo>
                    <a:pt x="17526" y="30734"/>
                  </a:lnTo>
                  <a:cubicBezTo>
                    <a:pt x="15748" y="33274"/>
                    <a:pt x="14351" y="36068"/>
                    <a:pt x="13081" y="38989"/>
                  </a:cubicBezTo>
                  <a:lnTo>
                    <a:pt x="8763" y="37084"/>
                  </a:lnTo>
                  <a:lnTo>
                    <a:pt x="13208" y="38862"/>
                  </a:lnTo>
                  <a:cubicBezTo>
                    <a:pt x="12065" y="41783"/>
                    <a:pt x="11049" y="44704"/>
                    <a:pt x="10541" y="47752"/>
                  </a:cubicBezTo>
                  <a:lnTo>
                    <a:pt x="5715" y="46990"/>
                  </a:lnTo>
                  <a:lnTo>
                    <a:pt x="10414" y="47879"/>
                  </a:lnTo>
                  <a:cubicBezTo>
                    <a:pt x="9779" y="50927"/>
                    <a:pt x="9525" y="54102"/>
                    <a:pt x="9525" y="57150"/>
                  </a:cubicBezTo>
                  <a:lnTo>
                    <a:pt x="9525" y="57150"/>
                  </a:lnTo>
                  <a:lnTo>
                    <a:pt x="9525" y="57150"/>
                  </a:lnTo>
                  <a:cubicBezTo>
                    <a:pt x="9525" y="60325"/>
                    <a:pt x="9779" y="63373"/>
                    <a:pt x="10414" y="66421"/>
                  </a:cubicBezTo>
                  <a:lnTo>
                    <a:pt x="10414" y="66421"/>
                  </a:lnTo>
                  <a:lnTo>
                    <a:pt x="10414" y="66421"/>
                  </a:lnTo>
                  <a:cubicBezTo>
                    <a:pt x="11049" y="69469"/>
                    <a:pt x="11938" y="72517"/>
                    <a:pt x="13081" y="75311"/>
                  </a:cubicBezTo>
                  <a:lnTo>
                    <a:pt x="13081" y="75311"/>
                  </a:lnTo>
                  <a:lnTo>
                    <a:pt x="13081" y="75311"/>
                  </a:lnTo>
                  <a:cubicBezTo>
                    <a:pt x="14224" y="78232"/>
                    <a:pt x="15748" y="80899"/>
                    <a:pt x="17526" y="83566"/>
                  </a:cubicBezTo>
                  <a:lnTo>
                    <a:pt x="13589" y="86233"/>
                  </a:lnTo>
                  <a:lnTo>
                    <a:pt x="17526" y="83566"/>
                  </a:lnTo>
                  <a:cubicBezTo>
                    <a:pt x="19304" y="86106"/>
                    <a:pt x="21209" y="88519"/>
                    <a:pt x="23495" y="90805"/>
                  </a:cubicBezTo>
                  <a:lnTo>
                    <a:pt x="20066" y="94234"/>
                  </a:lnTo>
                  <a:lnTo>
                    <a:pt x="23495" y="90805"/>
                  </a:lnTo>
                  <a:cubicBezTo>
                    <a:pt x="25654" y="92964"/>
                    <a:pt x="28067" y="94996"/>
                    <a:pt x="30734" y="96774"/>
                  </a:cubicBezTo>
                  <a:lnTo>
                    <a:pt x="28067" y="100711"/>
                  </a:lnTo>
                  <a:lnTo>
                    <a:pt x="30734" y="96774"/>
                  </a:lnTo>
                  <a:cubicBezTo>
                    <a:pt x="33274" y="98552"/>
                    <a:pt x="36068" y="99949"/>
                    <a:pt x="38989" y="101219"/>
                  </a:cubicBezTo>
                  <a:lnTo>
                    <a:pt x="38989" y="101219"/>
                  </a:lnTo>
                  <a:lnTo>
                    <a:pt x="38989" y="101219"/>
                  </a:lnTo>
                  <a:cubicBezTo>
                    <a:pt x="41910" y="102362"/>
                    <a:pt x="44831" y="103378"/>
                    <a:pt x="47879" y="103886"/>
                  </a:cubicBezTo>
                  <a:cubicBezTo>
                    <a:pt x="50927" y="104394"/>
                    <a:pt x="54102" y="104775"/>
                    <a:pt x="57150" y="104775"/>
                  </a:cubicBezTo>
                  <a:lnTo>
                    <a:pt x="57150" y="109474"/>
                  </a:lnTo>
                  <a:lnTo>
                    <a:pt x="57150" y="104775"/>
                  </a:lnTo>
                  <a:cubicBezTo>
                    <a:pt x="60325" y="104775"/>
                    <a:pt x="63373" y="104521"/>
                    <a:pt x="66421" y="103886"/>
                  </a:cubicBezTo>
                  <a:cubicBezTo>
                    <a:pt x="69469" y="103251"/>
                    <a:pt x="72517" y="102362"/>
                    <a:pt x="75311" y="101219"/>
                  </a:cubicBezTo>
                  <a:cubicBezTo>
                    <a:pt x="78105" y="100076"/>
                    <a:pt x="80899" y="98552"/>
                    <a:pt x="83566" y="96774"/>
                  </a:cubicBezTo>
                  <a:lnTo>
                    <a:pt x="86233" y="100711"/>
                  </a:lnTo>
                  <a:lnTo>
                    <a:pt x="83566" y="96774"/>
                  </a:lnTo>
                  <a:cubicBezTo>
                    <a:pt x="86106" y="94996"/>
                    <a:pt x="88519" y="93091"/>
                    <a:pt x="90805" y="90805"/>
                  </a:cubicBezTo>
                  <a:lnTo>
                    <a:pt x="90805" y="90805"/>
                  </a:lnTo>
                  <a:lnTo>
                    <a:pt x="90805" y="90805"/>
                  </a:lnTo>
                  <a:cubicBezTo>
                    <a:pt x="92964" y="88646"/>
                    <a:pt x="94996" y="86233"/>
                    <a:pt x="96774" y="83566"/>
                  </a:cubicBezTo>
                  <a:cubicBezTo>
                    <a:pt x="98552" y="80899"/>
                    <a:pt x="99949" y="78232"/>
                    <a:pt x="101219" y="75311"/>
                  </a:cubicBezTo>
                  <a:lnTo>
                    <a:pt x="101219" y="75311"/>
                  </a:lnTo>
                  <a:lnTo>
                    <a:pt x="101219" y="75311"/>
                  </a:lnTo>
                  <a:cubicBezTo>
                    <a:pt x="102362" y="72390"/>
                    <a:pt x="103378" y="69469"/>
                    <a:pt x="103886" y="66421"/>
                  </a:cubicBezTo>
                  <a:lnTo>
                    <a:pt x="103886" y="66421"/>
                  </a:lnTo>
                  <a:lnTo>
                    <a:pt x="103886" y="66421"/>
                  </a:lnTo>
                  <a:cubicBezTo>
                    <a:pt x="104521" y="63373"/>
                    <a:pt x="104775" y="60198"/>
                    <a:pt x="104775" y="57150"/>
                  </a:cubicBezTo>
                  <a:close/>
                </a:path>
              </a:pathLst>
            </a:custGeom>
            <a:solidFill>
              <a:srgbClr val="000000"/>
            </a:solidFill>
          </p:spPr>
        </p:sp>
      </p:grpSp>
      <p:grpSp>
        <p:nvGrpSpPr>
          <p:cNvPr name="Group 12" id="12"/>
          <p:cNvGrpSpPr>
            <a:grpSpLocks noChangeAspect="true"/>
          </p:cNvGrpSpPr>
          <p:nvPr/>
        </p:nvGrpSpPr>
        <p:grpSpPr>
          <a:xfrm rot="0">
            <a:off x="2238051" y="5829938"/>
            <a:ext cx="114300" cy="114300"/>
            <a:chOff x="0" y="0"/>
            <a:chExt cx="114300" cy="114300"/>
          </a:xfrm>
        </p:grpSpPr>
        <p:sp>
          <p:nvSpPr>
            <p:cNvPr name="Freeform 13" id="13"/>
            <p:cNvSpPr/>
            <p:nvPr/>
          </p:nvSpPr>
          <p:spPr>
            <a:xfrm flipH="false" flipV="false" rot="0">
              <a:off x="0" y="0"/>
              <a:ext cx="114427" cy="114300"/>
            </a:xfrm>
            <a:custGeom>
              <a:avLst/>
              <a:gdLst/>
              <a:ahLst/>
              <a:cxnLst/>
              <a:rect r="r" b="b" t="t" l="l"/>
              <a:pathLst>
                <a:path h="114300" w="114427">
                  <a:moveTo>
                    <a:pt x="114300" y="57150"/>
                  </a:moveTo>
                  <a:cubicBezTo>
                    <a:pt x="114300" y="60960"/>
                    <a:pt x="113919" y="64643"/>
                    <a:pt x="113157" y="68326"/>
                  </a:cubicBezTo>
                  <a:lnTo>
                    <a:pt x="113157" y="68326"/>
                  </a:lnTo>
                  <a:lnTo>
                    <a:pt x="113157" y="68326"/>
                  </a:lnTo>
                  <a:cubicBezTo>
                    <a:pt x="112395" y="72009"/>
                    <a:pt x="111379" y="75565"/>
                    <a:pt x="109855" y="78994"/>
                  </a:cubicBezTo>
                  <a:lnTo>
                    <a:pt x="105410" y="77216"/>
                  </a:lnTo>
                  <a:lnTo>
                    <a:pt x="109855" y="78994"/>
                  </a:lnTo>
                  <a:cubicBezTo>
                    <a:pt x="108458" y="82423"/>
                    <a:pt x="106680" y="85725"/>
                    <a:pt x="104521" y="88900"/>
                  </a:cubicBezTo>
                  <a:lnTo>
                    <a:pt x="104521" y="88900"/>
                  </a:lnTo>
                  <a:lnTo>
                    <a:pt x="104521" y="88900"/>
                  </a:lnTo>
                  <a:cubicBezTo>
                    <a:pt x="102489" y="92075"/>
                    <a:pt x="100076" y="94869"/>
                    <a:pt x="97409" y="97536"/>
                  </a:cubicBezTo>
                  <a:lnTo>
                    <a:pt x="97409" y="97536"/>
                  </a:lnTo>
                  <a:lnTo>
                    <a:pt x="97409" y="97536"/>
                  </a:lnTo>
                  <a:cubicBezTo>
                    <a:pt x="94742" y="100203"/>
                    <a:pt x="91821" y="102616"/>
                    <a:pt x="88773" y="104648"/>
                  </a:cubicBezTo>
                  <a:lnTo>
                    <a:pt x="88773" y="104648"/>
                  </a:lnTo>
                  <a:lnTo>
                    <a:pt x="88773" y="104648"/>
                  </a:lnTo>
                  <a:cubicBezTo>
                    <a:pt x="85598" y="106680"/>
                    <a:pt x="82296" y="108458"/>
                    <a:pt x="78867" y="109982"/>
                  </a:cubicBezTo>
                  <a:lnTo>
                    <a:pt x="77089" y="105537"/>
                  </a:lnTo>
                  <a:lnTo>
                    <a:pt x="78867" y="109982"/>
                  </a:lnTo>
                  <a:cubicBezTo>
                    <a:pt x="75438" y="111379"/>
                    <a:pt x="71882" y="112522"/>
                    <a:pt x="68199" y="113284"/>
                  </a:cubicBezTo>
                  <a:lnTo>
                    <a:pt x="67310" y="108585"/>
                  </a:lnTo>
                  <a:lnTo>
                    <a:pt x="68199" y="113284"/>
                  </a:lnTo>
                  <a:cubicBezTo>
                    <a:pt x="64643" y="113919"/>
                    <a:pt x="60960" y="114300"/>
                    <a:pt x="57150" y="114300"/>
                  </a:cubicBezTo>
                  <a:lnTo>
                    <a:pt x="57150" y="114300"/>
                  </a:lnTo>
                  <a:lnTo>
                    <a:pt x="57150" y="114300"/>
                  </a:lnTo>
                  <a:cubicBezTo>
                    <a:pt x="53340" y="114300"/>
                    <a:pt x="49657" y="113919"/>
                    <a:pt x="45974" y="113157"/>
                  </a:cubicBezTo>
                  <a:lnTo>
                    <a:pt x="46863" y="108458"/>
                  </a:lnTo>
                  <a:lnTo>
                    <a:pt x="45974" y="113157"/>
                  </a:lnTo>
                  <a:cubicBezTo>
                    <a:pt x="42291" y="112395"/>
                    <a:pt x="38735" y="111379"/>
                    <a:pt x="35306" y="109855"/>
                  </a:cubicBezTo>
                  <a:lnTo>
                    <a:pt x="37084" y="105410"/>
                  </a:lnTo>
                  <a:lnTo>
                    <a:pt x="35306" y="109855"/>
                  </a:lnTo>
                  <a:cubicBezTo>
                    <a:pt x="31877" y="108458"/>
                    <a:pt x="28575" y="106680"/>
                    <a:pt x="25400" y="104521"/>
                  </a:cubicBezTo>
                  <a:lnTo>
                    <a:pt x="28067" y="100584"/>
                  </a:lnTo>
                  <a:lnTo>
                    <a:pt x="25400" y="104648"/>
                  </a:lnTo>
                  <a:cubicBezTo>
                    <a:pt x="22225" y="102616"/>
                    <a:pt x="19431" y="100203"/>
                    <a:pt x="16764" y="97536"/>
                  </a:cubicBezTo>
                  <a:lnTo>
                    <a:pt x="16764" y="97536"/>
                  </a:lnTo>
                  <a:lnTo>
                    <a:pt x="16764" y="97536"/>
                  </a:lnTo>
                  <a:cubicBezTo>
                    <a:pt x="14097" y="94869"/>
                    <a:pt x="11684" y="92075"/>
                    <a:pt x="9652" y="88900"/>
                  </a:cubicBezTo>
                  <a:lnTo>
                    <a:pt x="9652" y="88900"/>
                  </a:lnTo>
                  <a:lnTo>
                    <a:pt x="9652" y="88900"/>
                  </a:lnTo>
                  <a:cubicBezTo>
                    <a:pt x="7620" y="85725"/>
                    <a:pt x="5842" y="82423"/>
                    <a:pt x="4318" y="78994"/>
                  </a:cubicBezTo>
                  <a:lnTo>
                    <a:pt x="8763" y="77216"/>
                  </a:lnTo>
                  <a:lnTo>
                    <a:pt x="4318" y="78994"/>
                  </a:lnTo>
                  <a:cubicBezTo>
                    <a:pt x="2921" y="75565"/>
                    <a:pt x="1778" y="72009"/>
                    <a:pt x="1016" y="68326"/>
                  </a:cubicBezTo>
                  <a:lnTo>
                    <a:pt x="5715" y="67310"/>
                  </a:lnTo>
                  <a:lnTo>
                    <a:pt x="1143" y="68326"/>
                  </a:lnTo>
                  <a:cubicBezTo>
                    <a:pt x="381" y="64643"/>
                    <a:pt x="0" y="60960"/>
                    <a:pt x="0" y="57150"/>
                  </a:cubicBezTo>
                  <a:lnTo>
                    <a:pt x="4699" y="57150"/>
                  </a:lnTo>
                  <a:lnTo>
                    <a:pt x="0" y="57150"/>
                  </a:lnTo>
                  <a:cubicBezTo>
                    <a:pt x="0" y="53340"/>
                    <a:pt x="381" y="49657"/>
                    <a:pt x="1143" y="45974"/>
                  </a:cubicBezTo>
                  <a:lnTo>
                    <a:pt x="5842" y="46863"/>
                  </a:lnTo>
                  <a:lnTo>
                    <a:pt x="1143" y="45974"/>
                  </a:lnTo>
                  <a:cubicBezTo>
                    <a:pt x="1905" y="42291"/>
                    <a:pt x="2921" y="38735"/>
                    <a:pt x="4445" y="35306"/>
                  </a:cubicBezTo>
                  <a:lnTo>
                    <a:pt x="4445" y="35306"/>
                  </a:lnTo>
                  <a:lnTo>
                    <a:pt x="4445" y="35306"/>
                  </a:lnTo>
                  <a:cubicBezTo>
                    <a:pt x="5842" y="31750"/>
                    <a:pt x="7493" y="28575"/>
                    <a:pt x="9652" y="25400"/>
                  </a:cubicBezTo>
                  <a:lnTo>
                    <a:pt x="13589" y="28067"/>
                  </a:lnTo>
                  <a:lnTo>
                    <a:pt x="9652" y="25400"/>
                  </a:lnTo>
                  <a:cubicBezTo>
                    <a:pt x="11684" y="22225"/>
                    <a:pt x="14097" y="19431"/>
                    <a:pt x="16764" y="16764"/>
                  </a:cubicBezTo>
                  <a:lnTo>
                    <a:pt x="20193" y="20193"/>
                  </a:lnTo>
                  <a:lnTo>
                    <a:pt x="16764" y="16764"/>
                  </a:lnTo>
                  <a:cubicBezTo>
                    <a:pt x="19431" y="14097"/>
                    <a:pt x="22352" y="11684"/>
                    <a:pt x="25400" y="9652"/>
                  </a:cubicBezTo>
                  <a:lnTo>
                    <a:pt x="28067" y="13589"/>
                  </a:lnTo>
                  <a:lnTo>
                    <a:pt x="25400" y="9652"/>
                  </a:lnTo>
                  <a:cubicBezTo>
                    <a:pt x="28575" y="7620"/>
                    <a:pt x="31877" y="5842"/>
                    <a:pt x="35306" y="4318"/>
                  </a:cubicBezTo>
                  <a:lnTo>
                    <a:pt x="37084" y="8763"/>
                  </a:lnTo>
                  <a:lnTo>
                    <a:pt x="35306" y="4318"/>
                  </a:lnTo>
                  <a:cubicBezTo>
                    <a:pt x="38735" y="2921"/>
                    <a:pt x="42291" y="1778"/>
                    <a:pt x="45974" y="1016"/>
                  </a:cubicBezTo>
                  <a:lnTo>
                    <a:pt x="46990" y="5715"/>
                  </a:lnTo>
                  <a:lnTo>
                    <a:pt x="45974" y="1143"/>
                  </a:lnTo>
                  <a:cubicBezTo>
                    <a:pt x="49657" y="381"/>
                    <a:pt x="53340" y="0"/>
                    <a:pt x="57150" y="0"/>
                  </a:cubicBezTo>
                  <a:lnTo>
                    <a:pt x="57150" y="4826"/>
                  </a:lnTo>
                  <a:lnTo>
                    <a:pt x="57150" y="0"/>
                  </a:lnTo>
                  <a:cubicBezTo>
                    <a:pt x="60960" y="0"/>
                    <a:pt x="64643" y="381"/>
                    <a:pt x="68326" y="1143"/>
                  </a:cubicBezTo>
                  <a:lnTo>
                    <a:pt x="67310" y="5715"/>
                  </a:lnTo>
                  <a:lnTo>
                    <a:pt x="68326" y="1143"/>
                  </a:lnTo>
                  <a:cubicBezTo>
                    <a:pt x="72009" y="1905"/>
                    <a:pt x="75565" y="2921"/>
                    <a:pt x="78994" y="4445"/>
                  </a:cubicBezTo>
                  <a:lnTo>
                    <a:pt x="77216" y="8763"/>
                  </a:lnTo>
                  <a:lnTo>
                    <a:pt x="78994" y="4318"/>
                  </a:lnTo>
                  <a:cubicBezTo>
                    <a:pt x="82423" y="5715"/>
                    <a:pt x="85725" y="7493"/>
                    <a:pt x="88900" y="9652"/>
                  </a:cubicBezTo>
                  <a:lnTo>
                    <a:pt x="86233" y="13589"/>
                  </a:lnTo>
                  <a:lnTo>
                    <a:pt x="88900" y="9652"/>
                  </a:lnTo>
                  <a:cubicBezTo>
                    <a:pt x="92075" y="11684"/>
                    <a:pt x="94869" y="14097"/>
                    <a:pt x="97536" y="16764"/>
                  </a:cubicBezTo>
                  <a:lnTo>
                    <a:pt x="94107" y="20193"/>
                  </a:lnTo>
                  <a:lnTo>
                    <a:pt x="97536" y="16764"/>
                  </a:lnTo>
                  <a:cubicBezTo>
                    <a:pt x="100203" y="19431"/>
                    <a:pt x="102616" y="22352"/>
                    <a:pt x="104648" y="25400"/>
                  </a:cubicBezTo>
                  <a:lnTo>
                    <a:pt x="100711" y="28067"/>
                  </a:lnTo>
                  <a:lnTo>
                    <a:pt x="104648" y="25400"/>
                  </a:lnTo>
                  <a:cubicBezTo>
                    <a:pt x="106680" y="28575"/>
                    <a:pt x="108458" y="31877"/>
                    <a:pt x="109982" y="35306"/>
                  </a:cubicBezTo>
                  <a:lnTo>
                    <a:pt x="109982" y="35306"/>
                  </a:lnTo>
                  <a:lnTo>
                    <a:pt x="109982" y="35306"/>
                  </a:lnTo>
                  <a:cubicBezTo>
                    <a:pt x="111379" y="38735"/>
                    <a:pt x="112522" y="42291"/>
                    <a:pt x="113284" y="45974"/>
                  </a:cubicBezTo>
                  <a:lnTo>
                    <a:pt x="108585" y="46863"/>
                  </a:lnTo>
                  <a:lnTo>
                    <a:pt x="113284" y="45974"/>
                  </a:lnTo>
                  <a:cubicBezTo>
                    <a:pt x="114046" y="49657"/>
                    <a:pt x="114427" y="53340"/>
                    <a:pt x="114427" y="57150"/>
                  </a:cubicBezTo>
                  <a:lnTo>
                    <a:pt x="114427" y="57150"/>
                  </a:lnTo>
                  <a:lnTo>
                    <a:pt x="114427" y="57150"/>
                  </a:lnTo>
                  <a:moveTo>
                    <a:pt x="104902" y="57150"/>
                  </a:moveTo>
                  <a:lnTo>
                    <a:pt x="109601" y="57150"/>
                  </a:lnTo>
                  <a:lnTo>
                    <a:pt x="104902" y="57150"/>
                  </a:lnTo>
                  <a:cubicBezTo>
                    <a:pt x="104902" y="53975"/>
                    <a:pt x="104648" y="50927"/>
                    <a:pt x="104013" y="47879"/>
                  </a:cubicBezTo>
                  <a:cubicBezTo>
                    <a:pt x="103378" y="44831"/>
                    <a:pt x="102489" y="41783"/>
                    <a:pt x="101346" y="38989"/>
                  </a:cubicBezTo>
                  <a:lnTo>
                    <a:pt x="105791" y="37211"/>
                  </a:lnTo>
                  <a:lnTo>
                    <a:pt x="101346" y="38989"/>
                  </a:lnTo>
                  <a:cubicBezTo>
                    <a:pt x="100203" y="36068"/>
                    <a:pt x="98679" y="33401"/>
                    <a:pt x="96901" y="30734"/>
                  </a:cubicBezTo>
                  <a:lnTo>
                    <a:pt x="96901" y="30734"/>
                  </a:lnTo>
                  <a:lnTo>
                    <a:pt x="96901" y="30734"/>
                  </a:lnTo>
                  <a:cubicBezTo>
                    <a:pt x="95123" y="28194"/>
                    <a:pt x="93218" y="25781"/>
                    <a:pt x="90932" y="23495"/>
                  </a:cubicBezTo>
                  <a:lnTo>
                    <a:pt x="90932" y="23495"/>
                  </a:lnTo>
                  <a:lnTo>
                    <a:pt x="90932" y="23495"/>
                  </a:lnTo>
                  <a:cubicBezTo>
                    <a:pt x="88773" y="21336"/>
                    <a:pt x="86360" y="19304"/>
                    <a:pt x="83693" y="17526"/>
                  </a:cubicBezTo>
                  <a:cubicBezTo>
                    <a:pt x="81026" y="15748"/>
                    <a:pt x="78359" y="14351"/>
                    <a:pt x="75438" y="13081"/>
                  </a:cubicBezTo>
                  <a:cubicBezTo>
                    <a:pt x="72517" y="11811"/>
                    <a:pt x="69596" y="10922"/>
                    <a:pt x="66548" y="10414"/>
                  </a:cubicBezTo>
                  <a:lnTo>
                    <a:pt x="66548" y="10414"/>
                  </a:lnTo>
                  <a:lnTo>
                    <a:pt x="66548" y="10414"/>
                  </a:lnTo>
                  <a:cubicBezTo>
                    <a:pt x="63373" y="9779"/>
                    <a:pt x="60325" y="9525"/>
                    <a:pt x="57150" y="9525"/>
                  </a:cubicBezTo>
                  <a:cubicBezTo>
                    <a:pt x="53975" y="9525"/>
                    <a:pt x="50927" y="9779"/>
                    <a:pt x="47879" y="10414"/>
                  </a:cubicBezTo>
                  <a:cubicBezTo>
                    <a:pt x="44831" y="11049"/>
                    <a:pt x="41783" y="11938"/>
                    <a:pt x="38989" y="13081"/>
                  </a:cubicBezTo>
                  <a:lnTo>
                    <a:pt x="38989" y="13081"/>
                  </a:lnTo>
                  <a:lnTo>
                    <a:pt x="38989" y="13081"/>
                  </a:lnTo>
                  <a:cubicBezTo>
                    <a:pt x="36068" y="14224"/>
                    <a:pt x="33401" y="15748"/>
                    <a:pt x="30734" y="17526"/>
                  </a:cubicBezTo>
                  <a:cubicBezTo>
                    <a:pt x="28067" y="19304"/>
                    <a:pt x="25781" y="21209"/>
                    <a:pt x="23495" y="23495"/>
                  </a:cubicBezTo>
                  <a:lnTo>
                    <a:pt x="23495" y="23495"/>
                  </a:lnTo>
                  <a:lnTo>
                    <a:pt x="23495" y="23495"/>
                  </a:lnTo>
                  <a:cubicBezTo>
                    <a:pt x="21336" y="25654"/>
                    <a:pt x="19304" y="28067"/>
                    <a:pt x="17526" y="30734"/>
                  </a:cubicBezTo>
                  <a:lnTo>
                    <a:pt x="17526" y="30734"/>
                  </a:lnTo>
                  <a:lnTo>
                    <a:pt x="17526" y="30734"/>
                  </a:lnTo>
                  <a:cubicBezTo>
                    <a:pt x="15748" y="33274"/>
                    <a:pt x="14351" y="36068"/>
                    <a:pt x="13081" y="38989"/>
                  </a:cubicBezTo>
                  <a:lnTo>
                    <a:pt x="8763" y="37084"/>
                  </a:lnTo>
                  <a:lnTo>
                    <a:pt x="13208" y="38862"/>
                  </a:lnTo>
                  <a:cubicBezTo>
                    <a:pt x="12065" y="41783"/>
                    <a:pt x="11049" y="44704"/>
                    <a:pt x="10541" y="47752"/>
                  </a:cubicBezTo>
                  <a:lnTo>
                    <a:pt x="10541" y="47752"/>
                  </a:lnTo>
                  <a:lnTo>
                    <a:pt x="10541" y="47752"/>
                  </a:lnTo>
                  <a:cubicBezTo>
                    <a:pt x="9906" y="50800"/>
                    <a:pt x="9652" y="53975"/>
                    <a:pt x="9652" y="57023"/>
                  </a:cubicBezTo>
                  <a:lnTo>
                    <a:pt x="9652" y="57023"/>
                  </a:lnTo>
                  <a:lnTo>
                    <a:pt x="9652" y="57023"/>
                  </a:lnTo>
                  <a:cubicBezTo>
                    <a:pt x="9652" y="60198"/>
                    <a:pt x="9906" y="63246"/>
                    <a:pt x="10541" y="66294"/>
                  </a:cubicBezTo>
                  <a:lnTo>
                    <a:pt x="10541" y="66294"/>
                  </a:lnTo>
                  <a:lnTo>
                    <a:pt x="10541" y="66294"/>
                  </a:lnTo>
                  <a:cubicBezTo>
                    <a:pt x="11176" y="69342"/>
                    <a:pt x="12065" y="72390"/>
                    <a:pt x="13208" y="75184"/>
                  </a:cubicBezTo>
                  <a:lnTo>
                    <a:pt x="13208" y="75184"/>
                  </a:lnTo>
                  <a:lnTo>
                    <a:pt x="13208" y="75184"/>
                  </a:lnTo>
                  <a:cubicBezTo>
                    <a:pt x="14351" y="78105"/>
                    <a:pt x="15875" y="80772"/>
                    <a:pt x="17653" y="83439"/>
                  </a:cubicBezTo>
                  <a:lnTo>
                    <a:pt x="13716" y="86106"/>
                  </a:lnTo>
                  <a:lnTo>
                    <a:pt x="17653" y="83439"/>
                  </a:lnTo>
                  <a:cubicBezTo>
                    <a:pt x="19431" y="85979"/>
                    <a:pt x="21336" y="88392"/>
                    <a:pt x="23622" y="90678"/>
                  </a:cubicBezTo>
                  <a:lnTo>
                    <a:pt x="20193" y="94107"/>
                  </a:lnTo>
                  <a:lnTo>
                    <a:pt x="23622" y="90678"/>
                  </a:lnTo>
                  <a:cubicBezTo>
                    <a:pt x="25781" y="92837"/>
                    <a:pt x="28194" y="94869"/>
                    <a:pt x="30861" y="96647"/>
                  </a:cubicBezTo>
                  <a:lnTo>
                    <a:pt x="30861" y="96647"/>
                  </a:lnTo>
                  <a:lnTo>
                    <a:pt x="30861" y="96647"/>
                  </a:lnTo>
                  <a:cubicBezTo>
                    <a:pt x="33401" y="98425"/>
                    <a:pt x="36195" y="99822"/>
                    <a:pt x="39116" y="101092"/>
                  </a:cubicBezTo>
                  <a:lnTo>
                    <a:pt x="39116" y="101092"/>
                  </a:lnTo>
                  <a:lnTo>
                    <a:pt x="39116" y="101092"/>
                  </a:lnTo>
                  <a:cubicBezTo>
                    <a:pt x="42037" y="102235"/>
                    <a:pt x="44958" y="103251"/>
                    <a:pt x="48006" y="103759"/>
                  </a:cubicBezTo>
                  <a:cubicBezTo>
                    <a:pt x="51054" y="104267"/>
                    <a:pt x="54229" y="104648"/>
                    <a:pt x="57277" y="104648"/>
                  </a:cubicBezTo>
                  <a:lnTo>
                    <a:pt x="57277" y="109347"/>
                  </a:lnTo>
                  <a:lnTo>
                    <a:pt x="57277" y="104648"/>
                  </a:lnTo>
                  <a:cubicBezTo>
                    <a:pt x="60452" y="104648"/>
                    <a:pt x="63500" y="104394"/>
                    <a:pt x="66548" y="103759"/>
                  </a:cubicBezTo>
                  <a:lnTo>
                    <a:pt x="66548" y="103759"/>
                  </a:lnTo>
                  <a:lnTo>
                    <a:pt x="66548" y="103759"/>
                  </a:lnTo>
                  <a:cubicBezTo>
                    <a:pt x="69596" y="103124"/>
                    <a:pt x="72644" y="102235"/>
                    <a:pt x="75438" y="101092"/>
                  </a:cubicBezTo>
                  <a:cubicBezTo>
                    <a:pt x="78232" y="99949"/>
                    <a:pt x="81026" y="98425"/>
                    <a:pt x="83693" y="96647"/>
                  </a:cubicBezTo>
                  <a:lnTo>
                    <a:pt x="86360" y="100584"/>
                  </a:lnTo>
                  <a:lnTo>
                    <a:pt x="83693" y="96647"/>
                  </a:lnTo>
                  <a:cubicBezTo>
                    <a:pt x="86233" y="94869"/>
                    <a:pt x="88646" y="92964"/>
                    <a:pt x="90932" y="90678"/>
                  </a:cubicBezTo>
                  <a:lnTo>
                    <a:pt x="94361" y="94107"/>
                  </a:lnTo>
                  <a:lnTo>
                    <a:pt x="90932" y="90678"/>
                  </a:lnTo>
                  <a:cubicBezTo>
                    <a:pt x="93091" y="88519"/>
                    <a:pt x="95123" y="86106"/>
                    <a:pt x="96901" y="83439"/>
                  </a:cubicBezTo>
                  <a:lnTo>
                    <a:pt x="100838" y="86106"/>
                  </a:lnTo>
                  <a:lnTo>
                    <a:pt x="96901" y="83439"/>
                  </a:lnTo>
                  <a:cubicBezTo>
                    <a:pt x="98679" y="80899"/>
                    <a:pt x="100076" y="78105"/>
                    <a:pt x="101346" y="75184"/>
                  </a:cubicBezTo>
                  <a:lnTo>
                    <a:pt x="101346" y="75184"/>
                  </a:lnTo>
                  <a:lnTo>
                    <a:pt x="101346" y="75184"/>
                  </a:lnTo>
                  <a:cubicBezTo>
                    <a:pt x="102489" y="72263"/>
                    <a:pt x="103505" y="69342"/>
                    <a:pt x="104013" y="66294"/>
                  </a:cubicBezTo>
                  <a:lnTo>
                    <a:pt x="108712" y="67183"/>
                  </a:lnTo>
                  <a:lnTo>
                    <a:pt x="104013" y="66294"/>
                  </a:lnTo>
                  <a:cubicBezTo>
                    <a:pt x="104648" y="63246"/>
                    <a:pt x="104902" y="60071"/>
                    <a:pt x="104902" y="57023"/>
                  </a:cubicBezTo>
                  <a:close/>
                </a:path>
              </a:pathLst>
            </a:custGeom>
            <a:solidFill>
              <a:srgbClr val="000000"/>
            </a:solidFill>
          </p:spPr>
        </p:sp>
      </p:grpSp>
      <p:grpSp>
        <p:nvGrpSpPr>
          <p:cNvPr name="Group 14" id="14"/>
          <p:cNvGrpSpPr>
            <a:grpSpLocks noChangeAspect="true"/>
          </p:cNvGrpSpPr>
          <p:nvPr/>
        </p:nvGrpSpPr>
        <p:grpSpPr>
          <a:xfrm rot="0">
            <a:off x="2238051" y="6649088"/>
            <a:ext cx="114300" cy="114300"/>
            <a:chOff x="0" y="0"/>
            <a:chExt cx="114300" cy="114300"/>
          </a:xfrm>
        </p:grpSpPr>
        <p:sp>
          <p:nvSpPr>
            <p:cNvPr name="Freeform 15" id="15"/>
            <p:cNvSpPr/>
            <p:nvPr/>
          </p:nvSpPr>
          <p:spPr>
            <a:xfrm flipH="false" flipV="false" rot="0">
              <a:off x="0" y="0"/>
              <a:ext cx="114427" cy="114300"/>
            </a:xfrm>
            <a:custGeom>
              <a:avLst/>
              <a:gdLst/>
              <a:ahLst/>
              <a:cxnLst/>
              <a:rect r="r" b="b" t="t" l="l"/>
              <a:pathLst>
                <a:path h="114300" w="114427">
                  <a:moveTo>
                    <a:pt x="114300" y="57150"/>
                  </a:moveTo>
                  <a:cubicBezTo>
                    <a:pt x="114300" y="60960"/>
                    <a:pt x="113919" y="64643"/>
                    <a:pt x="113157" y="68326"/>
                  </a:cubicBezTo>
                  <a:lnTo>
                    <a:pt x="113157" y="68326"/>
                  </a:lnTo>
                  <a:lnTo>
                    <a:pt x="113157" y="68326"/>
                  </a:lnTo>
                  <a:cubicBezTo>
                    <a:pt x="112395" y="72009"/>
                    <a:pt x="111379" y="75565"/>
                    <a:pt x="109855" y="78994"/>
                  </a:cubicBezTo>
                  <a:lnTo>
                    <a:pt x="105410" y="77216"/>
                  </a:lnTo>
                  <a:lnTo>
                    <a:pt x="109855" y="78994"/>
                  </a:lnTo>
                  <a:cubicBezTo>
                    <a:pt x="108458" y="82423"/>
                    <a:pt x="106680" y="85725"/>
                    <a:pt x="104521" y="88900"/>
                  </a:cubicBezTo>
                  <a:lnTo>
                    <a:pt x="104521" y="88900"/>
                  </a:lnTo>
                  <a:lnTo>
                    <a:pt x="104521" y="88900"/>
                  </a:lnTo>
                  <a:cubicBezTo>
                    <a:pt x="102489" y="92075"/>
                    <a:pt x="100076" y="94869"/>
                    <a:pt x="97409" y="97536"/>
                  </a:cubicBezTo>
                  <a:lnTo>
                    <a:pt x="97409" y="97536"/>
                  </a:lnTo>
                  <a:lnTo>
                    <a:pt x="97409" y="97536"/>
                  </a:lnTo>
                  <a:cubicBezTo>
                    <a:pt x="94742" y="100203"/>
                    <a:pt x="91821" y="102616"/>
                    <a:pt x="88773" y="104648"/>
                  </a:cubicBezTo>
                  <a:lnTo>
                    <a:pt x="88773" y="104648"/>
                  </a:lnTo>
                  <a:lnTo>
                    <a:pt x="88773" y="104648"/>
                  </a:lnTo>
                  <a:cubicBezTo>
                    <a:pt x="85598" y="106680"/>
                    <a:pt x="82296" y="108458"/>
                    <a:pt x="78867" y="109982"/>
                  </a:cubicBezTo>
                  <a:lnTo>
                    <a:pt x="77089" y="105537"/>
                  </a:lnTo>
                  <a:lnTo>
                    <a:pt x="78867" y="109982"/>
                  </a:lnTo>
                  <a:cubicBezTo>
                    <a:pt x="75438" y="111379"/>
                    <a:pt x="71882" y="112522"/>
                    <a:pt x="68199" y="113284"/>
                  </a:cubicBezTo>
                  <a:lnTo>
                    <a:pt x="67310" y="108585"/>
                  </a:lnTo>
                  <a:lnTo>
                    <a:pt x="68199" y="113284"/>
                  </a:lnTo>
                  <a:cubicBezTo>
                    <a:pt x="64643" y="113919"/>
                    <a:pt x="60960" y="114300"/>
                    <a:pt x="57150" y="114300"/>
                  </a:cubicBezTo>
                  <a:lnTo>
                    <a:pt x="57150" y="114300"/>
                  </a:lnTo>
                  <a:lnTo>
                    <a:pt x="57150" y="114300"/>
                  </a:lnTo>
                  <a:cubicBezTo>
                    <a:pt x="53340" y="114300"/>
                    <a:pt x="49657" y="113919"/>
                    <a:pt x="45974" y="113157"/>
                  </a:cubicBezTo>
                  <a:lnTo>
                    <a:pt x="46863" y="108458"/>
                  </a:lnTo>
                  <a:lnTo>
                    <a:pt x="45974" y="113157"/>
                  </a:lnTo>
                  <a:cubicBezTo>
                    <a:pt x="42291" y="112395"/>
                    <a:pt x="38735" y="111379"/>
                    <a:pt x="35306" y="109855"/>
                  </a:cubicBezTo>
                  <a:lnTo>
                    <a:pt x="37084" y="105410"/>
                  </a:lnTo>
                  <a:lnTo>
                    <a:pt x="35306" y="109855"/>
                  </a:lnTo>
                  <a:cubicBezTo>
                    <a:pt x="31877" y="108458"/>
                    <a:pt x="28575" y="106680"/>
                    <a:pt x="25400" y="104521"/>
                  </a:cubicBezTo>
                  <a:lnTo>
                    <a:pt x="28067" y="100584"/>
                  </a:lnTo>
                  <a:lnTo>
                    <a:pt x="25400" y="104648"/>
                  </a:lnTo>
                  <a:cubicBezTo>
                    <a:pt x="22225" y="102616"/>
                    <a:pt x="19431" y="100203"/>
                    <a:pt x="16764" y="97536"/>
                  </a:cubicBezTo>
                  <a:lnTo>
                    <a:pt x="16764" y="97536"/>
                  </a:lnTo>
                  <a:lnTo>
                    <a:pt x="16764" y="97536"/>
                  </a:lnTo>
                  <a:cubicBezTo>
                    <a:pt x="14097" y="94869"/>
                    <a:pt x="11684" y="92075"/>
                    <a:pt x="9652" y="88900"/>
                  </a:cubicBezTo>
                  <a:lnTo>
                    <a:pt x="9652" y="88900"/>
                  </a:lnTo>
                  <a:lnTo>
                    <a:pt x="9652" y="88900"/>
                  </a:lnTo>
                  <a:cubicBezTo>
                    <a:pt x="7620" y="85725"/>
                    <a:pt x="5842" y="82423"/>
                    <a:pt x="4318" y="78994"/>
                  </a:cubicBezTo>
                  <a:lnTo>
                    <a:pt x="8763" y="77216"/>
                  </a:lnTo>
                  <a:lnTo>
                    <a:pt x="4318" y="78994"/>
                  </a:lnTo>
                  <a:cubicBezTo>
                    <a:pt x="2921" y="75565"/>
                    <a:pt x="1778" y="72009"/>
                    <a:pt x="1016" y="68326"/>
                  </a:cubicBezTo>
                  <a:lnTo>
                    <a:pt x="5715" y="67310"/>
                  </a:lnTo>
                  <a:lnTo>
                    <a:pt x="1143" y="68326"/>
                  </a:lnTo>
                  <a:cubicBezTo>
                    <a:pt x="381" y="64643"/>
                    <a:pt x="0" y="60960"/>
                    <a:pt x="0" y="57150"/>
                  </a:cubicBezTo>
                  <a:lnTo>
                    <a:pt x="4699" y="57150"/>
                  </a:lnTo>
                  <a:lnTo>
                    <a:pt x="0" y="57150"/>
                  </a:lnTo>
                  <a:cubicBezTo>
                    <a:pt x="0" y="53340"/>
                    <a:pt x="381" y="49657"/>
                    <a:pt x="1143" y="45974"/>
                  </a:cubicBezTo>
                  <a:lnTo>
                    <a:pt x="5842" y="46863"/>
                  </a:lnTo>
                  <a:lnTo>
                    <a:pt x="1143" y="45974"/>
                  </a:lnTo>
                  <a:cubicBezTo>
                    <a:pt x="1905" y="42291"/>
                    <a:pt x="2921" y="38735"/>
                    <a:pt x="4445" y="35306"/>
                  </a:cubicBezTo>
                  <a:lnTo>
                    <a:pt x="8890" y="37084"/>
                  </a:lnTo>
                  <a:lnTo>
                    <a:pt x="4445" y="35306"/>
                  </a:lnTo>
                  <a:cubicBezTo>
                    <a:pt x="5842" y="31750"/>
                    <a:pt x="7493" y="28575"/>
                    <a:pt x="9652" y="25400"/>
                  </a:cubicBezTo>
                  <a:lnTo>
                    <a:pt x="13589" y="28067"/>
                  </a:lnTo>
                  <a:lnTo>
                    <a:pt x="9652" y="25400"/>
                  </a:lnTo>
                  <a:cubicBezTo>
                    <a:pt x="11684" y="22225"/>
                    <a:pt x="14097" y="19431"/>
                    <a:pt x="16764" y="16764"/>
                  </a:cubicBezTo>
                  <a:lnTo>
                    <a:pt x="20193" y="20193"/>
                  </a:lnTo>
                  <a:lnTo>
                    <a:pt x="16764" y="16764"/>
                  </a:lnTo>
                  <a:cubicBezTo>
                    <a:pt x="19431" y="14097"/>
                    <a:pt x="22352" y="11684"/>
                    <a:pt x="25400" y="9652"/>
                  </a:cubicBezTo>
                  <a:lnTo>
                    <a:pt x="25400" y="9652"/>
                  </a:lnTo>
                  <a:lnTo>
                    <a:pt x="25400" y="9652"/>
                  </a:lnTo>
                  <a:cubicBezTo>
                    <a:pt x="28575" y="7620"/>
                    <a:pt x="31877" y="5842"/>
                    <a:pt x="35306" y="4318"/>
                  </a:cubicBezTo>
                  <a:lnTo>
                    <a:pt x="37084" y="8763"/>
                  </a:lnTo>
                  <a:lnTo>
                    <a:pt x="35306" y="4318"/>
                  </a:lnTo>
                  <a:cubicBezTo>
                    <a:pt x="38735" y="2921"/>
                    <a:pt x="42291" y="1778"/>
                    <a:pt x="45974" y="1016"/>
                  </a:cubicBezTo>
                  <a:lnTo>
                    <a:pt x="46990" y="5715"/>
                  </a:lnTo>
                  <a:lnTo>
                    <a:pt x="45974" y="1143"/>
                  </a:lnTo>
                  <a:cubicBezTo>
                    <a:pt x="49657" y="381"/>
                    <a:pt x="53340" y="0"/>
                    <a:pt x="57150" y="0"/>
                  </a:cubicBezTo>
                  <a:lnTo>
                    <a:pt x="57150" y="4826"/>
                  </a:lnTo>
                  <a:lnTo>
                    <a:pt x="57150" y="0"/>
                  </a:lnTo>
                  <a:cubicBezTo>
                    <a:pt x="60960" y="0"/>
                    <a:pt x="64643" y="381"/>
                    <a:pt x="68326" y="1143"/>
                  </a:cubicBezTo>
                  <a:lnTo>
                    <a:pt x="68326" y="1143"/>
                  </a:lnTo>
                  <a:lnTo>
                    <a:pt x="68326" y="1143"/>
                  </a:lnTo>
                  <a:cubicBezTo>
                    <a:pt x="72009" y="1905"/>
                    <a:pt x="75565" y="2921"/>
                    <a:pt x="78994" y="4445"/>
                  </a:cubicBezTo>
                  <a:lnTo>
                    <a:pt x="77216" y="8763"/>
                  </a:lnTo>
                  <a:lnTo>
                    <a:pt x="78994" y="4318"/>
                  </a:lnTo>
                  <a:cubicBezTo>
                    <a:pt x="82423" y="5715"/>
                    <a:pt x="85725" y="7493"/>
                    <a:pt x="88900" y="9652"/>
                  </a:cubicBezTo>
                  <a:lnTo>
                    <a:pt x="86233" y="13589"/>
                  </a:lnTo>
                  <a:lnTo>
                    <a:pt x="88900" y="9652"/>
                  </a:lnTo>
                  <a:cubicBezTo>
                    <a:pt x="92075" y="11684"/>
                    <a:pt x="94869" y="14097"/>
                    <a:pt x="97536" y="16764"/>
                  </a:cubicBezTo>
                  <a:lnTo>
                    <a:pt x="94107" y="20193"/>
                  </a:lnTo>
                  <a:lnTo>
                    <a:pt x="97536" y="16764"/>
                  </a:lnTo>
                  <a:cubicBezTo>
                    <a:pt x="100203" y="19431"/>
                    <a:pt x="102616" y="22352"/>
                    <a:pt x="104648" y="25400"/>
                  </a:cubicBezTo>
                  <a:lnTo>
                    <a:pt x="100711" y="28067"/>
                  </a:lnTo>
                  <a:lnTo>
                    <a:pt x="104648" y="25400"/>
                  </a:lnTo>
                  <a:cubicBezTo>
                    <a:pt x="106680" y="28575"/>
                    <a:pt x="108458" y="31877"/>
                    <a:pt x="109982" y="35306"/>
                  </a:cubicBezTo>
                  <a:lnTo>
                    <a:pt x="105537" y="37084"/>
                  </a:lnTo>
                  <a:lnTo>
                    <a:pt x="109982" y="35306"/>
                  </a:lnTo>
                  <a:cubicBezTo>
                    <a:pt x="111379" y="38735"/>
                    <a:pt x="112522" y="42291"/>
                    <a:pt x="113284" y="45974"/>
                  </a:cubicBezTo>
                  <a:lnTo>
                    <a:pt x="108585" y="46863"/>
                  </a:lnTo>
                  <a:lnTo>
                    <a:pt x="113284" y="45974"/>
                  </a:lnTo>
                  <a:cubicBezTo>
                    <a:pt x="114046" y="49657"/>
                    <a:pt x="114427" y="53340"/>
                    <a:pt x="114427" y="57150"/>
                  </a:cubicBezTo>
                  <a:lnTo>
                    <a:pt x="114427" y="57150"/>
                  </a:lnTo>
                  <a:lnTo>
                    <a:pt x="114427" y="57150"/>
                  </a:lnTo>
                  <a:moveTo>
                    <a:pt x="104902" y="57150"/>
                  </a:moveTo>
                  <a:lnTo>
                    <a:pt x="109601" y="57150"/>
                  </a:lnTo>
                  <a:lnTo>
                    <a:pt x="104902" y="57150"/>
                  </a:lnTo>
                  <a:cubicBezTo>
                    <a:pt x="104902" y="53975"/>
                    <a:pt x="104648" y="50927"/>
                    <a:pt x="104013" y="47879"/>
                  </a:cubicBezTo>
                  <a:cubicBezTo>
                    <a:pt x="103378" y="44831"/>
                    <a:pt x="102489" y="41783"/>
                    <a:pt x="101346" y="38989"/>
                  </a:cubicBezTo>
                  <a:cubicBezTo>
                    <a:pt x="100203" y="36195"/>
                    <a:pt x="98679" y="33401"/>
                    <a:pt x="96901" y="30734"/>
                  </a:cubicBezTo>
                  <a:lnTo>
                    <a:pt x="96901" y="30734"/>
                  </a:lnTo>
                  <a:lnTo>
                    <a:pt x="96901" y="30734"/>
                  </a:lnTo>
                  <a:cubicBezTo>
                    <a:pt x="95123" y="28194"/>
                    <a:pt x="93218" y="25781"/>
                    <a:pt x="90932" y="23495"/>
                  </a:cubicBezTo>
                  <a:lnTo>
                    <a:pt x="90932" y="23495"/>
                  </a:lnTo>
                  <a:lnTo>
                    <a:pt x="90932" y="23495"/>
                  </a:lnTo>
                  <a:cubicBezTo>
                    <a:pt x="88773" y="21336"/>
                    <a:pt x="86360" y="19304"/>
                    <a:pt x="83693" y="17526"/>
                  </a:cubicBezTo>
                  <a:cubicBezTo>
                    <a:pt x="81026" y="15748"/>
                    <a:pt x="78359" y="14351"/>
                    <a:pt x="75438" y="13081"/>
                  </a:cubicBezTo>
                  <a:cubicBezTo>
                    <a:pt x="72517" y="11811"/>
                    <a:pt x="69596" y="10922"/>
                    <a:pt x="66548" y="10414"/>
                  </a:cubicBezTo>
                  <a:lnTo>
                    <a:pt x="67310" y="5715"/>
                  </a:lnTo>
                  <a:lnTo>
                    <a:pt x="66421" y="10414"/>
                  </a:lnTo>
                  <a:cubicBezTo>
                    <a:pt x="63373" y="9779"/>
                    <a:pt x="60325" y="9525"/>
                    <a:pt x="57150" y="9525"/>
                  </a:cubicBezTo>
                  <a:cubicBezTo>
                    <a:pt x="53975" y="9525"/>
                    <a:pt x="50927" y="9779"/>
                    <a:pt x="47879" y="10414"/>
                  </a:cubicBezTo>
                  <a:cubicBezTo>
                    <a:pt x="44831" y="11049"/>
                    <a:pt x="41783" y="11938"/>
                    <a:pt x="38989" y="13081"/>
                  </a:cubicBezTo>
                  <a:lnTo>
                    <a:pt x="38989" y="13081"/>
                  </a:lnTo>
                  <a:lnTo>
                    <a:pt x="38989" y="13081"/>
                  </a:lnTo>
                  <a:cubicBezTo>
                    <a:pt x="36068" y="14224"/>
                    <a:pt x="33401" y="15748"/>
                    <a:pt x="30734" y="17526"/>
                  </a:cubicBezTo>
                  <a:lnTo>
                    <a:pt x="28067" y="13589"/>
                  </a:lnTo>
                  <a:lnTo>
                    <a:pt x="30734" y="17526"/>
                  </a:lnTo>
                  <a:cubicBezTo>
                    <a:pt x="28194" y="19304"/>
                    <a:pt x="25781" y="21209"/>
                    <a:pt x="23495" y="23495"/>
                  </a:cubicBezTo>
                  <a:lnTo>
                    <a:pt x="23495" y="23495"/>
                  </a:lnTo>
                  <a:lnTo>
                    <a:pt x="23495" y="23495"/>
                  </a:lnTo>
                  <a:cubicBezTo>
                    <a:pt x="21336" y="25654"/>
                    <a:pt x="19304" y="28067"/>
                    <a:pt x="17526" y="30734"/>
                  </a:cubicBezTo>
                  <a:lnTo>
                    <a:pt x="17526" y="30734"/>
                  </a:lnTo>
                  <a:lnTo>
                    <a:pt x="17526" y="30734"/>
                  </a:lnTo>
                  <a:cubicBezTo>
                    <a:pt x="15748" y="33274"/>
                    <a:pt x="14351" y="36068"/>
                    <a:pt x="13081" y="38989"/>
                  </a:cubicBezTo>
                  <a:cubicBezTo>
                    <a:pt x="11811" y="41910"/>
                    <a:pt x="10922" y="44831"/>
                    <a:pt x="10414" y="47879"/>
                  </a:cubicBezTo>
                  <a:cubicBezTo>
                    <a:pt x="9906" y="50927"/>
                    <a:pt x="9525" y="54102"/>
                    <a:pt x="9525" y="57150"/>
                  </a:cubicBezTo>
                  <a:lnTo>
                    <a:pt x="9525" y="57150"/>
                  </a:lnTo>
                  <a:lnTo>
                    <a:pt x="9525" y="57150"/>
                  </a:lnTo>
                  <a:cubicBezTo>
                    <a:pt x="9525" y="60325"/>
                    <a:pt x="9779" y="63373"/>
                    <a:pt x="10414" y="66421"/>
                  </a:cubicBezTo>
                  <a:lnTo>
                    <a:pt x="10414" y="66421"/>
                  </a:lnTo>
                  <a:lnTo>
                    <a:pt x="10414" y="66421"/>
                  </a:lnTo>
                  <a:cubicBezTo>
                    <a:pt x="11049" y="69469"/>
                    <a:pt x="11938" y="72517"/>
                    <a:pt x="13081" y="75311"/>
                  </a:cubicBezTo>
                  <a:lnTo>
                    <a:pt x="13081" y="75311"/>
                  </a:lnTo>
                  <a:lnTo>
                    <a:pt x="13081" y="75311"/>
                  </a:lnTo>
                  <a:cubicBezTo>
                    <a:pt x="14224" y="78232"/>
                    <a:pt x="15748" y="80899"/>
                    <a:pt x="17526" y="83566"/>
                  </a:cubicBezTo>
                  <a:lnTo>
                    <a:pt x="13589" y="86233"/>
                  </a:lnTo>
                  <a:lnTo>
                    <a:pt x="17526" y="83566"/>
                  </a:lnTo>
                  <a:cubicBezTo>
                    <a:pt x="19304" y="86106"/>
                    <a:pt x="21209" y="88519"/>
                    <a:pt x="23495" y="90805"/>
                  </a:cubicBezTo>
                  <a:lnTo>
                    <a:pt x="20066" y="94234"/>
                  </a:lnTo>
                  <a:lnTo>
                    <a:pt x="23495" y="90805"/>
                  </a:lnTo>
                  <a:cubicBezTo>
                    <a:pt x="25654" y="92964"/>
                    <a:pt x="28067" y="94996"/>
                    <a:pt x="30734" y="96774"/>
                  </a:cubicBezTo>
                  <a:lnTo>
                    <a:pt x="30734" y="96774"/>
                  </a:lnTo>
                  <a:lnTo>
                    <a:pt x="30734" y="96774"/>
                  </a:lnTo>
                  <a:cubicBezTo>
                    <a:pt x="33274" y="98552"/>
                    <a:pt x="36068" y="99949"/>
                    <a:pt x="38989" y="101219"/>
                  </a:cubicBezTo>
                  <a:lnTo>
                    <a:pt x="38989" y="101219"/>
                  </a:lnTo>
                  <a:lnTo>
                    <a:pt x="38989" y="101219"/>
                  </a:lnTo>
                  <a:cubicBezTo>
                    <a:pt x="41910" y="102362"/>
                    <a:pt x="44831" y="103378"/>
                    <a:pt x="47879" y="103886"/>
                  </a:cubicBezTo>
                  <a:cubicBezTo>
                    <a:pt x="50927" y="104394"/>
                    <a:pt x="54102" y="104775"/>
                    <a:pt x="57150" y="104775"/>
                  </a:cubicBezTo>
                  <a:lnTo>
                    <a:pt x="57150" y="109474"/>
                  </a:lnTo>
                  <a:lnTo>
                    <a:pt x="57150" y="104775"/>
                  </a:lnTo>
                  <a:cubicBezTo>
                    <a:pt x="60325" y="104775"/>
                    <a:pt x="63373" y="104521"/>
                    <a:pt x="66421" y="103886"/>
                  </a:cubicBezTo>
                  <a:cubicBezTo>
                    <a:pt x="69469" y="103251"/>
                    <a:pt x="72517" y="102362"/>
                    <a:pt x="75311" y="101219"/>
                  </a:cubicBezTo>
                  <a:cubicBezTo>
                    <a:pt x="78105" y="100076"/>
                    <a:pt x="80899" y="98552"/>
                    <a:pt x="83566" y="96774"/>
                  </a:cubicBezTo>
                  <a:lnTo>
                    <a:pt x="86233" y="100711"/>
                  </a:lnTo>
                  <a:lnTo>
                    <a:pt x="83566" y="96774"/>
                  </a:lnTo>
                  <a:cubicBezTo>
                    <a:pt x="86106" y="94996"/>
                    <a:pt x="88519" y="93091"/>
                    <a:pt x="90805" y="90805"/>
                  </a:cubicBezTo>
                  <a:lnTo>
                    <a:pt x="94234" y="94234"/>
                  </a:lnTo>
                  <a:lnTo>
                    <a:pt x="90805" y="90805"/>
                  </a:lnTo>
                  <a:cubicBezTo>
                    <a:pt x="92964" y="88646"/>
                    <a:pt x="94996" y="86233"/>
                    <a:pt x="96774" y="83566"/>
                  </a:cubicBezTo>
                  <a:lnTo>
                    <a:pt x="100711" y="86233"/>
                  </a:lnTo>
                  <a:lnTo>
                    <a:pt x="96774" y="83566"/>
                  </a:lnTo>
                  <a:cubicBezTo>
                    <a:pt x="98552" y="81026"/>
                    <a:pt x="99949" y="78232"/>
                    <a:pt x="101219" y="75311"/>
                  </a:cubicBezTo>
                  <a:lnTo>
                    <a:pt x="101219" y="75311"/>
                  </a:lnTo>
                  <a:lnTo>
                    <a:pt x="101219" y="75311"/>
                  </a:lnTo>
                  <a:cubicBezTo>
                    <a:pt x="102362" y="72390"/>
                    <a:pt x="103378" y="69469"/>
                    <a:pt x="103886" y="66421"/>
                  </a:cubicBezTo>
                  <a:lnTo>
                    <a:pt x="108585" y="67310"/>
                  </a:lnTo>
                  <a:lnTo>
                    <a:pt x="103886" y="66421"/>
                  </a:lnTo>
                  <a:cubicBezTo>
                    <a:pt x="104521" y="63373"/>
                    <a:pt x="104775" y="60198"/>
                    <a:pt x="104775" y="57150"/>
                  </a:cubicBezTo>
                  <a:close/>
                </a:path>
              </a:pathLst>
            </a:custGeom>
            <a:solidFill>
              <a:srgbClr val="000000"/>
            </a:solidFill>
          </p:spPr>
        </p:sp>
      </p:grpSp>
      <p:grpSp>
        <p:nvGrpSpPr>
          <p:cNvPr name="Group 16" id="16"/>
          <p:cNvGrpSpPr>
            <a:grpSpLocks noChangeAspect="true"/>
          </p:cNvGrpSpPr>
          <p:nvPr/>
        </p:nvGrpSpPr>
        <p:grpSpPr>
          <a:xfrm rot="0">
            <a:off x="2238051" y="8287388"/>
            <a:ext cx="114300" cy="114300"/>
            <a:chOff x="0" y="0"/>
            <a:chExt cx="114300" cy="114300"/>
          </a:xfrm>
        </p:grpSpPr>
        <p:sp>
          <p:nvSpPr>
            <p:cNvPr name="Freeform 17" id="17"/>
            <p:cNvSpPr/>
            <p:nvPr/>
          </p:nvSpPr>
          <p:spPr>
            <a:xfrm flipH="false" flipV="false" rot="0">
              <a:off x="0" y="0"/>
              <a:ext cx="114427" cy="114300"/>
            </a:xfrm>
            <a:custGeom>
              <a:avLst/>
              <a:gdLst/>
              <a:ahLst/>
              <a:cxnLst/>
              <a:rect r="r" b="b" t="t" l="l"/>
              <a:pathLst>
                <a:path h="114300" w="114427">
                  <a:moveTo>
                    <a:pt x="114300" y="57150"/>
                  </a:moveTo>
                  <a:cubicBezTo>
                    <a:pt x="114300" y="60960"/>
                    <a:pt x="113919" y="64643"/>
                    <a:pt x="113157" y="68326"/>
                  </a:cubicBezTo>
                  <a:lnTo>
                    <a:pt x="113157" y="68326"/>
                  </a:lnTo>
                  <a:lnTo>
                    <a:pt x="113157" y="68326"/>
                  </a:lnTo>
                  <a:cubicBezTo>
                    <a:pt x="112395" y="72009"/>
                    <a:pt x="111379" y="75565"/>
                    <a:pt x="109855" y="78994"/>
                  </a:cubicBezTo>
                  <a:lnTo>
                    <a:pt x="105410" y="77216"/>
                  </a:lnTo>
                  <a:lnTo>
                    <a:pt x="109855" y="78994"/>
                  </a:lnTo>
                  <a:cubicBezTo>
                    <a:pt x="108458" y="82423"/>
                    <a:pt x="106680" y="85725"/>
                    <a:pt x="104521" y="88900"/>
                  </a:cubicBezTo>
                  <a:lnTo>
                    <a:pt x="100584" y="86233"/>
                  </a:lnTo>
                  <a:lnTo>
                    <a:pt x="104521" y="88900"/>
                  </a:lnTo>
                  <a:cubicBezTo>
                    <a:pt x="102489" y="92075"/>
                    <a:pt x="100076" y="94869"/>
                    <a:pt x="97409" y="97536"/>
                  </a:cubicBezTo>
                  <a:lnTo>
                    <a:pt x="97409" y="97536"/>
                  </a:lnTo>
                  <a:lnTo>
                    <a:pt x="97409" y="97536"/>
                  </a:lnTo>
                  <a:cubicBezTo>
                    <a:pt x="94742" y="100203"/>
                    <a:pt x="91821" y="102616"/>
                    <a:pt x="88773" y="104648"/>
                  </a:cubicBezTo>
                  <a:lnTo>
                    <a:pt x="86106" y="100711"/>
                  </a:lnTo>
                  <a:lnTo>
                    <a:pt x="88773" y="104648"/>
                  </a:lnTo>
                  <a:cubicBezTo>
                    <a:pt x="85598" y="106680"/>
                    <a:pt x="82296" y="108458"/>
                    <a:pt x="78867" y="109982"/>
                  </a:cubicBezTo>
                  <a:lnTo>
                    <a:pt x="78867" y="109982"/>
                  </a:lnTo>
                  <a:lnTo>
                    <a:pt x="78867" y="109982"/>
                  </a:lnTo>
                  <a:cubicBezTo>
                    <a:pt x="75438" y="111379"/>
                    <a:pt x="71882" y="112522"/>
                    <a:pt x="68199" y="113284"/>
                  </a:cubicBezTo>
                  <a:lnTo>
                    <a:pt x="67310" y="108585"/>
                  </a:lnTo>
                  <a:lnTo>
                    <a:pt x="68199" y="113284"/>
                  </a:lnTo>
                  <a:cubicBezTo>
                    <a:pt x="64643" y="113919"/>
                    <a:pt x="60960" y="114300"/>
                    <a:pt x="57150" y="114300"/>
                  </a:cubicBezTo>
                  <a:lnTo>
                    <a:pt x="57150" y="114300"/>
                  </a:lnTo>
                  <a:lnTo>
                    <a:pt x="57150" y="114300"/>
                  </a:lnTo>
                  <a:cubicBezTo>
                    <a:pt x="53340" y="114300"/>
                    <a:pt x="49657" y="113919"/>
                    <a:pt x="45974" y="113157"/>
                  </a:cubicBezTo>
                  <a:lnTo>
                    <a:pt x="46863" y="108458"/>
                  </a:lnTo>
                  <a:lnTo>
                    <a:pt x="45974" y="113157"/>
                  </a:lnTo>
                  <a:cubicBezTo>
                    <a:pt x="42291" y="112395"/>
                    <a:pt x="38735" y="111379"/>
                    <a:pt x="35306" y="109855"/>
                  </a:cubicBezTo>
                  <a:lnTo>
                    <a:pt x="35306" y="109855"/>
                  </a:lnTo>
                  <a:lnTo>
                    <a:pt x="35306" y="109855"/>
                  </a:lnTo>
                  <a:cubicBezTo>
                    <a:pt x="31877" y="108458"/>
                    <a:pt x="28575" y="106680"/>
                    <a:pt x="25400" y="104521"/>
                  </a:cubicBezTo>
                  <a:lnTo>
                    <a:pt x="25400" y="104521"/>
                  </a:lnTo>
                  <a:lnTo>
                    <a:pt x="25400" y="104521"/>
                  </a:lnTo>
                  <a:cubicBezTo>
                    <a:pt x="22225" y="102489"/>
                    <a:pt x="19431" y="100076"/>
                    <a:pt x="16764" y="97409"/>
                  </a:cubicBezTo>
                  <a:lnTo>
                    <a:pt x="16764" y="97409"/>
                  </a:lnTo>
                  <a:lnTo>
                    <a:pt x="16764" y="97409"/>
                  </a:lnTo>
                  <a:cubicBezTo>
                    <a:pt x="14097" y="94869"/>
                    <a:pt x="11684" y="92075"/>
                    <a:pt x="9652" y="88900"/>
                  </a:cubicBezTo>
                  <a:lnTo>
                    <a:pt x="13589" y="86233"/>
                  </a:lnTo>
                  <a:lnTo>
                    <a:pt x="9652" y="88900"/>
                  </a:lnTo>
                  <a:cubicBezTo>
                    <a:pt x="7620" y="85725"/>
                    <a:pt x="5842" y="82423"/>
                    <a:pt x="4318" y="78994"/>
                  </a:cubicBezTo>
                  <a:lnTo>
                    <a:pt x="8763" y="77216"/>
                  </a:lnTo>
                  <a:lnTo>
                    <a:pt x="4318" y="78994"/>
                  </a:lnTo>
                  <a:cubicBezTo>
                    <a:pt x="2921" y="75565"/>
                    <a:pt x="1778" y="72009"/>
                    <a:pt x="1016" y="68326"/>
                  </a:cubicBezTo>
                  <a:lnTo>
                    <a:pt x="5715" y="67310"/>
                  </a:lnTo>
                  <a:lnTo>
                    <a:pt x="1143" y="68326"/>
                  </a:lnTo>
                  <a:cubicBezTo>
                    <a:pt x="381" y="64643"/>
                    <a:pt x="0" y="60960"/>
                    <a:pt x="0" y="57150"/>
                  </a:cubicBezTo>
                  <a:lnTo>
                    <a:pt x="4699" y="57150"/>
                  </a:lnTo>
                  <a:lnTo>
                    <a:pt x="0" y="57150"/>
                  </a:lnTo>
                  <a:cubicBezTo>
                    <a:pt x="0" y="53340"/>
                    <a:pt x="381" y="49657"/>
                    <a:pt x="1143" y="45974"/>
                  </a:cubicBezTo>
                  <a:lnTo>
                    <a:pt x="5842" y="46863"/>
                  </a:lnTo>
                  <a:lnTo>
                    <a:pt x="1143" y="45974"/>
                  </a:lnTo>
                  <a:cubicBezTo>
                    <a:pt x="1905" y="42291"/>
                    <a:pt x="2921" y="38735"/>
                    <a:pt x="4445" y="35306"/>
                  </a:cubicBezTo>
                  <a:lnTo>
                    <a:pt x="4445" y="35306"/>
                  </a:lnTo>
                  <a:lnTo>
                    <a:pt x="4445" y="35306"/>
                  </a:lnTo>
                  <a:cubicBezTo>
                    <a:pt x="5842" y="31750"/>
                    <a:pt x="7493" y="28575"/>
                    <a:pt x="9652" y="25400"/>
                  </a:cubicBezTo>
                  <a:lnTo>
                    <a:pt x="13589" y="28067"/>
                  </a:lnTo>
                  <a:lnTo>
                    <a:pt x="9652" y="25400"/>
                  </a:lnTo>
                  <a:cubicBezTo>
                    <a:pt x="11684" y="22225"/>
                    <a:pt x="14097" y="19431"/>
                    <a:pt x="16764" y="16764"/>
                  </a:cubicBezTo>
                  <a:lnTo>
                    <a:pt x="20193" y="20193"/>
                  </a:lnTo>
                  <a:lnTo>
                    <a:pt x="16764" y="16764"/>
                  </a:lnTo>
                  <a:cubicBezTo>
                    <a:pt x="19431" y="14097"/>
                    <a:pt x="22352" y="11684"/>
                    <a:pt x="25400" y="9652"/>
                  </a:cubicBezTo>
                  <a:lnTo>
                    <a:pt x="28067" y="13589"/>
                  </a:lnTo>
                  <a:lnTo>
                    <a:pt x="25400" y="9652"/>
                  </a:lnTo>
                  <a:cubicBezTo>
                    <a:pt x="28575" y="7620"/>
                    <a:pt x="31877" y="5842"/>
                    <a:pt x="35306" y="4318"/>
                  </a:cubicBezTo>
                  <a:lnTo>
                    <a:pt x="37084" y="8763"/>
                  </a:lnTo>
                  <a:lnTo>
                    <a:pt x="35306" y="4318"/>
                  </a:lnTo>
                  <a:cubicBezTo>
                    <a:pt x="38735" y="2921"/>
                    <a:pt x="42291" y="1778"/>
                    <a:pt x="45974" y="1016"/>
                  </a:cubicBezTo>
                  <a:lnTo>
                    <a:pt x="46990" y="5715"/>
                  </a:lnTo>
                  <a:lnTo>
                    <a:pt x="45974" y="1143"/>
                  </a:lnTo>
                  <a:cubicBezTo>
                    <a:pt x="49657" y="381"/>
                    <a:pt x="53340" y="0"/>
                    <a:pt x="57150" y="0"/>
                  </a:cubicBezTo>
                  <a:lnTo>
                    <a:pt x="57150" y="4826"/>
                  </a:lnTo>
                  <a:lnTo>
                    <a:pt x="57150" y="0"/>
                  </a:lnTo>
                  <a:cubicBezTo>
                    <a:pt x="60960" y="0"/>
                    <a:pt x="64643" y="381"/>
                    <a:pt x="68326" y="1143"/>
                  </a:cubicBezTo>
                  <a:lnTo>
                    <a:pt x="67310" y="5715"/>
                  </a:lnTo>
                  <a:lnTo>
                    <a:pt x="68326" y="1143"/>
                  </a:lnTo>
                  <a:cubicBezTo>
                    <a:pt x="72009" y="1905"/>
                    <a:pt x="75565" y="2921"/>
                    <a:pt x="78994" y="4445"/>
                  </a:cubicBezTo>
                  <a:lnTo>
                    <a:pt x="77216" y="8763"/>
                  </a:lnTo>
                  <a:lnTo>
                    <a:pt x="78994" y="4318"/>
                  </a:lnTo>
                  <a:cubicBezTo>
                    <a:pt x="82423" y="5715"/>
                    <a:pt x="85725" y="7493"/>
                    <a:pt x="88900" y="9652"/>
                  </a:cubicBezTo>
                  <a:lnTo>
                    <a:pt x="86233" y="13589"/>
                  </a:lnTo>
                  <a:lnTo>
                    <a:pt x="88900" y="9652"/>
                  </a:lnTo>
                  <a:cubicBezTo>
                    <a:pt x="92075" y="11684"/>
                    <a:pt x="94869" y="14097"/>
                    <a:pt x="97536" y="16764"/>
                  </a:cubicBezTo>
                  <a:lnTo>
                    <a:pt x="94107" y="20193"/>
                  </a:lnTo>
                  <a:lnTo>
                    <a:pt x="97536" y="16764"/>
                  </a:lnTo>
                  <a:cubicBezTo>
                    <a:pt x="100203" y="19431"/>
                    <a:pt x="102616" y="22352"/>
                    <a:pt x="104648" y="25400"/>
                  </a:cubicBezTo>
                  <a:lnTo>
                    <a:pt x="100711" y="28067"/>
                  </a:lnTo>
                  <a:lnTo>
                    <a:pt x="104648" y="25400"/>
                  </a:lnTo>
                  <a:cubicBezTo>
                    <a:pt x="106680" y="28575"/>
                    <a:pt x="108458" y="31877"/>
                    <a:pt x="109982" y="35306"/>
                  </a:cubicBezTo>
                  <a:lnTo>
                    <a:pt x="109982" y="35306"/>
                  </a:lnTo>
                  <a:lnTo>
                    <a:pt x="109982" y="35306"/>
                  </a:lnTo>
                  <a:cubicBezTo>
                    <a:pt x="111379" y="38735"/>
                    <a:pt x="112522" y="42291"/>
                    <a:pt x="113284" y="45974"/>
                  </a:cubicBezTo>
                  <a:lnTo>
                    <a:pt x="108585" y="46863"/>
                  </a:lnTo>
                  <a:lnTo>
                    <a:pt x="113284" y="45974"/>
                  </a:lnTo>
                  <a:cubicBezTo>
                    <a:pt x="114046" y="49657"/>
                    <a:pt x="114427" y="53340"/>
                    <a:pt x="114427" y="57150"/>
                  </a:cubicBezTo>
                  <a:lnTo>
                    <a:pt x="114427" y="57150"/>
                  </a:lnTo>
                  <a:lnTo>
                    <a:pt x="114427" y="57150"/>
                  </a:lnTo>
                  <a:moveTo>
                    <a:pt x="104902" y="57150"/>
                  </a:moveTo>
                  <a:lnTo>
                    <a:pt x="109601" y="57150"/>
                  </a:lnTo>
                  <a:lnTo>
                    <a:pt x="104902" y="57150"/>
                  </a:lnTo>
                  <a:cubicBezTo>
                    <a:pt x="104902" y="53975"/>
                    <a:pt x="104648" y="50927"/>
                    <a:pt x="104013" y="47879"/>
                  </a:cubicBezTo>
                  <a:cubicBezTo>
                    <a:pt x="103378" y="44831"/>
                    <a:pt x="102489" y="41783"/>
                    <a:pt x="101346" y="38989"/>
                  </a:cubicBezTo>
                  <a:lnTo>
                    <a:pt x="105791" y="37211"/>
                  </a:lnTo>
                  <a:lnTo>
                    <a:pt x="101346" y="38989"/>
                  </a:lnTo>
                  <a:cubicBezTo>
                    <a:pt x="100203" y="36068"/>
                    <a:pt x="98679" y="33401"/>
                    <a:pt x="96901" y="30734"/>
                  </a:cubicBezTo>
                  <a:lnTo>
                    <a:pt x="96901" y="30734"/>
                  </a:lnTo>
                  <a:lnTo>
                    <a:pt x="96901" y="30734"/>
                  </a:lnTo>
                  <a:cubicBezTo>
                    <a:pt x="95123" y="28194"/>
                    <a:pt x="93218" y="25781"/>
                    <a:pt x="90932" y="23495"/>
                  </a:cubicBezTo>
                  <a:lnTo>
                    <a:pt x="90932" y="23495"/>
                  </a:lnTo>
                  <a:lnTo>
                    <a:pt x="90932" y="23495"/>
                  </a:lnTo>
                  <a:cubicBezTo>
                    <a:pt x="88773" y="21336"/>
                    <a:pt x="86360" y="19304"/>
                    <a:pt x="83693" y="17526"/>
                  </a:cubicBezTo>
                  <a:cubicBezTo>
                    <a:pt x="81026" y="15748"/>
                    <a:pt x="78359" y="14351"/>
                    <a:pt x="75438" y="13081"/>
                  </a:cubicBezTo>
                  <a:cubicBezTo>
                    <a:pt x="72517" y="11811"/>
                    <a:pt x="69596" y="10922"/>
                    <a:pt x="66548" y="10414"/>
                  </a:cubicBezTo>
                  <a:lnTo>
                    <a:pt x="66548" y="10414"/>
                  </a:lnTo>
                  <a:lnTo>
                    <a:pt x="66548" y="10414"/>
                  </a:lnTo>
                  <a:cubicBezTo>
                    <a:pt x="63373" y="9779"/>
                    <a:pt x="60325" y="9525"/>
                    <a:pt x="57150" y="9525"/>
                  </a:cubicBezTo>
                  <a:cubicBezTo>
                    <a:pt x="53975" y="9525"/>
                    <a:pt x="50927" y="9779"/>
                    <a:pt x="47879" y="10414"/>
                  </a:cubicBezTo>
                  <a:lnTo>
                    <a:pt x="47879" y="10414"/>
                  </a:lnTo>
                  <a:lnTo>
                    <a:pt x="47879" y="10414"/>
                  </a:lnTo>
                  <a:cubicBezTo>
                    <a:pt x="44831" y="11049"/>
                    <a:pt x="41783" y="11938"/>
                    <a:pt x="38989" y="13081"/>
                  </a:cubicBezTo>
                  <a:lnTo>
                    <a:pt x="38989" y="13081"/>
                  </a:lnTo>
                  <a:lnTo>
                    <a:pt x="38989" y="13081"/>
                  </a:lnTo>
                  <a:cubicBezTo>
                    <a:pt x="36068" y="14224"/>
                    <a:pt x="33401" y="15748"/>
                    <a:pt x="30734" y="17526"/>
                  </a:cubicBezTo>
                  <a:cubicBezTo>
                    <a:pt x="28067" y="19304"/>
                    <a:pt x="25781" y="21209"/>
                    <a:pt x="23495" y="23495"/>
                  </a:cubicBezTo>
                  <a:lnTo>
                    <a:pt x="23495" y="23495"/>
                  </a:lnTo>
                  <a:lnTo>
                    <a:pt x="23495" y="23495"/>
                  </a:lnTo>
                  <a:cubicBezTo>
                    <a:pt x="21336" y="25654"/>
                    <a:pt x="19304" y="28067"/>
                    <a:pt x="17526" y="30734"/>
                  </a:cubicBezTo>
                  <a:lnTo>
                    <a:pt x="17526" y="30734"/>
                  </a:lnTo>
                  <a:lnTo>
                    <a:pt x="17526" y="30734"/>
                  </a:lnTo>
                  <a:cubicBezTo>
                    <a:pt x="15748" y="33274"/>
                    <a:pt x="14351" y="36068"/>
                    <a:pt x="13081" y="38989"/>
                  </a:cubicBezTo>
                  <a:lnTo>
                    <a:pt x="8763" y="37084"/>
                  </a:lnTo>
                  <a:lnTo>
                    <a:pt x="13208" y="38862"/>
                  </a:lnTo>
                  <a:cubicBezTo>
                    <a:pt x="12065" y="41783"/>
                    <a:pt x="11049" y="44704"/>
                    <a:pt x="10541" y="47752"/>
                  </a:cubicBezTo>
                  <a:cubicBezTo>
                    <a:pt x="10033" y="50800"/>
                    <a:pt x="9652" y="53975"/>
                    <a:pt x="9652" y="57023"/>
                  </a:cubicBezTo>
                  <a:lnTo>
                    <a:pt x="9652" y="57023"/>
                  </a:lnTo>
                  <a:lnTo>
                    <a:pt x="9652" y="57023"/>
                  </a:lnTo>
                  <a:cubicBezTo>
                    <a:pt x="9652" y="60198"/>
                    <a:pt x="9906" y="63246"/>
                    <a:pt x="10541" y="66294"/>
                  </a:cubicBezTo>
                  <a:lnTo>
                    <a:pt x="10541" y="66294"/>
                  </a:lnTo>
                  <a:lnTo>
                    <a:pt x="10541" y="66294"/>
                  </a:lnTo>
                  <a:cubicBezTo>
                    <a:pt x="11176" y="69342"/>
                    <a:pt x="12065" y="72390"/>
                    <a:pt x="13208" y="75184"/>
                  </a:cubicBezTo>
                  <a:cubicBezTo>
                    <a:pt x="14351" y="77978"/>
                    <a:pt x="15875" y="80772"/>
                    <a:pt x="17653" y="83439"/>
                  </a:cubicBezTo>
                  <a:lnTo>
                    <a:pt x="17653" y="83439"/>
                  </a:lnTo>
                  <a:lnTo>
                    <a:pt x="17653" y="83439"/>
                  </a:lnTo>
                  <a:cubicBezTo>
                    <a:pt x="19431" y="85979"/>
                    <a:pt x="21336" y="88392"/>
                    <a:pt x="23622" y="90678"/>
                  </a:cubicBezTo>
                  <a:lnTo>
                    <a:pt x="20193" y="94107"/>
                  </a:lnTo>
                  <a:lnTo>
                    <a:pt x="23622" y="90678"/>
                  </a:lnTo>
                  <a:cubicBezTo>
                    <a:pt x="25781" y="92837"/>
                    <a:pt x="28194" y="94869"/>
                    <a:pt x="30861" y="96647"/>
                  </a:cubicBezTo>
                  <a:lnTo>
                    <a:pt x="28194" y="100584"/>
                  </a:lnTo>
                  <a:lnTo>
                    <a:pt x="30861" y="96647"/>
                  </a:lnTo>
                  <a:cubicBezTo>
                    <a:pt x="33401" y="98425"/>
                    <a:pt x="36195" y="99822"/>
                    <a:pt x="39116" y="101092"/>
                  </a:cubicBezTo>
                  <a:lnTo>
                    <a:pt x="37338" y="105537"/>
                  </a:lnTo>
                  <a:lnTo>
                    <a:pt x="39116" y="101092"/>
                  </a:lnTo>
                  <a:cubicBezTo>
                    <a:pt x="42037" y="102235"/>
                    <a:pt x="44958" y="103251"/>
                    <a:pt x="48006" y="103759"/>
                  </a:cubicBezTo>
                  <a:cubicBezTo>
                    <a:pt x="51054" y="104267"/>
                    <a:pt x="54229" y="104648"/>
                    <a:pt x="57277" y="104648"/>
                  </a:cubicBezTo>
                  <a:lnTo>
                    <a:pt x="57277" y="109347"/>
                  </a:lnTo>
                  <a:lnTo>
                    <a:pt x="57277" y="104648"/>
                  </a:lnTo>
                  <a:cubicBezTo>
                    <a:pt x="60452" y="104648"/>
                    <a:pt x="63500" y="104394"/>
                    <a:pt x="66548" y="103759"/>
                  </a:cubicBezTo>
                  <a:cubicBezTo>
                    <a:pt x="69596" y="103124"/>
                    <a:pt x="72644" y="102235"/>
                    <a:pt x="75438" y="101092"/>
                  </a:cubicBezTo>
                  <a:lnTo>
                    <a:pt x="77216" y="105537"/>
                  </a:lnTo>
                  <a:lnTo>
                    <a:pt x="75438" y="101092"/>
                  </a:lnTo>
                  <a:cubicBezTo>
                    <a:pt x="78359" y="99949"/>
                    <a:pt x="81026" y="98425"/>
                    <a:pt x="83693" y="96647"/>
                  </a:cubicBezTo>
                  <a:cubicBezTo>
                    <a:pt x="86360" y="94869"/>
                    <a:pt x="88646" y="92964"/>
                    <a:pt x="90932" y="90678"/>
                  </a:cubicBezTo>
                  <a:lnTo>
                    <a:pt x="94361" y="94107"/>
                  </a:lnTo>
                  <a:lnTo>
                    <a:pt x="90932" y="90678"/>
                  </a:lnTo>
                  <a:cubicBezTo>
                    <a:pt x="93091" y="88519"/>
                    <a:pt x="95123" y="86106"/>
                    <a:pt x="96901" y="83439"/>
                  </a:cubicBezTo>
                  <a:lnTo>
                    <a:pt x="96901" y="83439"/>
                  </a:lnTo>
                  <a:lnTo>
                    <a:pt x="96901" y="83439"/>
                  </a:lnTo>
                  <a:cubicBezTo>
                    <a:pt x="98679" y="80899"/>
                    <a:pt x="100076" y="78105"/>
                    <a:pt x="101346" y="75184"/>
                  </a:cubicBezTo>
                  <a:lnTo>
                    <a:pt x="101346" y="75184"/>
                  </a:lnTo>
                  <a:lnTo>
                    <a:pt x="101346" y="75184"/>
                  </a:lnTo>
                  <a:cubicBezTo>
                    <a:pt x="102489" y="72263"/>
                    <a:pt x="103505" y="69342"/>
                    <a:pt x="104013" y="66294"/>
                  </a:cubicBezTo>
                  <a:lnTo>
                    <a:pt x="108712" y="67183"/>
                  </a:lnTo>
                  <a:lnTo>
                    <a:pt x="104013" y="66294"/>
                  </a:lnTo>
                  <a:cubicBezTo>
                    <a:pt x="104648" y="63246"/>
                    <a:pt x="104902" y="60071"/>
                    <a:pt x="104902" y="57023"/>
                  </a:cubicBezTo>
                  <a:close/>
                </a:path>
              </a:pathLst>
            </a:custGeom>
            <a:solidFill>
              <a:srgbClr val="000000"/>
            </a:solidFill>
          </p:spPr>
        </p:sp>
      </p:grpSp>
      <p:sp>
        <p:nvSpPr>
          <p:cNvPr name="Freeform 18" id="18"/>
          <p:cNvSpPr/>
          <p:nvPr/>
        </p:nvSpPr>
        <p:spPr>
          <a:xfrm flipH="false" flipV="false" rot="0">
            <a:off x="1247937" y="321297"/>
            <a:ext cx="1600200" cy="1589884"/>
          </a:xfrm>
          <a:custGeom>
            <a:avLst/>
            <a:gdLst/>
            <a:ahLst/>
            <a:cxnLst/>
            <a:rect r="r" b="b" t="t" l="l"/>
            <a:pathLst>
              <a:path h="1589884" w="1600200">
                <a:moveTo>
                  <a:pt x="0" y="0"/>
                </a:moveTo>
                <a:lnTo>
                  <a:pt x="1600200" y="0"/>
                </a:lnTo>
                <a:lnTo>
                  <a:pt x="1600200" y="1589885"/>
                </a:lnTo>
                <a:lnTo>
                  <a:pt x="0" y="1589885"/>
                </a:lnTo>
                <a:lnTo>
                  <a:pt x="0" y="0"/>
                </a:lnTo>
                <a:close/>
              </a:path>
            </a:pathLst>
          </a:custGeom>
          <a:blipFill>
            <a:blip r:embed="rId2"/>
            <a:stretch>
              <a:fillRect l="0" t="-49" r="0" b="0"/>
            </a:stretch>
          </a:blipFill>
        </p:spPr>
      </p:sp>
      <p:sp>
        <p:nvSpPr>
          <p:cNvPr name="Freeform 19" id="19"/>
          <p:cNvSpPr/>
          <p:nvPr/>
        </p:nvSpPr>
        <p:spPr>
          <a:xfrm flipH="false" flipV="false" rot="0">
            <a:off x="15504481" y="388258"/>
            <a:ext cx="1730054" cy="1657350"/>
          </a:xfrm>
          <a:custGeom>
            <a:avLst/>
            <a:gdLst/>
            <a:ahLst/>
            <a:cxnLst/>
            <a:rect r="r" b="b" t="t" l="l"/>
            <a:pathLst>
              <a:path h="1657350" w="1730054">
                <a:moveTo>
                  <a:pt x="0" y="0"/>
                </a:moveTo>
                <a:lnTo>
                  <a:pt x="1730054" y="0"/>
                </a:lnTo>
                <a:lnTo>
                  <a:pt x="1730054" y="1657350"/>
                </a:lnTo>
                <a:lnTo>
                  <a:pt x="0" y="1657350"/>
                </a:lnTo>
                <a:lnTo>
                  <a:pt x="0" y="0"/>
                </a:lnTo>
                <a:close/>
              </a:path>
            </a:pathLst>
          </a:custGeom>
          <a:blipFill>
            <a:blip r:embed="rId3"/>
            <a:stretch>
              <a:fillRect l="-202" t="0" r="0" b="0"/>
            </a:stretch>
          </a:blipFill>
        </p:spPr>
      </p:sp>
      <p:sp>
        <p:nvSpPr>
          <p:cNvPr name="TextBox 20" id="20"/>
          <p:cNvSpPr txBox="true"/>
          <p:nvPr/>
        </p:nvSpPr>
        <p:spPr>
          <a:xfrm rot="0">
            <a:off x="5572801" y="843124"/>
            <a:ext cx="7284730" cy="777030"/>
          </a:xfrm>
          <a:prstGeom prst="rect">
            <a:avLst/>
          </a:prstGeom>
        </p:spPr>
        <p:txBody>
          <a:bodyPr anchor="t" rtlCol="false" tIns="0" lIns="0" bIns="0" rIns="0">
            <a:spAutoFit/>
          </a:bodyPr>
          <a:lstStyle/>
          <a:p>
            <a:pPr algn="l">
              <a:lnSpc>
                <a:spcPts val="6299"/>
              </a:lnSpc>
            </a:pPr>
            <a:r>
              <a:rPr lang="en-US" b="true" sz="4500">
                <a:solidFill>
                  <a:srgbClr val="FF0000"/>
                </a:solidFill>
                <a:latin typeface="Roboto Bold"/>
                <a:ea typeface="Roboto Bold"/>
                <a:cs typeface="Roboto Bold"/>
                <a:sym typeface="Roboto Bold"/>
              </a:rPr>
              <a:t>PRESENTATION OVERVIEW</a:t>
            </a:r>
          </a:p>
        </p:txBody>
      </p:sp>
      <p:sp>
        <p:nvSpPr>
          <p:cNvPr name="TextBox 21" id="21"/>
          <p:cNvSpPr txBox="true"/>
          <p:nvPr/>
        </p:nvSpPr>
        <p:spPr>
          <a:xfrm rot="0">
            <a:off x="1828629" y="2083565"/>
            <a:ext cx="4855378" cy="2371258"/>
          </a:xfrm>
          <a:prstGeom prst="rect">
            <a:avLst/>
          </a:prstGeom>
        </p:spPr>
        <p:txBody>
          <a:bodyPr anchor="t" rtlCol="false" tIns="0" lIns="0" bIns="0" rIns="0">
            <a:spAutoFit/>
          </a:bodyPr>
          <a:lstStyle/>
          <a:p>
            <a:pPr algn="l">
              <a:lnSpc>
                <a:spcPts val="6450"/>
              </a:lnSpc>
            </a:pPr>
            <a:r>
              <a:rPr lang="en-US" b="true" sz="2700">
                <a:solidFill>
                  <a:srgbClr val="000000"/>
                </a:solidFill>
                <a:latin typeface="Cambria Bold"/>
                <a:ea typeface="Cambria Bold"/>
                <a:cs typeface="Cambria Bold"/>
                <a:sym typeface="Cambria Bold"/>
              </a:rPr>
              <a:t>Problem  Identification  Objective Implementation Methodology </a:t>
            </a:r>
          </a:p>
        </p:txBody>
      </p:sp>
      <p:sp>
        <p:nvSpPr>
          <p:cNvPr name="TextBox 22" id="22"/>
          <p:cNvSpPr txBox="true"/>
          <p:nvPr/>
        </p:nvSpPr>
        <p:spPr>
          <a:xfrm rot="0">
            <a:off x="2514429" y="4541015"/>
            <a:ext cx="6174981" cy="4009558"/>
          </a:xfrm>
          <a:prstGeom prst="rect">
            <a:avLst/>
          </a:prstGeom>
        </p:spPr>
        <p:txBody>
          <a:bodyPr anchor="t" rtlCol="false" tIns="0" lIns="0" bIns="0" rIns="0">
            <a:spAutoFit/>
          </a:bodyPr>
          <a:lstStyle/>
          <a:p>
            <a:pPr algn="l">
              <a:lnSpc>
                <a:spcPts val="6450"/>
              </a:lnSpc>
            </a:pPr>
            <a:r>
              <a:rPr lang="en-US" b="true" sz="2700">
                <a:solidFill>
                  <a:srgbClr val="000000"/>
                </a:solidFill>
                <a:latin typeface="Cambria Bold"/>
                <a:ea typeface="Cambria Bold"/>
                <a:cs typeface="Cambria Bold"/>
                <a:sym typeface="Cambria Bold"/>
              </a:rPr>
              <a:t>Module Description  Python Library Functions Used Flow diagram  Hardware and Software Requirements Implementation Level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7937" y="321297"/>
            <a:ext cx="1600200" cy="1589884"/>
          </a:xfrm>
          <a:custGeom>
            <a:avLst/>
            <a:gdLst/>
            <a:ahLst/>
            <a:cxnLst/>
            <a:rect r="r" b="b" t="t" l="l"/>
            <a:pathLst>
              <a:path h="1589884" w="1600200">
                <a:moveTo>
                  <a:pt x="0" y="0"/>
                </a:moveTo>
                <a:lnTo>
                  <a:pt x="1600200" y="0"/>
                </a:lnTo>
                <a:lnTo>
                  <a:pt x="1600200" y="1589885"/>
                </a:lnTo>
                <a:lnTo>
                  <a:pt x="0" y="1589885"/>
                </a:lnTo>
                <a:lnTo>
                  <a:pt x="0" y="0"/>
                </a:lnTo>
                <a:close/>
              </a:path>
            </a:pathLst>
          </a:custGeom>
          <a:blipFill>
            <a:blip r:embed="rId2"/>
            <a:stretch>
              <a:fillRect l="0" t="-49" r="0" b="0"/>
            </a:stretch>
          </a:blipFill>
        </p:spPr>
      </p:sp>
      <p:sp>
        <p:nvSpPr>
          <p:cNvPr name="Freeform 3" id="3"/>
          <p:cNvSpPr/>
          <p:nvPr/>
        </p:nvSpPr>
        <p:spPr>
          <a:xfrm flipH="false" flipV="false" rot="0">
            <a:off x="15504481" y="388258"/>
            <a:ext cx="1730054" cy="1657350"/>
          </a:xfrm>
          <a:custGeom>
            <a:avLst/>
            <a:gdLst/>
            <a:ahLst/>
            <a:cxnLst/>
            <a:rect r="r" b="b" t="t" l="l"/>
            <a:pathLst>
              <a:path h="1657350" w="1730054">
                <a:moveTo>
                  <a:pt x="0" y="0"/>
                </a:moveTo>
                <a:lnTo>
                  <a:pt x="1730054" y="0"/>
                </a:lnTo>
                <a:lnTo>
                  <a:pt x="1730054" y="1657350"/>
                </a:lnTo>
                <a:lnTo>
                  <a:pt x="0" y="1657350"/>
                </a:lnTo>
                <a:lnTo>
                  <a:pt x="0" y="0"/>
                </a:lnTo>
                <a:close/>
              </a:path>
            </a:pathLst>
          </a:custGeom>
          <a:blipFill>
            <a:blip r:embed="rId3"/>
            <a:stretch>
              <a:fillRect l="-202" t="0" r="0" b="0"/>
            </a:stretch>
          </a:blipFill>
        </p:spPr>
      </p:sp>
      <p:grpSp>
        <p:nvGrpSpPr>
          <p:cNvPr name="Group 4" id="4"/>
          <p:cNvGrpSpPr>
            <a:grpSpLocks noChangeAspect="true"/>
          </p:cNvGrpSpPr>
          <p:nvPr/>
        </p:nvGrpSpPr>
        <p:grpSpPr>
          <a:xfrm rot="0">
            <a:off x="361579" y="4125697"/>
            <a:ext cx="104775" cy="104775"/>
            <a:chOff x="0" y="0"/>
            <a:chExt cx="104775" cy="104775"/>
          </a:xfrm>
        </p:grpSpPr>
        <p:sp>
          <p:nvSpPr>
            <p:cNvPr name="Freeform 5" id="5"/>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sp>
        <p:nvSpPr>
          <p:cNvPr name="TextBox 6" id="6"/>
          <p:cNvSpPr txBox="true"/>
          <p:nvPr/>
        </p:nvSpPr>
        <p:spPr>
          <a:xfrm rot="0">
            <a:off x="1004221" y="9627451"/>
            <a:ext cx="714937" cy="320335"/>
          </a:xfrm>
          <a:prstGeom prst="rect">
            <a:avLst/>
          </a:prstGeom>
        </p:spPr>
        <p:txBody>
          <a:bodyPr anchor="t" rtlCol="false" tIns="0" lIns="0" bIns="0" rIns="0">
            <a:spAutoFit/>
          </a:bodyPr>
          <a:lstStyle/>
          <a:p>
            <a:pPr algn="l">
              <a:lnSpc>
                <a:spcPts val="2520"/>
              </a:lnSpc>
            </a:pPr>
            <a:r>
              <a:rPr lang="en-US" sz="1800">
                <a:solidFill>
                  <a:srgbClr val="8B8B8B"/>
                </a:solidFill>
                <a:latin typeface="Roboto"/>
                <a:ea typeface="Roboto"/>
                <a:cs typeface="Roboto"/>
                <a:sym typeface="Roboto"/>
              </a:rPr>
              <a:t>2/7/20</a:t>
            </a:r>
          </a:p>
        </p:txBody>
      </p:sp>
      <p:sp>
        <p:nvSpPr>
          <p:cNvPr name="TextBox 7" id="7"/>
          <p:cNvSpPr txBox="true"/>
          <p:nvPr/>
        </p:nvSpPr>
        <p:spPr>
          <a:xfrm rot="0">
            <a:off x="5157035" y="853773"/>
            <a:ext cx="7727328" cy="832009"/>
          </a:xfrm>
          <a:prstGeom prst="rect">
            <a:avLst/>
          </a:prstGeom>
        </p:spPr>
        <p:txBody>
          <a:bodyPr anchor="t" rtlCol="false" tIns="0" lIns="0" bIns="0" rIns="0">
            <a:spAutoFit/>
          </a:bodyPr>
          <a:lstStyle/>
          <a:p>
            <a:pPr algn="l">
              <a:lnSpc>
                <a:spcPts val="6719"/>
              </a:lnSpc>
            </a:pPr>
            <a:r>
              <a:rPr lang="en-US" b="true" sz="4800">
                <a:solidFill>
                  <a:srgbClr val="FF0066"/>
                </a:solidFill>
                <a:latin typeface="Roboto Bold"/>
                <a:ea typeface="Roboto Bold"/>
                <a:cs typeface="Roboto Bold"/>
                <a:sym typeface="Roboto Bold"/>
              </a:rPr>
              <a:t>PROBLEM IDENTIFICATION</a:t>
            </a:r>
          </a:p>
        </p:txBody>
      </p:sp>
      <p:sp>
        <p:nvSpPr>
          <p:cNvPr name="TextBox 8" id="8"/>
          <p:cNvSpPr txBox="true"/>
          <p:nvPr/>
        </p:nvSpPr>
        <p:spPr>
          <a:xfrm rot="0">
            <a:off x="639594" y="3917947"/>
            <a:ext cx="17991611" cy="1897342"/>
          </a:xfrm>
          <a:prstGeom prst="rect">
            <a:avLst/>
          </a:prstGeom>
        </p:spPr>
        <p:txBody>
          <a:bodyPr anchor="t" rtlCol="false" tIns="0" lIns="0" bIns="0" rIns="0">
            <a:spAutoFit/>
          </a:bodyPr>
          <a:lstStyle/>
          <a:p>
            <a:pPr algn="l">
              <a:lnSpc>
                <a:spcPts val="3750"/>
              </a:lnSpc>
            </a:pPr>
            <a:r>
              <a:rPr lang="en-US" sz="2700">
                <a:solidFill>
                  <a:srgbClr val="000000"/>
                </a:solidFill>
                <a:latin typeface="Roboto"/>
                <a:ea typeface="Roboto"/>
                <a:cs typeface="Roboto"/>
                <a:sym typeface="Roboto"/>
              </a:rPr>
              <a:t>The problem of bulk file renaming arises when users need to rename multiple files simultaneously, often to maintain consistency, improve organization, or adhere to specific naming conventions. Manually renaming a large number of files can be tedious, time-consuming, and error-prone. Therefore, the need for an automated solution or specialized software arises.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7937" y="321297"/>
            <a:ext cx="1600200" cy="1589884"/>
          </a:xfrm>
          <a:custGeom>
            <a:avLst/>
            <a:gdLst/>
            <a:ahLst/>
            <a:cxnLst/>
            <a:rect r="r" b="b" t="t" l="l"/>
            <a:pathLst>
              <a:path h="1589884" w="1600200">
                <a:moveTo>
                  <a:pt x="0" y="0"/>
                </a:moveTo>
                <a:lnTo>
                  <a:pt x="1600200" y="0"/>
                </a:lnTo>
                <a:lnTo>
                  <a:pt x="1600200" y="1589885"/>
                </a:lnTo>
                <a:lnTo>
                  <a:pt x="0" y="1589885"/>
                </a:lnTo>
                <a:lnTo>
                  <a:pt x="0" y="0"/>
                </a:lnTo>
                <a:close/>
              </a:path>
            </a:pathLst>
          </a:custGeom>
          <a:blipFill>
            <a:blip r:embed="rId2"/>
            <a:stretch>
              <a:fillRect l="0" t="-49" r="0" b="0"/>
            </a:stretch>
          </a:blipFill>
        </p:spPr>
      </p:sp>
      <p:sp>
        <p:nvSpPr>
          <p:cNvPr name="Freeform 3" id="3"/>
          <p:cNvSpPr/>
          <p:nvPr/>
        </p:nvSpPr>
        <p:spPr>
          <a:xfrm flipH="false" flipV="false" rot="0">
            <a:off x="15504481" y="388258"/>
            <a:ext cx="1730054" cy="1657350"/>
          </a:xfrm>
          <a:custGeom>
            <a:avLst/>
            <a:gdLst/>
            <a:ahLst/>
            <a:cxnLst/>
            <a:rect r="r" b="b" t="t" l="l"/>
            <a:pathLst>
              <a:path h="1657350" w="1730054">
                <a:moveTo>
                  <a:pt x="0" y="0"/>
                </a:moveTo>
                <a:lnTo>
                  <a:pt x="1730054" y="0"/>
                </a:lnTo>
                <a:lnTo>
                  <a:pt x="1730054" y="1657350"/>
                </a:lnTo>
                <a:lnTo>
                  <a:pt x="0" y="1657350"/>
                </a:lnTo>
                <a:lnTo>
                  <a:pt x="0" y="0"/>
                </a:lnTo>
                <a:close/>
              </a:path>
            </a:pathLst>
          </a:custGeom>
          <a:blipFill>
            <a:blip r:embed="rId3"/>
            <a:stretch>
              <a:fillRect l="-202" t="0" r="0" b="0"/>
            </a:stretch>
          </a:blipFill>
        </p:spPr>
      </p:sp>
      <p:grpSp>
        <p:nvGrpSpPr>
          <p:cNvPr name="Group 4" id="4"/>
          <p:cNvGrpSpPr>
            <a:grpSpLocks noChangeAspect="true"/>
          </p:cNvGrpSpPr>
          <p:nvPr/>
        </p:nvGrpSpPr>
        <p:grpSpPr>
          <a:xfrm rot="0">
            <a:off x="4529785" y="4619625"/>
            <a:ext cx="104775" cy="104775"/>
            <a:chOff x="0" y="0"/>
            <a:chExt cx="104775" cy="104775"/>
          </a:xfrm>
        </p:grpSpPr>
        <p:sp>
          <p:nvSpPr>
            <p:cNvPr name="Freeform 5" id="5"/>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sp>
        <p:nvSpPr>
          <p:cNvPr name="TextBox 6" id="6"/>
          <p:cNvSpPr txBox="true"/>
          <p:nvPr/>
        </p:nvSpPr>
        <p:spPr>
          <a:xfrm rot="0">
            <a:off x="7550287" y="808406"/>
            <a:ext cx="3405435" cy="832009"/>
          </a:xfrm>
          <a:prstGeom prst="rect">
            <a:avLst/>
          </a:prstGeom>
        </p:spPr>
        <p:txBody>
          <a:bodyPr anchor="t" rtlCol="false" tIns="0" lIns="0" bIns="0" rIns="0">
            <a:spAutoFit/>
          </a:bodyPr>
          <a:lstStyle/>
          <a:p>
            <a:pPr algn="l">
              <a:lnSpc>
                <a:spcPts val="6719"/>
              </a:lnSpc>
            </a:pPr>
            <a:r>
              <a:rPr lang="en-US" b="true" sz="4800">
                <a:solidFill>
                  <a:srgbClr val="FF0066"/>
                </a:solidFill>
                <a:latin typeface="Roboto Bold"/>
                <a:ea typeface="Roboto Bold"/>
                <a:cs typeface="Roboto Bold"/>
                <a:sym typeface="Roboto Bold"/>
              </a:rPr>
              <a:t>OBJECTIVE </a:t>
            </a:r>
          </a:p>
        </p:txBody>
      </p:sp>
      <p:sp>
        <p:nvSpPr>
          <p:cNvPr name="TextBox 7" id="7"/>
          <p:cNvSpPr txBox="true"/>
          <p:nvPr/>
        </p:nvSpPr>
        <p:spPr>
          <a:xfrm rot="0">
            <a:off x="4807801" y="4404379"/>
            <a:ext cx="10696680" cy="1421092"/>
          </a:xfrm>
          <a:prstGeom prst="rect">
            <a:avLst/>
          </a:prstGeom>
        </p:spPr>
        <p:txBody>
          <a:bodyPr anchor="t" rtlCol="false" tIns="0" lIns="0" bIns="0" rIns="0">
            <a:spAutoFit/>
          </a:bodyPr>
          <a:lstStyle/>
          <a:p>
            <a:pPr algn="l">
              <a:lnSpc>
                <a:spcPts val="3750"/>
              </a:lnSpc>
            </a:pPr>
            <a:r>
              <a:rPr lang="en-US" sz="2700">
                <a:solidFill>
                  <a:srgbClr val="000000"/>
                </a:solidFill>
                <a:latin typeface="Roboto"/>
                <a:ea typeface="Roboto"/>
                <a:cs typeface="Roboto"/>
                <a:sym typeface="Roboto"/>
              </a:rPr>
              <a:t>The objective of a bulk file renamer is to automate the process of renaming multiple files simultaneously, based on specified criteria or rules. The primary goals of implementing a bulk file renamer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7937" y="321297"/>
            <a:ext cx="1600200" cy="1589884"/>
          </a:xfrm>
          <a:custGeom>
            <a:avLst/>
            <a:gdLst/>
            <a:ahLst/>
            <a:cxnLst/>
            <a:rect r="r" b="b" t="t" l="l"/>
            <a:pathLst>
              <a:path h="1589884" w="1600200">
                <a:moveTo>
                  <a:pt x="0" y="0"/>
                </a:moveTo>
                <a:lnTo>
                  <a:pt x="1600200" y="0"/>
                </a:lnTo>
                <a:lnTo>
                  <a:pt x="1600200" y="1589885"/>
                </a:lnTo>
                <a:lnTo>
                  <a:pt x="0" y="1589885"/>
                </a:lnTo>
                <a:lnTo>
                  <a:pt x="0" y="0"/>
                </a:lnTo>
                <a:close/>
              </a:path>
            </a:pathLst>
          </a:custGeom>
          <a:blipFill>
            <a:blip r:embed="rId2"/>
            <a:stretch>
              <a:fillRect l="0" t="-49" r="0" b="0"/>
            </a:stretch>
          </a:blipFill>
        </p:spPr>
      </p:sp>
      <p:sp>
        <p:nvSpPr>
          <p:cNvPr name="Freeform 3" id="3"/>
          <p:cNvSpPr/>
          <p:nvPr/>
        </p:nvSpPr>
        <p:spPr>
          <a:xfrm flipH="false" flipV="false" rot="0">
            <a:off x="15504481" y="388258"/>
            <a:ext cx="1730054" cy="1657350"/>
          </a:xfrm>
          <a:custGeom>
            <a:avLst/>
            <a:gdLst/>
            <a:ahLst/>
            <a:cxnLst/>
            <a:rect r="r" b="b" t="t" l="l"/>
            <a:pathLst>
              <a:path h="1657350" w="1730054">
                <a:moveTo>
                  <a:pt x="0" y="0"/>
                </a:moveTo>
                <a:lnTo>
                  <a:pt x="1730054" y="0"/>
                </a:lnTo>
                <a:lnTo>
                  <a:pt x="1730054" y="1657350"/>
                </a:lnTo>
                <a:lnTo>
                  <a:pt x="0" y="1657350"/>
                </a:lnTo>
                <a:lnTo>
                  <a:pt x="0" y="0"/>
                </a:lnTo>
                <a:close/>
              </a:path>
            </a:pathLst>
          </a:custGeom>
          <a:blipFill>
            <a:blip r:embed="rId3"/>
            <a:stretch>
              <a:fillRect l="-202" t="0" r="0" b="0"/>
            </a:stretch>
          </a:blipFill>
        </p:spPr>
      </p:sp>
      <p:grpSp>
        <p:nvGrpSpPr>
          <p:cNvPr name="Group 4" id="4"/>
          <p:cNvGrpSpPr>
            <a:grpSpLocks noChangeAspect="true"/>
          </p:cNvGrpSpPr>
          <p:nvPr/>
        </p:nvGrpSpPr>
        <p:grpSpPr>
          <a:xfrm rot="0">
            <a:off x="5438966" y="3279686"/>
            <a:ext cx="104775" cy="104775"/>
            <a:chOff x="0" y="0"/>
            <a:chExt cx="104775" cy="104775"/>
          </a:xfrm>
        </p:grpSpPr>
        <p:sp>
          <p:nvSpPr>
            <p:cNvPr name="Freeform 5" id="5"/>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6" id="6"/>
          <p:cNvGrpSpPr>
            <a:grpSpLocks noChangeAspect="true"/>
          </p:cNvGrpSpPr>
          <p:nvPr/>
        </p:nvGrpSpPr>
        <p:grpSpPr>
          <a:xfrm rot="0">
            <a:off x="5375462" y="4556122"/>
            <a:ext cx="231772" cy="320592"/>
            <a:chOff x="0" y="0"/>
            <a:chExt cx="231775" cy="320586"/>
          </a:xfrm>
        </p:grpSpPr>
        <p:sp>
          <p:nvSpPr>
            <p:cNvPr name="Freeform 7" id="7"/>
            <p:cNvSpPr/>
            <p:nvPr/>
          </p:nvSpPr>
          <p:spPr>
            <a:xfrm flipH="false" flipV="false" rot="0">
              <a:off x="63881" y="152527"/>
              <a:ext cx="104394" cy="104394"/>
            </a:xfrm>
            <a:custGeom>
              <a:avLst/>
              <a:gdLst/>
              <a:ahLst/>
              <a:cxnLst/>
              <a:rect r="r" b="b" t="t" l="l"/>
              <a:pathLst>
                <a:path h="104394" w="104394">
                  <a:moveTo>
                    <a:pt x="104394" y="52197"/>
                  </a:moveTo>
                  <a:cubicBezTo>
                    <a:pt x="104394" y="55626"/>
                    <a:pt x="104013" y="59055"/>
                    <a:pt x="103378" y="62357"/>
                  </a:cubicBezTo>
                  <a:cubicBezTo>
                    <a:pt x="102743" y="65659"/>
                    <a:pt x="101727" y="68961"/>
                    <a:pt x="100457" y="72136"/>
                  </a:cubicBezTo>
                  <a:cubicBezTo>
                    <a:pt x="99187" y="75311"/>
                    <a:pt x="97536" y="78359"/>
                    <a:pt x="95631" y="81153"/>
                  </a:cubicBezTo>
                  <a:cubicBezTo>
                    <a:pt x="93726" y="83947"/>
                    <a:pt x="91567" y="86614"/>
                    <a:pt x="89154" y="89154"/>
                  </a:cubicBezTo>
                  <a:cubicBezTo>
                    <a:pt x="86741" y="91694"/>
                    <a:pt x="84074" y="93726"/>
                    <a:pt x="81153" y="95631"/>
                  </a:cubicBezTo>
                  <a:cubicBezTo>
                    <a:pt x="78232" y="97536"/>
                    <a:pt x="75311" y="99187"/>
                    <a:pt x="72136" y="100457"/>
                  </a:cubicBezTo>
                  <a:cubicBezTo>
                    <a:pt x="68961" y="101727"/>
                    <a:pt x="65659" y="102743"/>
                    <a:pt x="62357" y="103378"/>
                  </a:cubicBezTo>
                  <a:cubicBezTo>
                    <a:pt x="59055" y="104013"/>
                    <a:pt x="55626" y="104394"/>
                    <a:pt x="52197" y="104394"/>
                  </a:cubicBezTo>
                  <a:cubicBezTo>
                    <a:pt x="48768" y="104394"/>
                    <a:pt x="45339" y="104013"/>
                    <a:pt x="42037" y="103378"/>
                  </a:cubicBezTo>
                  <a:cubicBezTo>
                    <a:pt x="38735" y="102743"/>
                    <a:pt x="35433" y="101727"/>
                    <a:pt x="32258" y="100457"/>
                  </a:cubicBezTo>
                  <a:cubicBezTo>
                    <a:pt x="29083" y="99187"/>
                    <a:pt x="26035" y="97536"/>
                    <a:pt x="23241" y="95631"/>
                  </a:cubicBezTo>
                  <a:cubicBezTo>
                    <a:pt x="20447" y="93726"/>
                    <a:pt x="17780" y="91567"/>
                    <a:pt x="15240" y="89154"/>
                  </a:cubicBezTo>
                  <a:cubicBezTo>
                    <a:pt x="12700" y="86741"/>
                    <a:pt x="10668" y="84074"/>
                    <a:pt x="8763" y="81153"/>
                  </a:cubicBezTo>
                  <a:cubicBezTo>
                    <a:pt x="6858" y="78232"/>
                    <a:pt x="5207" y="75311"/>
                    <a:pt x="3937" y="72136"/>
                  </a:cubicBezTo>
                  <a:cubicBezTo>
                    <a:pt x="2667" y="68961"/>
                    <a:pt x="1651" y="65659"/>
                    <a:pt x="1016" y="62357"/>
                  </a:cubicBezTo>
                  <a:cubicBezTo>
                    <a:pt x="381" y="59055"/>
                    <a:pt x="0" y="55626"/>
                    <a:pt x="0" y="52197"/>
                  </a:cubicBezTo>
                  <a:cubicBezTo>
                    <a:pt x="0" y="48768"/>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sp>
          <p:nvSpPr>
            <p:cNvPr name="Freeform 8" id="8"/>
            <p:cNvSpPr/>
            <p:nvPr/>
          </p:nvSpPr>
          <p:spPr>
            <a:xfrm flipH="false" flipV="false" rot="0">
              <a:off x="63500" y="636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588" y="75311"/>
                    <a:pt x="4318" y="72136"/>
                  </a:cubicBezTo>
                  <a:cubicBezTo>
                    <a:pt x="3048" y="68961"/>
                    <a:pt x="2032" y="65659"/>
                    <a:pt x="1397" y="62357"/>
                  </a:cubicBezTo>
                  <a:cubicBezTo>
                    <a:pt x="762"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9" id="9"/>
          <p:cNvGrpSpPr>
            <a:grpSpLocks noChangeAspect="true"/>
          </p:cNvGrpSpPr>
          <p:nvPr/>
        </p:nvGrpSpPr>
        <p:grpSpPr>
          <a:xfrm rot="0">
            <a:off x="5438966" y="7149465"/>
            <a:ext cx="104775" cy="104775"/>
            <a:chOff x="0" y="0"/>
            <a:chExt cx="104775" cy="104775"/>
          </a:xfrm>
        </p:grpSpPr>
        <p:sp>
          <p:nvSpPr>
            <p:cNvPr name="Freeform 10" id="10"/>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11" id="11"/>
          <p:cNvGrpSpPr>
            <a:grpSpLocks noChangeAspect="true"/>
          </p:cNvGrpSpPr>
          <p:nvPr/>
        </p:nvGrpSpPr>
        <p:grpSpPr>
          <a:xfrm rot="0">
            <a:off x="5375462" y="8480422"/>
            <a:ext cx="231772" cy="266062"/>
            <a:chOff x="0" y="0"/>
            <a:chExt cx="231775" cy="266065"/>
          </a:xfrm>
        </p:grpSpPr>
        <p:sp>
          <p:nvSpPr>
            <p:cNvPr name="Freeform 12" id="12"/>
            <p:cNvSpPr/>
            <p:nvPr/>
          </p:nvSpPr>
          <p:spPr>
            <a:xfrm flipH="false" flipV="false" rot="0">
              <a:off x="63500" y="98044"/>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588" y="75311"/>
                    <a:pt x="4318" y="72136"/>
                  </a:cubicBezTo>
                  <a:cubicBezTo>
                    <a:pt x="3048" y="68961"/>
                    <a:pt x="2032" y="65659"/>
                    <a:pt x="1397" y="62357"/>
                  </a:cubicBezTo>
                  <a:cubicBezTo>
                    <a:pt x="762" y="59055"/>
                    <a:pt x="0" y="55626"/>
                    <a:pt x="0" y="52197"/>
                  </a:cubicBezTo>
                  <a:cubicBezTo>
                    <a:pt x="0" y="48768"/>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sp>
          <p:nvSpPr>
            <p:cNvPr name="Freeform 13" id="13"/>
            <p:cNvSpPr/>
            <p:nvPr/>
          </p:nvSpPr>
          <p:spPr>
            <a:xfrm flipH="false" flipV="false" rot="0">
              <a:off x="63500" y="636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588" y="75311"/>
                    <a:pt x="4318" y="72136"/>
                  </a:cubicBezTo>
                  <a:cubicBezTo>
                    <a:pt x="3048" y="68961"/>
                    <a:pt x="2032" y="65659"/>
                    <a:pt x="1397" y="62357"/>
                  </a:cubicBezTo>
                  <a:cubicBezTo>
                    <a:pt x="762"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sp>
        <p:nvSpPr>
          <p:cNvPr name="TextBox 14" id="14"/>
          <p:cNvSpPr txBox="true"/>
          <p:nvPr/>
        </p:nvSpPr>
        <p:spPr>
          <a:xfrm rot="0">
            <a:off x="4237149" y="499224"/>
            <a:ext cx="9814779" cy="1460659"/>
          </a:xfrm>
          <a:prstGeom prst="rect">
            <a:avLst/>
          </a:prstGeom>
        </p:spPr>
        <p:txBody>
          <a:bodyPr anchor="t" rtlCol="false" tIns="0" lIns="0" bIns="0" rIns="0">
            <a:spAutoFit/>
          </a:bodyPr>
          <a:lstStyle/>
          <a:p>
            <a:pPr algn="ctr">
              <a:lnSpc>
                <a:spcPts val="5702"/>
              </a:lnSpc>
            </a:pPr>
            <a:r>
              <a:rPr lang="en-US" b="true" sz="4800">
                <a:solidFill>
                  <a:srgbClr val="0000FF"/>
                </a:solidFill>
                <a:latin typeface="Roboto Bold"/>
                <a:ea typeface="Roboto Bold"/>
                <a:cs typeface="Roboto Bold"/>
                <a:sym typeface="Roboto Bold"/>
              </a:rPr>
              <a:t>IMPLEMENTATION METHODLOGY </a:t>
            </a:r>
            <a:r>
              <a:rPr lang="en-US" b="true" sz="4800">
                <a:solidFill>
                  <a:srgbClr val="FF0066"/>
                </a:solidFill>
                <a:latin typeface="Roboto Bold"/>
                <a:ea typeface="Roboto Bold"/>
                <a:cs typeface="Roboto Bold"/>
                <a:sym typeface="Roboto Bold"/>
              </a:rPr>
              <a:t>MODULE DESCRIPTION</a:t>
            </a:r>
          </a:p>
        </p:txBody>
      </p:sp>
      <p:sp>
        <p:nvSpPr>
          <p:cNvPr name="TextBox 15" id="15"/>
          <p:cNvSpPr txBox="true"/>
          <p:nvPr/>
        </p:nvSpPr>
        <p:spPr>
          <a:xfrm rot="0">
            <a:off x="2589543" y="2283266"/>
            <a:ext cx="2596086" cy="466220"/>
          </a:xfrm>
          <a:prstGeom prst="rect">
            <a:avLst/>
          </a:prstGeom>
        </p:spPr>
        <p:txBody>
          <a:bodyPr anchor="t" rtlCol="false" tIns="0" lIns="0" bIns="0" rIns="0">
            <a:spAutoFit/>
          </a:bodyPr>
          <a:lstStyle/>
          <a:p>
            <a:pPr algn="l">
              <a:lnSpc>
                <a:spcPts val="3779"/>
              </a:lnSpc>
            </a:pPr>
            <a:r>
              <a:rPr lang="en-US" b="true" sz="2700">
                <a:solidFill>
                  <a:srgbClr val="000000"/>
                </a:solidFill>
                <a:latin typeface="Roboto Bold"/>
                <a:ea typeface="Roboto Bold"/>
                <a:cs typeface="Roboto Bold"/>
                <a:sym typeface="Roboto Bold"/>
              </a:rPr>
              <a:t>INPUT MODULE:</a:t>
            </a:r>
          </a:p>
        </p:txBody>
      </p:sp>
      <p:sp>
        <p:nvSpPr>
          <p:cNvPr name="TextBox 16" id="16"/>
          <p:cNvSpPr txBox="true"/>
          <p:nvPr/>
        </p:nvSpPr>
        <p:spPr>
          <a:xfrm rot="0">
            <a:off x="5716972" y="3071936"/>
            <a:ext cx="9233745" cy="2748103"/>
          </a:xfrm>
          <a:prstGeom prst="rect">
            <a:avLst/>
          </a:prstGeom>
        </p:spPr>
        <p:txBody>
          <a:bodyPr anchor="t" rtlCol="false" tIns="0" lIns="0" bIns="0" rIns="0">
            <a:spAutoFit/>
          </a:bodyPr>
          <a:lstStyle/>
          <a:p>
            <a:pPr algn="l">
              <a:lnSpc>
                <a:spcPts val="3750"/>
              </a:lnSpc>
            </a:pPr>
            <a:r>
              <a:rPr lang="en-US" sz="2700">
                <a:solidFill>
                  <a:srgbClr val="000000"/>
                </a:solidFill>
                <a:latin typeface="Roboto"/>
                <a:ea typeface="Roboto"/>
                <a:cs typeface="Roboto"/>
                <a:sym typeface="Roboto"/>
              </a:rPr>
              <a:t>Responsible for collecting user input, such as the directory path containing the files to be renamed and the renaming criteria.</a:t>
            </a:r>
          </a:p>
          <a:p>
            <a:pPr algn="l">
              <a:lnSpc>
                <a:spcPts val="2351"/>
              </a:lnSpc>
            </a:pPr>
            <a:r>
              <a:rPr lang="en-US" sz="2700">
                <a:solidFill>
                  <a:srgbClr val="000000"/>
                </a:solidFill>
                <a:latin typeface="Roboto"/>
                <a:ea typeface="Roboto"/>
                <a:cs typeface="Roboto"/>
                <a:sym typeface="Roboto"/>
              </a:rPr>
              <a:t>Handles input validation to ensure that the provided</a:t>
            </a:r>
          </a:p>
          <a:p>
            <a:pPr algn="l">
              <a:lnSpc>
                <a:spcPts val="5148"/>
              </a:lnSpc>
            </a:pPr>
            <a:r>
              <a:rPr lang="en-US" sz="2700">
                <a:solidFill>
                  <a:srgbClr val="000000"/>
                </a:solidFill>
                <a:latin typeface="Roboto"/>
                <a:ea typeface="Roboto"/>
                <a:cs typeface="Roboto"/>
                <a:sym typeface="Roboto"/>
              </a:rPr>
              <a:t>parameters are valid and appropriate for the renaming</a:t>
            </a:r>
          </a:p>
          <a:p>
            <a:pPr algn="l">
              <a:lnSpc>
                <a:spcPts val="2351"/>
              </a:lnSpc>
            </a:pPr>
            <a:r>
              <a:rPr lang="en-US" sz="2700">
                <a:solidFill>
                  <a:srgbClr val="000000"/>
                </a:solidFill>
                <a:latin typeface="Roboto"/>
                <a:ea typeface="Roboto"/>
                <a:cs typeface="Roboto"/>
                <a:sym typeface="Roboto"/>
              </a:rPr>
              <a:t>operation.</a:t>
            </a:r>
          </a:p>
        </p:txBody>
      </p:sp>
      <p:sp>
        <p:nvSpPr>
          <p:cNvPr name="TextBox 17" id="17"/>
          <p:cNvSpPr txBox="true"/>
          <p:nvPr/>
        </p:nvSpPr>
        <p:spPr>
          <a:xfrm rot="0">
            <a:off x="2589543" y="5867295"/>
            <a:ext cx="4652562" cy="751970"/>
          </a:xfrm>
          <a:prstGeom prst="rect">
            <a:avLst/>
          </a:prstGeom>
        </p:spPr>
        <p:txBody>
          <a:bodyPr anchor="t" rtlCol="false" tIns="0" lIns="0" bIns="0" rIns="0">
            <a:spAutoFit/>
          </a:bodyPr>
          <a:lstStyle/>
          <a:p>
            <a:pPr algn="l">
              <a:lnSpc>
                <a:spcPts val="6750"/>
              </a:lnSpc>
            </a:pPr>
            <a:r>
              <a:rPr lang="en-US" b="true" sz="2700">
                <a:solidFill>
                  <a:srgbClr val="000000"/>
                </a:solidFill>
                <a:latin typeface="Roboto Bold"/>
                <a:ea typeface="Roboto Bold"/>
                <a:cs typeface="Roboto Bold"/>
                <a:sym typeface="Roboto Bold"/>
              </a:rPr>
              <a:t>RENAMEING LOGIC MODULE:</a:t>
            </a:r>
          </a:p>
        </p:txBody>
      </p:sp>
      <p:sp>
        <p:nvSpPr>
          <p:cNvPr name="TextBox 18" id="18"/>
          <p:cNvSpPr txBox="true"/>
          <p:nvPr/>
        </p:nvSpPr>
        <p:spPr>
          <a:xfrm rot="0">
            <a:off x="5716972" y="6760740"/>
            <a:ext cx="11319929" cy="2508867"/>
          </a:xfrm>
          <a:prstGeom prst="rect">
            <a:avLst/>
          </a:prstGeom>
        </p:spPr>
        <p:txBody>
          <a:bodyPr anchor="t" rtlCol="false" tIns="0" lIns="0" bIns="0" rIns="0">
            <a:spAutoFit/>
          </a:bodyPr>
          <a:lstStyle/>
          <a:p>
            <a:pPr algn="l">
              <a:lnSpc>
                <a:spcPts val="5670"/>
              </a:lnSpc>
            </a:pPr>
            <a:r>
              <a:rPr lang="en-US" sz="2700">
                <a:solidFill>
                  <a:srgbClr val="000000"/>
                </a:solidFill>
                <a:latin typeface="Roboto"/>
                <a:ea typeface="Roboto"/>
                <a:cs typeface="Roboto"/>
                <a:sym typeface="Roboto"/>
              </a:rPr>
              <a:t>Handles potential errors that may occur during the</a:t>
            </a:r>
          </a:p>
          <a:p>
            <a:pPr algn="l">
              <a:lnSpc>
                <a:spcPts val="1830"/>
              </a:lnSpc>
            </a:pPr>
            <a:r>
              <a:rPr lang="en-US" sz="2700">
                <a:solidFill>
                  <a:srgbClr val="000000"/>
                </a:solidFill>
                <a:latin typeface="Roboto"/>
                <a:ea typeface="Roboto"/>
                <a:cs typeface="Roboto"/>
                <a:sym typeface="Roboto"/>
              </a:rPr>
              <a:t>renaming process, such as file conflicts, permission</a:t>
            </a:r>
          </a:p>
          <a:p>
            <a:pPr algn="l">
              <a:lnSpc>
                <a:spcPts val="5670"/>
              </a:lnSpc>
            </a:pPr>
            <a:r>
              <a:rPr lang="en-US" sz="2700">
                <a:solidFill>
                  <a:srgbClr val="000000"/>
                </a:solidFill>
                <a:latin typeface="Roboto"/>
                <a:ea typeface="Roboto"/>
                <a:cs typeface="Roboto"/>
                <a:sym typeface="Roboto"/>
              </a:rPr>
              <a:t>issues, or invalid input.</a:t>
            </a:r>
          </a:p>
          <a:p>
            <a:pPr algn="l">
              <a:lnSpc>
                <a:spcPts val="1350"/>
              </a:lnSpc>
            </a:pPr>
            <a:r>
              <a:rPr lang="en-US" sz="2700">
                <a:solidFill>
                  <a:srgbClr val="000000"/>
                </a:solidFill>
                <a:latin typeface="Roboto"/>
                <a:ea typeface="Roboto"/>
                <a:cs typeface="Roboto"/>
                <a:sym typeface="Roboto"/>
              </a:rPr>
              <a:t>Provides robust error-handling mechanisms to ensure graceful handling</a:t>
            </a:r>
          </a:p>
          <a:p>
            <a:pPr algn="l">
              <a:lnSpc>
                <a:spcPts val="6150"/>
              </a:lnSpc>
            </a:pPr>
            <a:r>
              <a:rPr lang="en-US" sz="2700">
                <a:solidFill>
                  <a:srgbClr val="000000"/>
                </a:solidFill>
                <a:latin typeface="Roboto"/>
                <a:ea typeface="Roboto"/>
                <a:cs typeface="Roboto"/>
                <a:sym typeface="Roboto"/>
              </a:rPr>
              <a:t>of errors without interrupting the renaming process.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7937" y="321297"/>
            <a:ext cx="1600200" cy="1589884"/>
          </a:xfrm>
          <a:custGeom>
            <a:avLst/>
            <a:gdLst/>
            <a:ahLst/>
            <a:cxnLst/>
            <a:rect r="r" b="b" t="t" l="l"/>
            <a:pathLst>
              <a:path h="1589884" w="1600200">
                <a:moveTo>
                  <a:pt x="0" y="0"/>
                </a:moveTo>
                <a:lnTo>
                  <a:pt x="1600200" y="0"/>
                </a:lnTo>
                <a:lnTo>
                  <a:pt x="1600200" y="1589885"/>
                </a:lnTo>
                <a:lnTo>
                  <a:pt x="0" y="1589885"/>
                </a:lnTo>
                <a:lnTo>
                  <a:pt x="0" y="0"/>
                </a:lnTo>
                <a:close/>
              </a:path>
            </a:pathLst>
          </a:custGeom>
          <a:blipFill>
            <a:blip r:embed="rId2"/>
            <a:stretch>
              <a:fillRect l="0" t="-49" r="0" b="0"/>
            </a:stretch>
          </a:blipFill>
        </p:spPr>
      </p:sp>
      <p:sp>
        <p:nvSpPr>
          <p:cNvPr name="Freeform 3" id="3"/>
          <p:cNvSpPr/>
          <p:nvPr/>
        </p:nvSpPr>
        <p:spPr>
          <a:xfrm flipH="false" flipV="false" rot="0">
            <a:off x="15504481" y="388258"/>
            <a:ext cx="1730054" cy="1657350"/>
          </a:xfrm>
          <a:custGeom>
            <a:avLst/>
            <a:gdLst/>
            <a:ahLst/>
            <a:cxnLst/>
            <a:rect r="r" b="b" t="t" l="l"/>
            <a:pathLst>
              <a:path h="1657350" w="1730054">
                <a:moveTo>
                  <a:pt x="0" y="0"/>
                </a:moveTo>
                <a:lnTo>
                  <a:pt x="1730054" y="0"/>
                </a:lnTo>
                <a:lnTo>
                  <a:pt x="1730054" y="1657350"/>
                </a:lnTo>
                <a:lnTo>
                  <a:pt x="0" y="1657350"/>
                </a:lnTo>
                <a:lnTo>
                  <a:pt x="0" y="0"/>
                </a:lnTo>
                <a:close/>
              </a:path>
            </a:pathLst>
          </a:custGeom>
          <a:blipFill>
            <a:blip r:embed="rId3"/>
            <a:stretch>
              <a:fillRect l="-202" t="0" r="0" b="0"/>
            </a:stretch>
          </a:blipFill>
        </p:spPr>
      </p:sp>
      <p:grpSp>
        <p:nvGrpSpPr>
          <p:cNvPr name="Group 4" id="4"/>
          <p:cNvGrpSpPr>
            <a:grpSpLocks noChangeAspect="true"/>
          </p:cNvGrpSpPr>
          <p:nvPr/>
        </p:nvGrpSpPr>
        <p:grpSpPr>
          <a:xfrm rot="0">
            <a:off x="3959200" y="4388358"/>
            <a:ext cx="104775" cy="104775"/>
            <a:chOff x="0" y="0"/>
            <a:chExt cx="104775" cy="104775"/>
          </a:xfrm>
        </p:grpSpPr>
        <p:sp>
          <p:nvSpPr>
            <p:cNvPr name="Freeform 5" id="5"/>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6" id="6"/>
          <p:cNvGrpSpPr>
            <a:grpSpLocks noChangeAspect="true"/>
          </p:cNvGrpSpPr>
          <p:nvPr/>
        </p:nvGrpSpPr>
        <p:grpSpPr>
          <a:xfrm rot="0">
            <a:off x="3959200" y="4864608"/>
            <a:ext cx="104775" cy="104775"/>
            <a:chOff x="0" y="0"/>
            <a:chExt cx="104775" cy="104775"/>
          </a:xfrm>
        </p:grpSpPr>
        <p:sp>
          <p:nvSpPr>
            <p:cNvPr name="Freeform 7" id="7"/>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8" id="8"/>
          <p:cNvGrpSpPr>
            <a:grpSpLocks noChangeAspect="true"/>
          </p:cNvGrpSpPr>
          <p:nvPr/>
        </p:nvGrpSpPr>
        <p:grpSpPr>
          <a:xfrm rot="0">
            <a:off x="3959200" y="5340858"/>
            <a:ext cx="104775" cy="104775"/>
            <a:chOff x="0" y="0"/>
            <a:chExt cx="104775" cy="104775"/>
          </a:xfrm>
        </p:grpSpPr>
        <p:sp>
          <p:nvSpPr>
            <p:cNvPr name="Freeform 9" id="9"/>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10" id="10"/>
          <p:cNvGrpSpPr>
            <a:grpSpLocks noChangeAspect="true"/>
          </p:cNvGrpSpPr>
          <p:nvPr/>
        </p:nvGrpSpPr>
        <p:grpSpPr>
          <a:xfrm rot="0">
            <a:off x="3959200" y="7275033"/>
            <a:ext cx="104775" cy="104775"/>
            <a:chOff x="0" y="0"/>
            <a:chExt cx="104775" cy="104775"/>
          </a:xfrm>
        </p:grpSpPr>
        <p:sp>
          <p:nvSpPr>
            <p:cNvPr name="Freeform 11" id="11"/>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12" id="12"/>
          <p:cNvGrpSpPr>
            <a:grpSpLocks noChangeAspect="true"/>
          </p:cNvGrpSpPr>
          <p:nvPr/>
        </p:nvGrpSpPr>
        <p:grpSpPr>
          <a:xfrm rot="0">
            <a:off x="3959200" y="7751283"/>
            <a:ext cx="104775" cy="104775"/>
            <a:chOff x="0" y="0"/>
            <a:chExt cx="104775" cy="104775"/>
          </a:xfrm>
        </p:grpSpPr>
        <p:sp>
          <p:nvSpPr>
            <p:cNvPr name="Freeform 13" id="13"/>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sp>
        <p:nvSpPr>
          <p:cNvPr name="TextBox 14" id="14"/>
          <p:cNvSpPr txBox="true"/>
          <p:nvPr/>
        </p:nvSpPr>
        <p:spPr>
          <a:xfrm rot="0">
            <a:off x="4041896" y="805710"/>
            <a:ext cx="10405624" cy="832009"/>
          </a:xfrm>
          <a:prstGeom prst="rect">
            <a:avLst/>
          </a:prstGeom>
        </p:spPr>
        <p:txBody>
          <a:bodyPr anchor="t" rtlCol="false" tIns="0" lIns="0" bIns="0" rIns="0">
            <a:spAutoFit/>
          </a:bodyPr>
          <a:lstStyle/>
          <a:p>
            <a:pPr algn="l">
              <a:lnSpc>
                <a:spcPts val="6719"/>
              </a:lnSpc>
            </a:pPr>
            <a:r>
              <a:rPr lang="en-US" b="true" sz="4800">
                <a:solidFill>
                  <a:srgbClr val="FF0066"/>
                </a:solidFill>
                <a:latin typeface="Roboto Bold"/>
                <a:ea typeface="Roboto Bold"/>
                <a:cs typeface="Roboto Bold"/>
                <a:sym typeface="Roboto Bold"/>
              </a:rPr>
              <a:t>PYTHON LIBRARY FUNCTIONS USED</a:t>
            </a:r>
          </a:p>
        </p:txBody>
      </p:sp>
      <p:sp>
        <p:nvSpPr>
          <p:cNvPr name="TextBox 15" id="15"/>
          <p:cNvSpPr txBox="true"/>
          <p:nvPr/>
        </p:nvSpPr>
        <p:spPr>
          <a:xfrm rot="0">
            <a:off x="1391336" y="3068079"/>
            <a:ext cx="4617606" cy="466220"/>
          </a:xfrm>
          <a:prstGeom prst="rect">
            <a:avLst/>
          </a:prstGeom>
        </p:spPr>
        <p:txBody>
          <a:bodyPr anchor="t" rtlCol="false" tIns="0" lIns="0" bIns="0" rIns="0">
            <a:spAutoFit/>
          </a:bodyPr>
          <a:lstStyle/>
          <a:p>
            <a:pPr algn="l">
              <a:lnSpc>
                <a:spcPts val="3779"/>
              </a:lnSpc>
            </a:pPr>
            <a:r>
              <a:rPr lang="en-US" b="true" sz="2700">
                <a:solidFill>
                  <a:srgbClr val="000000"/>
                </a:solidFill>
                <a:latin typeface="Roboto Bold"/>
                <a:ea typeface="Roboto Bold"/>
                <a:cs typeface="Roboto Bold"/>
                <a:sym typeface="Roboto Bold"/>
              </a:rPr>
              <a:t>1.Operating System Interface</a:t>
            </a:r>
          </a:p>
        </p:txBody>
      </p:sp>
      <p:sp>
        <p:nvSpPr>
          <p:cNvPr name="TextBox 16" id="16"/>
          <p:cNvSpPr txBox="true"/>
          <p:nvPr/>
        </p:nvSpPr>
        <p:spPr>
          <a:xfrm rot="0">
            <a:off x="1391336" y="5988444"/>
            <a:ext cx="3335407" cy="723395"/>
          </a:xfrm>
          <a:prstGeom prst="rect">
            <a:avLst/>
          </a:prstGeom>
        </p:spPr>
        <p:txBody>
          <a:bodyPr anchor="t" rtlCol="false" tIns="0" lIns="0" bIns="0" rIns="0">
            <a:spAutoFit/>
          </a:bodyPr>
          <a:lstStyle/>
          <a:p>
            <a:pPr algn="l">
              <a:lnSpc>
                <a:spcPts val="6469"/>
              </a:lnSpc>
            </a:pPr>
            <a:r>
              <a:rPr lang="en-US" b="true" sz="2700">
                <a:solidFill>
                  <a:srgbClr val="000000"/>
                </a:solidFill>
                <a:latin typeface="Roboto Bold"/>
                <a:ea typeface="Roboto Bold"/>
                <a:cs typeface="Roboto Bold"/>
                <a:sym typeface="Roboto Bold"/>
              </a:rPr>
              <a:t>2.Regular Expression</a:t>
            </a:r>
          </a:p>
        </p:txBody>
      </p:sp>
      <p:sp>
        <p:nvSpPr>
          <p:cNvPr name="TextBox 17" id="17"/>
          <p:cNvSpPr txBox="true"/>
          <p:nvPr/>
        </p:nvSpPr>
        <p:spPr>
          <a:xfrm rot="0">
            <a:off x="4237215" y="6810099"/>
            <a:ext cx="10962465" cy="1219856"/>
          </a:xfrm>
          <a:prstGeom prst="rect">
            <a:avLst/>
          </a:prstGeom>
        </p:spPr>
        <p:txBody>
          <a:bodyPr anchor="t" rtlCol="false" tIns="0" lIns="0" bIns="0" rIns="0">
            <a:spAutoFit/>
          </a:bodyPr>
          <a:lstStyle/>
          <a:p>
            <a:pPr algn="l">
              <a:lnSpc>
                <a:spcPts val="6469"/>
              </a:lnSpc>
            </a:pPr>
            <a:r>
              <a:rPr lang="en-US" sz="2700">
                <a:solidFill>
                  <a:srgbClr val="000000"/>
                </a:solidFill>
                <a:latin typeface="Roboto"/>
                <a:ea typeface="Roboto"/>
                <a:cs typeface="Roboto"/>
                <a:sym typeface="Roboto"/>
              </a:rPr>
              <a:t>Used for pattern matching and manipulation of file names.</a:t>
            </a:r>
          </a:p>
          <a:p>
            <a:pPr algn="l">
              <a:lnSpc>
                <a:spcPts val="1350"/>
              </a:lnSpc>
            </a:pPr>
            <a:r>
              <a:rPr lang="en-US" sz="2700">
                <a:solidFill>
                  <a:srgbClr val="000000"/>
                </a:solidFill>
                <a:latin typeface="Roboto"/>
                <a:ea typeface="Roboto"/>
                <a:cs typeface="Roboto"/>
                <a:sym typeface="Roboto"/>
              </a:rPr>
              <a:t>Functions like re.sub() can be used for search and replace operations.</a:t>
            </a:r>
          </a:p>
        </p:txBody>
      </p:sp>
      <p:sp>
        <p:nvSpPr>
          <p:cNvPr name="TextBox 18" id="18"/>
          <p:cNvSpPr txBox="true"/>
          <p:nvPr/>
        </p:nvSpPr>
        <p:spPr>
          <a:xfrm rot="0">
            <a:off x="4237215" y="4180599"/>
            <a:ext cx="12133612" cy="1421092"/>
          </a:xfrm>
          <a:prstGeom prst="rect">
            <a:avLst/>
          </a:prstGeom>
        </p:spPr>
        <p:txBody>
          <a:bodyPr anchor="t" rtlCol="false" tIns="0" lIns="0" bIns="0" rIns="0">
            <a:spAutoFit/>
          </a:bodyPr>
          <a:lstStyle/>
          <a:p>
            <a:pPr algn="l">
              <a:lnSpc>
                <a:spcPts val="3750"/>
              </a:lnSpc>
            </a:pPr>
            <a:r>
              <a:rPr lang="en-US" sz="2700">
                <a:solidFill>
                  <a:srgbClr val="000000"/>
                </a:solidFill>
                <a:latin typeface="Roboto"/>
                <a:ea typeface="Roboto"/>
                <a:cs typeface="Roboto"/>
                <a:sym typeface="Roboto"/>
              </a:rPr>
              <a:t>os.listdir(): Used to get the list of files in a directory. os.rename(): Renames a file or directory. os.path.join(): Joins paths intelligently to handle different operating systems.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7937" y="321297"/>
            <a:ext cx="1600200" cy="1589884"/>
          </a:xfrm>
          <a:custGeom>
            <a:avLst/>
            <a:gdLst/>
            <a:ahLst/>
            <a:cxnLst/>
            <a:rect r="r" b="b" t="t" l="l"/>
            <a:pathLst>
              <a:path h="1589884" w="1600200">
                <a:moveTo>
                  <a:pt x="0" y="0"/>
                </a:moveTo>
                <a:lnTo>
                  <a:pt x="1600200" y="0"/>
                </a:lnTo>
                <a:lnTo>
                  <a:pt x="1600200" y="1589885"/>
                </a:lnTo>
                <a:lnTo>
                  <a:pt x="0" y="1589885"/>
                </a:lnTo>
                <a:lnTo>
                  <a:pt x="0" y="0"/>
                </a:lnTo>
                <a:close/>
              </a:path>
            </a:pathLst>
          </a:custGeom>
          <a:blipFill>
            <a:blip r:embed="rId2"/>
            <a:stretch>
              <a:fillRect l="0" t="-49" r="0" b="0"/>
            </a:stretch>
          </a:blipFill>
        </p:spPr>
      </p:sp>
      <p:sp>
        <p:nvSpPr>
          <p:cNvPr name="Freeform 3" id="3"/>
          <p:cNvSpPr/>
          <p:nvPr/>
        </p:nvSpPr>
        <p:spPr>
          <a:xfrm flipH="false" flipV="false" rot="0">
            <a:off x="15504481" y="388258"/>
            <a:ext cx="1730054" cy="1657350"/>
          </a:xfrm>
          <a:custGeom>
            <a:avLst/>
            <a:gdLst/>
            <a:ahLst/>
            <a:cxnLst/>
            <a:rect r="r" b="b" t="t" l="l"/>
            <a:pathLst>
              <a:path h="1657350" w="1730054">
                <a:moveTo>
                  <a:pt x="0" y="0"/>
                </a:moveTo>
                <a:lnTo>
                  <a:pt x="1730054" y="0"/>
                </a:lnTo>
                <a:lnTo>
                  <a:pt x="1730054" y="1657350"/>
                </a:lnTo>
                <a:lnTo>
                  <a:pt x="0" y="1657350"/>
                </a:lnTo>
                <a:lnTo>
                  <a:pt x="0" y="0"/>
                </a:lnTo>
                <a:close/>
              </a:path>
            </a:pathLst>
          </a:custGeom>
          <a:blipFill>
            <a:blip r:embed="rId3"/>
            <a:stretch>
              <a:fillRect l="-202" t="0" r="0" b="0"/>
            </a:stretch>
          </a:blipFill>
        </p:spPr>
      </p:sp>
      <p:sp>
        <p:nvSpPr>
          <p:cNvPr name="Freeform 4" id="4"/>
          <p:cNvSpPr/>
          <p:nvPr/>
        </p:nvSpPr>
        <p:spPr>
          <a:xfrm flipH="false" flipV="false" rot="0">
            <a:off x="7819066" y="2838650"/>
            <a:ext cx="2088550" cy="6853732"/>
          </a:xfrm>
          <a:custGeom>
            <a:avLst/>
            <a:gdLst/>
            <a:ahLst/>
            <a:cxnLst/>
            <a:rect r="r" b="b" t="t" l="l"/>
            <a:pathLst>
              <a:path h="6853732" w="2088550">
                <a:moveTo>
                  <a:pt x="0" y="0"/>
                </a:moveTo>
                <a:lnTo>
                  <a:pt x="2088551" y="0"/>
                </a:lnTo>
                <a:lnTo>
                  <a:pt x="2088551" y="6853732"/>
                </a:lnTo>
                <a:lnTo>
                  <a:pt x="0" y="6853732"/>
                </a:lnTo>
                <a:lnTo>
                  <a:pt x="0" y="0"/>
                </a:lnTo>
                <a:close/>
              </a:path>
            </a:pathLst>
          </a:custGeom>
          <a:blipFill>
            <a:blip r:embed="rId4"/>
            <a:stretch>
              <a:fillRect l="-2244" t="0" r="-32620" b="0"/>
            </a:stretch>
          </a:blipFill>
        </p:spPr>
      </p:sp>
      <p:sp>
        <p:nvSpPr>
          <p:cNvPr name="TextBox 5" id="5"/>
          <p:cNvSpPr txBox="true"/>
          <p:nvPr/>
        </p:nvSpPr>
        <p:spPr>
          <a:xfrm rot="0">
            <a:off x="6892461" y="807596"/>
            <a:ext cx="4590259" cy="832009"/>
          </a:xfrm>
          <a:prstGeom prst="rect">
            <a:avLst/>
          </a:prstGeom>
        </p:spPr>
        <p:txBody>
          <a:bodyPr anchor="t" rtlCol="false" tIns="0" lIns="0" bIns="0" rIns="0">
            <a:spAutoFit/>
          </a:bodyPr>
          <a:lstStyle/>
          <a:p>
            <a:pPr algn="l">
              <a:lnSpc>
                <a:spcPts val="6719"/>
              </a:lnSpc>
            </a:pPr>
            <a:r>
              <a:rPr lang="en-US" b="true" sz="4800">
                <a:solidFill>
                  <a:srgbClr val="FF0066"/>
                </a:solidFill>
                <a:latin typeface="Roboto Bold"/>
                <a:ea typeface="Roboto Bold"/>
                <a:cs typeface="Roboto Bold"/>
                <a:sym typeface="Roboto Bold"/>
              </a:rPr>
              <a:t>FLOW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28065" y="440369"/>
            <a:ext cx="1730054" cy="1657350"/>
          </a:xfrm>
          <a:custGeom>
            <a:avLst/>
            <a:gdLst/>
            <a:ahLst/>
            <a:cxnLst/>
            <a:rect r="r" b="b" t="t" l="l"/>
            <a:pathLst>
              <a:path h="1657350" w="1730054">
                <a:moveTo>
                  <a:pt x="0" y="0"/>
                </a:moveTo>
                <a:lnTo>
                  <a:pt x="1730054" y="0"/>
                </a:lnTo>
                <a:lnTo>
                  <a:pt x="1730054" y="1657350"/>
                </a:lnTo>
                <a:lnTo>
                  <a:pt x="0" y="1657350"/>
                </a:lnTo>
                <a:lnTo>
                  <a:pt x="0" y="0"/>
                </a:lnTo>
                <a:close/>
              </a:path>
            </a:pathLst>
          </a:custGeom>
          <a:blipFill>
            <a:blip r:embed="rId2"/>
            <a:stretch>
              <a:fillRect l="-202" t="0" r="0" b="0"/>
            </a:stretch>
          </a:blipFill>
        </p:spPr>
      </p:sp>
      <p:sp>
        <p:nvSpPr>
          <p:cNvPr name="Freeform 3" id="3"/>
          <p:cNvSpPr/>
          <p:nvPr/>
        </p:nvSpPr>
        <p:spPr>
          <a:xfrm flipH="false" flipV="false" rot="0">
            <a:off x="1028700" y="509492"/>
            <a:ext cx="1600200" cy="1589884"/>
          </a:xfrm>
          <a:custGeom>
            <a:avLst/>
            <a:gdLst/>
            <a:ahLst/>
            <a:cxnLst/>
            <a:rect r="r" b="b" t="t" l="l"/>
            <a:pathLst>
              <a:path h="1589884" w="1600200">
                <a:moveTo>
                  <a:pt x="0" y="0"/>
                </a:moveTo>
                <a:lnTo>
                  <a:pt x="1600200" y="0"/>
                </a:lnTo>
                <a:lnTo>
                  <a:pt x="1600200" y="1589885"/>
                </a:lnTo>
                <a:lnTo>
                  <a:pt x="0" y="1589885"/>
                </a:lnTo>
                <a:lnTo>
                  <a:pt x="0" y="0"/>
                </a:lnTo>
                <a:close/>
              </a:path>
            </a:pathLst>
          </a:custGeom>
          <a:blipFill>
            <a:blip r:embed="rId3"/>
            <a:stretch>
              <a:fillRect l="0" t="-49" r="0" b="0"/>
            </a:stretch>
          </a:blipFill>
        </p:spPr>
      </p:sp>
      <p:grpSp>
        <p:nvGrpSpPr>
          <p:cNvPr name="Group 4" id="4"/>
          <p:cNvGrpSpPr>
            <a:grpSpLocks noChangeAspect="true"/>
          </p:cNvGrpSpPr>
          <p:nvPr/>
        </p:nvGrpSpPr>
        <p:grpSpPr>
          <a:xfrm rot="0">
            <a:off x="1909124" y="2415550"/>
            <a:ext cx="104775" cy="104775"/>
            <a:chOff x="0" y="0"/>
            <a:chExt cx="104775" cy="104775"/>
          </a:xfrm>
        </p:grpSpPr>
        <p:sp>
          <p:nvSpPr>
            <p:cNvPr name="Freeform 5" id="5"/>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6" id="6"/>
          <p:cNvGrpSpPr>
            <a:grpSpLocks noChangeAspect="true"/>
          </p:cNvGrpSpPr>
          <p:nvPr/>
        </p:nvGrpSpPr>
        <p:grpSpPr>
          <a:xfrm rot="0">
            <a:off x="2563444" y="3034665"/>
            <a:ext cx="104775" cy="104775"/>
            <a:chOff x="0" y="0"/>
            <a:chExt cx="104775" cy="104775"/>
          </a:xfrm>
        </p:grpSpPr>
        <p:sp>
          <p:nvSpPr>
            <p:cNvPr name="Freeform 7" id="7"/>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8" id="8"/>
          <p:cNvGrpSpPr>
            <a:grpSpLocks noChangeAspect="true"/>
          </p:cNvGrpSpPr>
          <p:nvPr/>
        </p:nvGrpSpPr>
        <p:grpSpPr>
          <a:xfrm rot="0">
            <a:off x="2563444" y="5055870"/>
            <a:ext cx="104775" cy="104775"/>
            <a:chOff x="0" y="0"/>
            <a:chExt cx="104775" cy="104775"/>
          </a:xfrm>
        </p:grpSpPr>
        <p:sp>
          <p:nvSpPr>
            <p:cNvPr name="Freeform 9" id="9"/>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10" id="10"/>
          <p:cNvGrpSpPr>
            <a:grpSpLocks noChangeAspect="true"/>
          </p:cNvGrpSpPr>
          <p:nvPr/>
        </p:nvGrpSpPr>
        <p:grpSpPr>
          <a:xfrm rot="0">
            <a:off x="2563444" y="7086600"/>
            <a:ext cx="104775" cy="104775"/>
            <a:chOff x="0" y="0"/>
            <a:chExt cx="104775" cy="104775"/>
          </a:xfrm>
        </p:grpSpPr>
        <p:sp>
          <p:nvSpPr>
            <p:cNvPr name="Freeform 11" id="11"/>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12" id="12"/>
          <p:cNvGrpSpPr>
            <a:grpSpLocks noChangeAspect="true"/>
          </p:cNvGrpSpPr>
          <p:nvPr/>
        </p:nvGrpSpPr>
        <p:grpSpPr>
          <a:xfrm rot="0">
            <a:off x="3479844" y="3566160"/>
            <a:ext cx="104775" cy="104775"/>
            <a:chOff x="0" y="0"/>
            <a:chExt cx="104775" cy="104775"/>
          </a:xfrm>
        </p:grpSpPr>
        <p:sp>
          <p:nvSpPr>
            <p:cNvPr name="Freeform 13" id="13"/>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14" id="14"/>
          <p:cNvGrpSpPr>
            <a:grpSpLocks noChangeAspect="true"/>
          </p:cNvGrpSpPr>
          <p:nvPr/>
        </p:nvGrpSpPr>
        <p:grpSpPr>
          <a:xfrm rot="0">
            <a:off x="3479844" y="4042410"/>
            <a:ext cx="104775" cy="104775"/>
            <a:chOff x="0" y="0"/>
            <a:chExt cx="104775" cy="104775"/>
          </a:xfrm>
        </p:grpSpPr>
        <p:sp>
          <p:nvSpPr>
            <p:cNvPr name="Freeform 15" id="15"/>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16" id="16"/>
          <p:cNvGrpSpPr>
            <a:grpSpLocks noChangeAspect="true"/>
          </p:cNvGrpSpPr>
          <p:nvPr/>
        </p:nvGrpSpPr>
        <p:grpSpPr>
          <a:xfrm rot="0">
            <a:off x="3862749" y="6069330"/>
            <a:ext cx="104775" cy="104775"/>
            <a:chOff x="0" y="0"/>
            <a:chExt cx="104775" cy="104775"/>
          </a:xfrm>
        </p:grpSpPr>
        <p:sp>
          <p:nvSpPr>
            <p:cNvPr name="Freeform 17" id="17"/>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18" id="18"/>
          <p:cNvGrpSpPr>
            <a:grpSpLocks noChangeAspect="true"/>
          </p:cNvGrpSpPr>
          <p:nvPr/>
        </p:nvGrpSpPr>
        <p:grpSpPr>
          <a:xfrm rot="0">
            <a:off x="3992099" y="8103870"/>
            <a:ext cx="104775" cy="104775"/>
            <a:chOff x="0" y="0"/>
            <a:chExt cx="104775" cy="104775"/>
          </a:xfrm>
        </p:grpSpPr>
        <p:sp>
          <p:nvSpPr>
            <p:cNvPr name="Freeform 19" id="19"/>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20" id="20"/>
          <p:cNvGrpSpPr>
            <a:grpSpLocks noChangeAspect="true"/>
          </p:cNvGrpSpPr>
          <p:nvPr/>
        </p:nvGrpSpPr>
        <p:grpSpPr>
          <a:xfrm rot="0">
            <a:off x="7983969" y="2415550"/>
            <a:ext cx="104775" cy="104775"/>
            <a:chOff x="0" y="0"/>
            <a:chExt cx="104775" cy="104775"/>
          </a:xfrm>
        </p:grpSpPr>
        <p:sp>
          <p:nvSpPr>
            <p:cNvPr name="Freeform 21" id="21"/>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22" id="22"/>
          <p:cNvGrpSpPr>
            <a:grpSpLocks noChangeAspect="true"/>
          </p:cNvGrpSpPr>
          <p:nvPr/>
        </p:nvGrpSpPr>
        <p:grpSpPr>
          <a:xfrm rot="0">
            <a:off x="9448705" y="3158490"/>
            <a:ext cx="104775" cy="104775"/>
            <a:chOff x="0" y="0"/>
            <a:chExt cx="104775" cy="104775"/>
          </a:xfrm>
        </p:grpSpPr>
        <p:sp>
          <p:nvSpPr>
            <p:cNvPr name="Freeform 23" id="23"/>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24" id="24"/>
          <p:cNvGrpSpPr>
            <a:grpSpLocks noChangeAspect="true"/>
          </p:cNvGrpSpPr>
          <p:nvPr/>
        </p:nvGrpSpPr>
        <p:grpSpPr>
          <a:xfrm rot="0">
            <a:off x="9448705" y="4953953"/>
            <a:ext cx="104775" cy="104775"/>
            <a:chOff x="0" y="0"/>
            <a:chExt cx="104775" cy="104775"/>
          </a:xfrm>
        </p:grpSpPr>
        <p:sp>
          <p:nvSpPr>
            <p:cNvPr name="Freeform 25" id="25"/>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26" id="26"/>
          <p:cNvGrpSpPr>
            <a:grpSpLocks noChangeAspect="true"/>
          </p:cNvGrpSpPr>
          <p:nvPr/>
        </p:nvGrpSpPr>
        <p:grpSpPr>
          <a:xfrm rot="0">
            <a:off x="10573541" y="4042410"/>
            <a:ext cx="104775" cy="104775"/>
            <a:chOff x="0" y="0"/>
            <a:chExt cx="104775" cy="104775"/>
          </a:xfrm>
        </p:grpSpPr>
        <p:sp>
          <p:nvSpPr>
            <p:cNvPr name="Freeform 27" id="27"/>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28" id="28"/>
          <p:cNvGrpSpPr>
            <a:grpSpLocks noChangeAspect="true"/>
          </p:cNvGrpSpPr>
          <p:nvPr/>
        </p:nvGrpSpPr>
        <p:grpSpPr>
          <a:xfrm rot="0">
            <a:off x="10573541" y="6085522"/>
            <a:ext cx="104775" cy="104775"/>
            <a:chOff x="0" y="0"/>
            <a:chExt cx="104775" cy="104775"/>
          </a:xfrm>
        </p:grpSpPr>
        <p:sp>
          <p:nvSpPr>
            <p:cNvPr name="Freeform 29" id="29"/>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sp>
        <p:nvSpPr>
          <p:cNvPr name="TextBox 30" id="30"/>
          <p:cNvSpPr txBox="true"/>
          <p:nvPr/>
        </p:nvSpPr>
        <p:spPr>
          <a:xfrm rot="0">
            <a:off x="4376842" y="923487"/>
            <a:ext cx="9727101" cy="619592"/>
          </a:xfrm>
          <a:prstGeom prst="rect">
            <a:avLst/>
          </a:prstGeom>
        </p:spPr>
        <p:txBody>
          <a:bodyPr anchor="t" rtlCol="false" tIns="0" lIns="0" bIns="0" rIns="0">
            <a:spAutoFit/>
          </a:bodyPr>
          <a:lstStyle/>
          <a:p>
            <a:pPr algn="l">
              <a:lnSpc>
                <a:spcPts val="4933"/>
              </a:lnSpc>
            </a:pPr>
            <a:r>
              <a:rPr lang="en-US" b="true" sz="3523">
                <a:solidFill>
                  <a:srgbClr val="FF0066"/>
                </a:solidFill>
                <a:latin typeface="Roboto Bold"/>
                <a:ea typeface="Roboto Bold"/>
                <a:cs typeface="Roboto Bold"/>
                <a:sym typeface="Roboto Bold"/>
              </a:rPr>
              <a:t>HARDWARE AND SOFTWARE REQUIREMENTS </a:t>
            </a:r>
          </a:p>
        </p:txBody>
      </p:sp>
      <p:sp>
        <p:nvSpPr>
          <p:cNvPr name="TextBox 31" id="31"/>
          <p:cNvSpPr txBox="true"/>
          <p:nvPr/>
        </p:nvSpPr>
        <p:spPr>
          <a:xfrm rot="0">
            <a:off x="2187130" y="2103025"/>
            <a:ext cx="4757766" cy="570995"/>
          </a:xfrm>
          <a:prstGeom prst="rect">
            <a:avLst/>
          </a:prstGeom>
        </p:spPr>
        <p:txBody>
          <a:bodyPr anchor="t" rtlCol="false" tIns="0" lIns="0" bIns="0" rIns="0">
            <a:spAutoFit/>
          </a:bodyPr>
          <a:lstStyle/>
          <a:p>
            <a:pPr algn="l">
              <a:lnSpc>
                <a:spcPts val="4876"/>
              </a:lnSpc>
            </a:pPr>
            <a:r>
              <a:rPr lang="en-US" b="true" sz="2700">
                <a:solidFill>
                  <a:srgbClr val="000000"/>
                </a:solidFill>
                <a:latin typeface="Roboto Bold"/>
                <a:ea typeface="Roboto Bold"/>
                <a:cs typeface="Roboto Bold"/>
                <a:sym typeface="Roboto Bold"/>
              </a:rPr>
              <a:t>HARDWARE REQUIREMENTS :</a:t>
            </a:r>
          </a:p>
        </p:txBody>
      </p:sp>
      <p:sp>
        <p:nvSpPr>
          <p:cNvPr name="TextBox 32" id="32"/>
          <p:cNvSpPr txBox="true"/>
          <p:nvPr/>
        </p:nvSpPr>
        <p:spPr>
          <a:xfrm rot="0">
            <a:off x="8261985" y="2103025"/>
            <a:ext cx="4689281" cy="570995"/>
          </a:xfrm>
          <a:prstGeom prst="rect">
            <a:avLst/>
          </a:prstGeom>
        </p:spPr>
        <p:txBody>
          <a:bodyPr anchor="t" rtlCol="false" tIns="0" lIns="0" bIns="0" rIns="0">
            <a:spAutoFit/>
          </a:bodyPr>
          <a:lstStyle/>
          <a:p>
            <a:pPr algn="l">
              <a:lnSpc>
                <a:spcPts val="4876"/>
              </a:lnSpc>
            </a:pPr>
            <a:r>
              <a:rPr lang="en-US" b="true" sz="2700">
                <a:solidFill>
                  <a:srgbClr val="000000"/>
                </a:solidFill>
                <a:latin typeface="Roboto Bold"/>
                <a:ea typeface="Roboto Bold"/>
                <a:cs typeface="Roboto Bold"/>
                <a:sym typeface="Roboto Bold"/>
              </a:rPr>
              <a:t>SOFTWARE REQUIREMENTS :</a:t>
            </a:r>
          </a:p>
        </p:txBody>
      </p:sp>
      <p:sp>
        <p:nvSpPr>
          <p:cNvPr name="TextBox 33" id="33"/>
          <p:cNvSpPr txBox="true"/>
          <p:nvPr/>
        </p:nvSpPr>
        <p:spPr>
          <a:xfrm rot="0">
            <a:off x="2841450" y="2722140"/>
            <a:ext cx="2056667" cy="570995"/>
          </a:xfrm>
          <a:prstGeom prst="rect">
            <a:avLst/>
          </a:prstGeom>
        </p:spPr>
        <p:txBody>
          <a:bodyPr anchor="t" rtlCol="false" tIns="0" lIns="0" bIns="0" rIns="0">
            <a:spAutoFit/>
          </a:bodyPr>
          <a:lstStyle/>
          <a:p>
            <a:pPr algn="l">
              <a:lnSpc>
                <a:spcPts val="4876"/>
              </a:lnSpc>
            </a:pPr>
            <a:r>
              <a:rPr lang="en-US" sz="2700">
                <a:solidFill>
                  <a:srgbClr val="000000"/>
                </a:solidFill>
                <a:latin typeface="Roboto"/>
                <a:ea typeface="Roboto"/>
                <a:cs typeface="Roboto"/>
                <a:sym typeface="Roboto"/>
              </a:rPr>
              <a:t>PROCESSOR:</a:t>
            </a:r>
          </a:p>
        </p:txBody>
      </p:sp>
      <p:sp>
        <p:nvSpPr>
          <p:cNvPr name="TextBox 34" id="34"/>
          <p:cNvSpPr txBox="true"/>
          <p:nvPr/>
        </p:nvSpPr>
        <p:spPr>
          <a:xfrm rot="0">
            <a:off x="9726711" y="3179340"/>
            <a:ext cx="3561226" cy="237620"/>
          </a:xfrm>
          <a:prstGeom prst="rect">
            <a:avLst/>
          </a:prstGeom>
        </p:spPr>
        <p:txBody>
          <a:bodyPr anchor="t" rtlCol="false" tIns="0" lIns="0" bIns="0" rIns="0">
            <a:spAutoFit/>
          </a:bodyPr>
          <a:lstStyle/>
          <a:p>
            <a:pPr algn="l">
              <a:lnSpc>
                <a:spcPts val="1350"/>
              </a:lnSpc>
            </a:pPr>
            <a:r>
              <a:rPr lang="en-US" b="true" sz="2700">
                <a:solidFill>
                  <a:srgbClr val="000000"/>
                </a:solidFill>
                <a:latin typeface="Roboto Bold"/>
                <a:ea typeface="Roboto Bold"/>
                <a:cs typeface="Roboto Bold"/>
                <a:sym typeface="Roboto Bold"/>
              </a:rPr>
              <a:t>OPERATING SYSTEM :</a:t>
            </a:r>
          </a:p>
        </p:txBody>
      </p:sp>
      <p:sp>
        <p:nvSpPr>
          <p:cNvPr name="TextBox 35" id="35"/>
          <p:cNvSpPr txBox="true"/>
          <p:nvPr/>
        </p:nvSpPr>
        <p:spPr>
          <a:xfrm rot="0">
            <a:off x="3757860" y="3234585"/>
            <a:ext cx="1857746" cy="1066295"/>
          </a:xfrm>
          <a:prstGeom prst="rect">
            <a:avLst/>
          </a:prstGeom>
        </p:spPr>
        <p:txBody>
          <a:bodyPr anchor="t" rtlCol="false" tIns="0" lIns="0" bIns="0" rIns="0">
            <a:spAutoFit/>
          </a:bodyPr>
          <a:lstStyle/>
          <a:p>
            <a:pPr algn="ctr">
              <a:lnSpc>
                <a:spcPts val="5070"/>
              </a:lnSpc>
            </a:pPr>
            <a:r>
              <a:rPr lang="en-US" sz="2700">
                <a:solidFill>
                  <a:srgbClr val="000000"/>
                </a:solidFill>
                <a:latin typeface="Roboto"/>
                <a:ea typeface="Roboto"/>
                <a:cs typeface="Roboto"/>
                <a:sym typeface="Roboto"/>
              </a:rPr>
              <a:t>Intel Core i3</a:t>
            </a:r>
          </a:p>
          <a:p>
            <a:pPr algn="ctr">
              <a:lnSpc>
                <a:spcPts val="2430"/>
              </a:lnSpc>
            </a:pPr>
            <a:r>
              <a:rPr lang="en-US" sz="2700">
                <a:solidFill>
                  <a:srgbClr val="000000"/>
                </a:solidFill>
                <a:latin typeface="Roboto"/>
                <a:ea typeface="Roboto"/>
                <a:cs typeface="Roboto"/>
                <a:sym typeface="Roboto"/>
              </a:rPr>
              <a:t>AMD Ryzen</a:t>
            </a:r>
          </a:p>
        </p:txBody>
      </p:sp>
      <p:sp>
        <p:nvSpPr>
          <p:cNvPr name="TextBox 36" id="36"/>
          <p:cNvSpPr txBox="true"/>
          <p:nvPr/>
        </p:nvSpPr>
        <p:spPr>
          <a:xfrm rot="0">
            <a:off x="10851547" y="3958485"/>
            <a:ext cx="4516384" cy="342395"/>
          </a:xfrm>
          <a:prstGeom prst="rect">
            <a:avLst/>
          </a:prstGeom>
        </p:spPr>
        <p:txBody>
          <a:bodyPr anchor="t" rtlCol="false" tIns="0" lIns="0" bIns="0" rIns="0">
            <a:spAutoFit/>
          </a:bodyPr>
          <a:lstStyle/>
          <a:p>
            <a:pPr algn="l">
              <a:lnSpc>
                <a:spcPts val="2430"/>
              </a:lnSpc>
            </a:pPr>
            <a:r>
              <a:rPr lang="en-US" b="true" sz="2700">
                <a:solidFill>
                  <a:srgbClr val="000000"/>
                </a:solidFill>
                <a:latin typeface="Roboto Bold"/>
                <a:ea typeface="Roboto Bold"/>
                <a:cs typeface="Roboto Bold"/>
                <a:sym typeface="Roboto Bold"/>
              </a:rPr>
              <a:t>Windows, macOS, and Linux.</a:t>
            </a:r>
          </a:p>
        </p:txBody>
      </p:sp>
      <p:sp>
        <p:nvSpPr>
          <p:cNvPr name="TextBox 37" id="37"/>
          <p:cNvSpPr txBox="true"/>
          <p:nvPr/>
        </p:nvSpPr>
        <p:spPr>
          <a:xfrm rot="0">
            <a:off x="2841450" y="4562370"/>
            <a:ext cx="863051" cy="751970"/>
          </a:xfrm>
          <a:prstGeom prst="rect">
            <a:avLst/>
          </a:prstGeom>
        </p:spPr>
        <p:txBody>
          <a:bodyPr anchor="t" rtlCol="false" tIns="0" lIns="0" bIns="0" rIns="0">
            <a:spAutoFit/>
          </a:bodyPr>
          <a:lstStyle/>
          <a:p>
            <a:pPr algn="l">
              <a:lnSpc>
                <a:spcPts val="6750"/>
              </a:lnSpc>
            </a:pPr>
            <a:r>
              <a:rPr lang="en-US" b="true" sz="2700">
                <a:solidFill>
                  <a:srgbClr val="000000"/>
                </a:solidFill>
                <a:latin typeface="Roboto Bold"/>
                <a:ea typeface="Roboto Bold"/>
                <a:cs typeface="Roboto Bold"/>
                <a:sym typeface="Roboto Bold"/>
              </a:rPr>
              <a:t>RAM:</a:t>
            </a:r>
          </a:p>
        </p:txBody>
      </p:sp>
      <p:sp>
        <p:nvSpPr>
          <p:cNvPr name="TextBox 38" id="38"/>
          <p:cNvSpPr txBox="true"/>
          <p:nvPr/>
        </p:nvSpPr>
        <p:spPr>
          <a:xfrm rot="0">
            <a:off x="9726711" y="4460453"/>
            <a:ext cx="3286458" cy="751970"/>
          </a:xfrm>
          <a:prstGeom prst="rect">
            <a:avLst/>
          </a:prstGeom>
        </p:spPr>
        <p:txBody>
          <a:bodyPr anchor="t" rtlCol="false" tIns="0" lIns="0" bIns="0" rIns="0">
            <a:spAutoFit/>
          </a:bodyPr>
          <a:lstStyle/>
          <a:p>
            <a:pPr algn="l">
              <a:lnSpc>
                <a:spcPts val="6750"/>
              </a:lnSpc>
            </a:pPr>
            <a:r>
              <a:rPr lang="en-US" b="true" sz="2700">
                <a:solidFill>
                  <a:srgbClr val="000000"/>
                </a:solidFill>
                <a:latin typeface="Roboto Bold"/>
                <a:ea typeface="Roboto Bold"/>
                <a:cs typeface="Roboto Bold"/>
                <a:sym typeface="Roboto Bold"/>
              </a:rPr>
              <a:t>PYTHON LIBRARIES:</a:t>
            </a:r>
          </a:p>
        </p:txBody>
      </p:sp>
      <p:sp>
        <p:nvSpPr>
          <p:cNvPr name="TextBox 39" id="39"/>
          <p:cNvSpPr txBox="true"/>
          <p:nvPr/>
        </p:nvSpPr>
        <p:spPr>
          <a:xfrm rot="0">
            <a:off x="4140765" y="5575830"/>
            <a:ext cx="1512970" cy="751970"/>
          </a:xfrm>
          <a:prstGeom prst="rect">
            <a:avLst/>
          </a:prstGeom>
        </p:spPr>
        <p:txBody>
          <a:bodyPr anchor="t" rtlCol="false" tIns="0" lIns="0" bIns="0" rIns="0">
            <a:spAutoFit/>
          </a:bodyPr>
          <a:lstStyle/>
          <a:p>
            <a:pPr algn="l">
              <a:lnSpc>
                <a:spcPts val="6750"/>
              </a:lnSpc>
            </a:pPr>
            <a:r>
              <a:rPr lang="en-US" b="true" sz="2700">
                <a:solidFill>
                  <a:srgbClr val="000000"/>
                </a:solidFill>
                <a:latin typeface="Roboto Bold"/>
                <a:ea typeface="Roboto Bold"/>
                <a:cs typeface="Roboto Bold"/>
                <a:sym typeface="Roboto Bold"/>
              </a:rPr>
              <a:t>4GB RAM</a:t>
            </a:r>
          </a:p>
        </p:txBody>
      </p:sp>
      <p:sp>
        <p:nvSpPr>
          <p:cNvPr name="TextBox 40" id="40"/>
          <p:cNvSpPr txBox="true"/>
          <p:nvPr/>
        </p:nvSpPr>
        <p:spPr>
          <a:xfrm rot="0">
            <a:off x="10851547" y="5592023"/>
            <a:ext cx="6936324" cy="751970"/>
          </a:xfrm>
          <a:prstGeom prst="rect">
            <a:avLst/>
          </a:prstGeom>
        </p:spPr>
        <p:txBody>
          <a:bodyPr anchor="t" rtlCol="false" tIns="0" lIns="0" bIns="0" rIns="0">
            <a:spAutoFit/>
          </a:bodyPr>
          <a:lstStyle/>
          <a:p>
            <a:pPr algn="l">
              <a:lnSpc>
                <a:spcPts val="6750"/>
              </a:lnSpc>
            </a:pPr>
            <a:r>
              <a:rPr lang="en-US" b="true" sz="2700">
                <a:solidFill>
                  <a:srgbClr val="000000"/>
                </a:solidFill>
                <a:latin typeface="Roboto Bold"/>
                <a:ea typeface="Roboto Bold"/>
                <a:cs typeface="Roboto Bold"/>
                <a:sym typeface="Roboto Bold"/>
              </a:rPr>
              <a:t>os, shutil, glob, re, pathlib, argparse, logging</a:t>
            </a:r>
          </a:p>
        </p:txBody>
      </p:sp>
      <p:sp>
        <p:nvSpPr>
          <p:cNvPr name="TextBox 41" id="41"/>
          <p:cNvSpPr txBox="true"/>
          <p:nvPr/>
        </p:nvSpPr>
        <p:spPr>
          <a:xfrm rot="0">
            <a:off x="2841450" y="6593100"/>
            <a:ext cx="1663751" cy="751970"/>
          </a:xfrm>
          <a:prstGeom prst="rect">
            <a:avLst/>
          </a:prstGeom>
        </p:spPr>
        <p:txBody>
          <a:bodyPr anchor="t" rtlCol="false" tIns="0" lIns="0" bIns="0" rIns="0">
            <a:spAutoFit/>
          </a:bodyPr>
          <a:lstStyle/>
          <a:p>
            <a:pPr algn="l">
              <a:lnSpc>
                <a:spcPts val="6750"/>
              </a:lnSpc>
            </a:pPr>
            <a:r>
              <a:rPr lang="en-US" b="true" sz="2700">
                <a:solidFill>
                  <a:srgbClr val="000000"/>
                </a:solidFill>
                <a:latin typeface="Roboto Bold"/>
                <a:ea typeface="Roboto Bold"/>
                <a:cs typeface="Roboto Bold"/>
                <a:sym typeface="Roboto Bold"/>
              </a:rPr>
              <a:t>STORAGE:</a:t>
            </a:r>
          </a:p>
        </p:txBody>
      </p:sp>
      <p:sp>
        <p:nvSpPr>
          <p:cNvPr name="TextBox 42" id="42"/>
          <p:cNvSpPr txBox="true"/>
          <p:nvPr/>
        </p:nvSpPr>
        <p:spPr>
          <a:xfrm rot="0">
            <a:off x="4270115" y="7610370"/>
            <a:ext cx="4258351" cy="751970"/>
          </a:xfrm>
          <a:prstGeom prst="rect">
            <a:avLst/>
          </a:prstGeom>
        </p:spPr>
        <p:txBody>
          <a:bodyPr anchor="t" rtlCol="false" tIns="0" lIns="0" bIns="0" rIns="0">
            <a:spAutoFit/>
          </a:bodyPr>
          <a:lstStyle/>
          <a:p>
            <a:pPr algn="l">
              <a:lnSpc>
                <a:spcPts val="6750"/>
              </a:lnSpc>
            </a:pPr>
            <a:r>
              <a:rPr lang="en-US" b="true" sz="2700">
                <a:solidFill>
                  <a:srgbClr val="000000"/>
                </a:solidFill>
                <a:latin typeface="Roboto Bold"/>
                <a:ea typeface="Roboto Bold"/>
                <a:cs typeface="Roboto Bold"/>
                <a:sym typeface="Roboto Bold"/>
              </a:rPr>
              <a:t>HDD, SSD, network storage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7937" y="321297"/>
            <a:ext cx="1600200" cy="1589884"/>
          </a:xfrm>
          <a:custGeom>
            <a:avLst/>
            <a:gdLst/>
            <a:ahLst/>
            <a:cxnLst/>
            <a:rect r="r" b="b" t="t" l="l"/>
            <a:pathLst>
              <a:path h="1589884" w="1600200">
                <a:moveTo>
                  <a:pt x="0" y="0"/>
                </a:moveTo>
                <a:lnTo>
                  <a:pt x="1600200" y="0"/>
                </a:lnTo>
                <a:lnTo>
                  <a:pt x="1600200" y="1589885"/>
                </a:lnTo>
                <a:lnTo>
                  <a:pt x="0" y="1589885"/>
                </a:lnTo>
                <a:lnTo>
                  <a:pt x="0" y="0"/>
                </a:lnTo>
                <a:close/>
              </a:path>
            </a:pathLst>
          </a:custGeom>
          <a:blipFill>
            <a:blip r:embed="rId2"/>
            <a:stretch>
              <a:fillRect l="0" t="-49" r="0" b="0"/>
            </a:stretch>
          </a:blipFill>
        </p:spPr>
      </p:sp>
      <p:sp>
        <p:nvSpPr>
          <p:cNvPr name="Freeform 3" id="3"/>
          <p:cNvSpPr/>
          <p:nvPr/>
        </p:nvSpPr>
        <p:spPr>
          <a:xfrm flipH="false" flipV="false" rot="0">
            <a:off x="15528065" y="440369"/>
            <a:ext cx="1730054" cy="1657350"/>
          </a:xfrm>
          <a:custGeom>
            <a:avLst/>
            <a:gdLst/>
            <a:ahLst/>
            <a:cxnLst/>
            <a:rect r="r" b="b" t="t" l="l"/>
            <a:pathLst>
              <a:path h="1657350" w="1730054">
                <a:moveTo>
                  <a:pt x="0" y="0"/>
                </a:moveTo>
                <a:lnTo>
                  <a:pt x="1730054" y="0"/>
                </a:lnTo>
                <a:lnTo>
                  <a:pt x="1730054" y="1657350"/>
                </a:lnTo>
                <a:lnTo>
                  <a:pt x="0" y="1657350"/>
                </a:lnTo>
                <a:lnTo>
                  <a:pt x="0" y="0"/>
                </a:lnTo>
                <a:close/>
              </a:path>
            </a:pathLst>
          </a:custGeom>
          <a:blipFill>
            <a:blip r:embed="rId3"/>
            <a:stretch>
              <a:fillRect l="-202" t="0" r="0" b="0"/>
            </a:stretch>
          </a:blipFill>
        </p:spPr>
      </p:sp>
      <p:grpSp>
        <p:nvGrpSpPr>
          <p:cNvPr name="Group 4" id="4"/>
          <p:cNvGrpSpPr>
            <a:grpSpLocks noChangeAspect="true"/>
          </p:cNvGrpSpPr>
          <p:nvPr/>
        </p:nvGrpSpPr>
        <p:grpSpPr>
          <a:xfrm rot="0">
            <a:off x="3152756" y="3969982"/>
            <a:ext cx="104775" cy="104775"/>
            <a:chOff x="0" y="0"/>
            <a:chExt cx="104775" cy="104775"/>
          </a:xfrm>
        </p:grpSpPr>
        <p:sp>
          <p:nvSpPr>
            <p:cNvPr name="Freeform 5" id="5"/>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grpSp>
        <p:nvGrpSpPr>
          <p:cNvPr name="Group 6" id="6"/>
          <p:cNvGrpSpPr>
            <a:grpSpLocks noChangeAspect="true"/>
          </p:cNvGrpSpPr>
          <p:nvPr/>
        </p:nvGrpSpPr>
        <p:grpSpPr>
          <a:xfrm rot="0">
            <a:off x="3152756" y="7067379"/>
            <a:ext cx="104775" cy="104775"/>
            <a:chOff x="0" y="0"/>
            <a:chExt cx="104775" cy="104775"/>
          </a:xfrm>
        </p:grpSpPr>
        <p:sp>
          <p:nvSpPr>
            <p:cNvPr name="Freeform 7" id="7"/>
            <p:cNvSpPr/>
            <p:nvPr/>
          </p:nvSpPr>
          <p:spPr>
            <a:xfrm flipH="false" flipV="false" rot="0">
              <a:off x="0" y="127"/>
              <a:ext cx="104775" cy="104394"/>
            </a:xfrm>
            <a:custGeom>
              <a:avLst/>
              <a:gdLst/>
              <a:ahLst/>
              <a:cxnLst/>
              <a:rect r="r" b="b" t="t" l="l"/>
              <a:pathLst>
                <a:path h="104394" w="104775">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000000"/>
            </a:solidFill>
          </p:spPr>
        </p:sp>
      </p:grpSp>
      <p:sp>
        <p:nvSpPr>
          <p:cNvPr name="TextBox 8" id="8"/>
          <p:cNvSpPr txBox="true"/>
          <p:nvPr/>
        </p:nvSpPr>
        <p:spPr>
          <a:xfrm rot="0">
            <a:off x="5556875" y="807596"/>
            <a:ext cx="7314809" cy="832009"/>
          </a:xfrm>
          <a:prstGeom prst="rect">
            <a:avLst/>
          </a:prstGeom>
        </p:spPr>
        <p:txBody>
          <a:bodyPr anchor="t" rtlCol="false" tIns="0" lIns="0" bIns="0" rIns="0">
            <a:spAutoFit/>
          </a:bodyPr>
          <a:lstStyle/>
          <a:p>
            <a:pPr algn="l">
              <a:lnSpc>
                <a:spcPts val="6719"/>
              </a:lnSpc>
            </a:pPr>
            <a:r>
              <a:rPr lang="en-US" b="true" sz="4800">
                <a:solidFill>
                  <a:srgbClr val="FF0066"/>
                </a:solidFill>
                <a:latin typeface="Roboto Bold"/>
                <a:ea typeface="Roboto Bold"/>
                <a:cs typeface="Roboto Bold"/>
                <a:sym typeface="Roboto Bold"/>
              </a:rPr>
              <a:t>IMPLEMENTATION LEVEL</a:t>
            </a:r>
          </a:p>
        </p:txBody>
      </p:sp>
      <p:sp>
        <p:nvSpPr>
          <p:cNvPr name="TextBox 9" id="9"/>
          <p:cNvSpPr txBox="true"/>
          <p:nvPr/>
        </p:nvSpPr>
        <p:spPr>
          <a:xfrm rot="0">
            <a:off x="3430772" y="6859629"/>
            <a:ext cx="10200170" cy="1897342"/>
          </a:xfrm>
          <a:prstGeom prst="rect">
            <a:avLst/>
          </a:prstGeom>
        </p:spPr>
        <p:txBody>
          <a:bodyPr anchor="t" rtlCol="false" tIns="0" lIns="0" bIns="0" rIns="0">
            <a:spAutoFit/>
          </a:bodyPr>
          <a:lstStyle/>
          <a:p>
            <a:pPr algn="l">
              <a:lnSpc>
                <a:spcPts val="3750"/>
              </a:lnSpc>
            </a:pPr>
            <a:r>
              <a:rPr lang="en-US" sz="2700">
                <a:solidFill>
                  <a:srgbClr val="000000"/>
                </a:solidFill>
                <a:latin typeface="Roboto"/>
                <a:ea typeface="Roboto"/>
                <a:cs typeface="Roboto"/>
                <a:sym typeface="Roboto"/>
              </a:rPr>
              <a:t>At the implementation level, the renaming module for a bulk file renamer in Python is responsible for applying the specified renaming criteria to each file in the directory. Here's how you can implement the renaming modul</a:t>
            </a:r>
          </a:p>
        </p:txBody>
      </p:sp>
      <p:sp>
        <p:nvSpPr>
          <p:cNvPr name="TextBox 10" id="10"/>
          <p:cNvSpPr txBox="true"/>
          <p:nvPr/>
        </p:nvSpPr>
        <p:spPr>
          <a:xfrm rot="0">
            <a:off x="3430772" y="3762223"/>
            <a:ext cx="13009569" cy="1897342"/>
          </a:xfrm>
          <a:prstGeom prst="rect">
            <a:avLst/>
          </a:prstGeom>
        </p:spPr>
        <p:txBody>
          <a:bodyPr anchor="t" rtlCol="false" tIns="0" lIns="0" bIns="0" rIns="0">
            <a:spAutoFit/>
          </a:bodyPr>
          <a:lstStyle/>
          <a:p>
            <a:pPr algn="l">
              <a:lnSpc>
                <a:spcPts val="3750"/>
              </a:lnSpc>
            </a:pPr>
            <a:r>
              <a:rPr lang="en-US" sz="2700">
                <a:solidFill>
                  <a:srgbClr val="000000"/>
                </a:solidFill>
                <a:latin typeface="Roboto"/>
                <a:ea typeface="Roboto"/>
                <a:cs typeface="Roboto"/>
                <a:sym typeface="Roboto"/>
              </a:rPr>
              <a:t>At the implementation level, the input module for a bulk file renamer in Python is responsible for collecting user input, such as the directory path containing the files to be renamed and the renaming criteria. Here's how you can implement the input module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DAGXRL_ARjg</dc:identifier>
  <dcterms:modified xsi:type="dcterms:W3CDTF">2011-08-01T06:04:30Z</dcterms:modified>
  <cp:revision>1</cp:revision>
  <dc:title>DOC-20241123-WA0024.</dc:title>
</cp:coreProperties>
</file>