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56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5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3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4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005064"/>
            <a:ext cx="7772400" cy="1470025"/>
          </a:xfrm>
        </p:spPr>
        <p:txBody>
          <a:bodyPr>
            <a:norm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pperplate Gothic Light" pitchFamily="34" charset="0"/>
              </a:rPr>
              <a:t>RunnerCreator</a:t>
            </a:r>
            <a:endParaRPr lang="de-DE" sz="6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752" y="5157192"/>
            <a:ext cx="4536504" cy="1008112"/>
          </a:xfrm>
        </p:spPr>
        <p:txBody>
          <a:bodyPr/>
          <a:lstStyle/>
          <a:p>
            <a:r>
              <a:rPr lang="de-DE" dirty="0" err="1">
                <a:latin typeface="Copperplate Gothic Light" pitchFamily="34" charset="0"/>
              </a:rPr>
              <a:t>b</a:t>
            </a:r>
            <a:r>
              <a:rPr lang="de-DE" dirty="0" err="1" smtClean="0">
                <a:latin typeface="Copperplate Gothic Light" pitchFamily="34" charset="0"/>
              </a:rPr>
              <a:t>y</a:t>
            </a:r>
            <a:r>
              <a:rPr lang="de-DE" dirty="0" smtClean="0">
                <a:latin typeface="Copperplate Gothic Light" pitchFamily="34" charset="0"/>
              </a:rPr>
              <a:t> </a:t>
            </a:r>
            <a:r>
              <a:rPr lang="de-DE" dirty="0" err="1" smtClean="0">
                <a:latin typeface="Copperplate Gothic Light" pitchFamily="34" charset="0"/>
              </a:rPr>
              <a:t>Srunner</a:t>
            </a:r>
            <a:r>
              <a:rPr lang="de-DE" dirty="0" smtClean="0">
                <a:latin typeface="Copperplate Gothic Light" pitchFamily="34" charset="0"/>
              </a:rPr>
              <a:t> Studio</a:t>
            </a:r>
            <a:endParaRPr lang="de-DE" dirty="0">
              <a:latin typeface="Copperplate Gothic Light" pitchFamily="34" charset="0"/>
            </a:endParaRPr>
          </a:p>
        </p:txBody>
      </p:sp>
      <p:pic>
        <p:nvPicPr>
          <p:cNvPr id="1026" name="Picture 2" descr="C:\Users\DS\Desktop\Shadowrun-5-Schlange_250x3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Copperplate Gothic Light" pitchFamily="34" charset="0"/>
              </a:rPr>
              <a:t>Was ist </a:t>
            </a:r>
            <a:r>
              <a:rPr lang="de-DE" dirty="0" err="1" smtClean="0">
                <a:solidFill>
                  <a:schemeClr val="bg1"/>
                </a:solidFill>
                <a:latin typeface="Copperplate Gothic Light" pitchFamily="34" charset="0"/>
              </a:rPr>
              <a:t>Pen&amp;Paper</a:t>
            </a:r>
            <a:r>
              <a:rPr lang="de-DE" dirty="0" smtClean="0">
                <a:solidFill>
                  <a:schemeClr val="bg1"/>
                </a:solidFill>
                <a:latin typeface="Copperplate Gothic Light" pitchFamily="34" charset="0"/>
              </a:rPr>
              <a:t> ?</a:t>
            </a:r>
            <a:endParaRPr lang="de-DE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43281" cy="46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26399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Copperplate Gothic Light" pitchFamily="34" charset="0"/>
              </a:rPr>
              <a:t>Was ist</a:t>
            </a:r>
            <a:endParaRPr lang="de-DE" sz="36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79779" y="260565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Copperplate Gothic Light" pitchFamily="34" charset="0"/>
              </a:rPr>
              <a:t>?</a:t>
            </a:r>
            <a:endParaRPr lang="de-DE" sz="4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85828"/>
            <a:ext cx="5012035" cy="10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opperplate Gothic Light" pitchFamily="34" charset="0"/>
              </a:rPr>
              <a:t>Projektidee</a:t>
            </a:r>
            <a:endParaRPr lang="de-DE" sz="6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047">
            <a:off x="2764001" y="1830510"/>
            <a:ext cx="3406880" cy="45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pperplate Gothic Light" pitchFamily="34" charset="0"/>
              </a:rPr>
              <a:t>Unsere App</a:t>
            </a:r>
            <a:endParaRPr lang="de-DE" dirty="0">
              <a:latin typeface="Copperplate Gothic Light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9144000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RunnerCreator</vt:lpstr>
      <vt:lpstr>Was ist Pen&amp;Paper ?</vt:lpstr>
      <vt:lpstr>PowerPoint-Präsentation</vt:lpstr>
      <vt:lpstr>Projektidee</vt:lpstr>
      <vt:lpstr>Unsere App</vt:lpstr>
    </vt:vector>
  </TitlesOfParts>
  <Company>BTF-RELOADED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BTF-USER</dc:creator>
  <cp:lastModifiedBy>BTF-USER</cp:lastModifiedBy>
  <cp:revision>12</cp:revision>
  <dcterms:created xsi:type="dcterms:W3CDTF">2017-07-17T19:00:55Z</dcterms:created>
  <dcterms:modified xsi:type="dcterms:W3CDTF">2017-07-17T21:36:20Z</dcterms:modified>
</cp:coreProperties>
</file>