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2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0F98-1B2D-4F09-89BC-7B3AA59384F4}" type="datetimeFigureOut">
              <a:rPr lang="de-DE" smtClean="0"/>
              <a:t>17.07.2017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A59-E6D4-4706-B43F-C27414274E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4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0F98-1B2D-4F09-89BC-7B3AA59384F4}" type="datetimeFigureOut">
              <a:rPr lang="de-DE" smtClean="0"/>
              <a:t>17.07.2017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A59-E6D4-4706-B43F-C27414274E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708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0F98-1B2D-4F09-89BC-7B3AA59384F4}" type="datetimeFigureOut">
              <a:rPr lang="de-DE" smtClean="0"/>
              <a:t>17.07.2017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A59-E6D4-4706-B43F-C27414274E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562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0F98-1B2D-4F09-89BC-7B3AA59384F4}" type="datetimeFigureOut">
              <a:rPr lang="de-DE" smtClean="0"/>
              <a:t>17.07.2017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A59-E6D4-4706-B43F-C27414274E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45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0F98-1B2D-4F09-89BC-7B3AA59384F4}" type="datetimeFigureOut">
              <a:rPr lang="de-DE" smtClean="0"/>
              <a:t>17.07.2017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A59-E6D4-4706-B43F-C27414274E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37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0F98-1B2D-4F09-89BC-7B3AA59384F4}" type="datetimeFigureOut">
              <a:rPr lang="de-DE" smtClean="0"/>
              <a:t>17.07.2017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A59-E6D4-4706-B43F-C27414274E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1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0F98-1B2D-4F09-89BC-7B3AA59384F4}" type="datetimeFigureOut">
              <a:rPr lang="de-DE" smtClean="0"/>
              <a:t>17.07.2017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A59-E6D4-4706-B43F-C27414274E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13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0F98-1B2D-4F09-89BC-7B3AA59384F4}" type="datetimeFigureOut">
              <a:rPr lang="de-DE" smtClean="0"/>
              <a:t>17.07.2017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A59-E6D4-4706-B43F-C27414274E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71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0F98-1B2D-4F09-89BC-7B3AA59384F4}" type="datetimeFigureOut">
              <a:rPr lang="de-DE" smtClean="0"/>
              <a:t>17.07.2017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A59-E6D4-4706-B43F-C27414274E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15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0F98-1B2D-4F09-89BC-7B3AA59384F4}" type="datetimeFigureOut">
              <a:rPr lang="de-DE" smtClean="0"/>
              <a:t>17.07.2017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A59-E6D4-4706-B43F-C27414274E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174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0F98-1B2D-4F09-89BC-7B3AA59384F4}" type="datetimeFigureOut">
              <a:rPr lang="de-DE" smtClean="0"/>
              <a:t>17.07.2017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A59-E6D4-4706-B43F-C27414274E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08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10F98-1B2D-4F09-89BC-7B3AA59384F4}" type="datetimeFigureOut">
              <a:rPr lang="de-DE" smtClean="0"/>
              <a:t>17.07.2017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76A59-E6D4-4706-B43F-C27414274E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99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4005064"/>
            <a:ext cx="7772400" cy="1470025"/>
          </a:xfrm>
        </p:spPr>
        <p:txBody>
          <a:bodyPr>
            <a:normAutofit/>
          </a:bodyPr>
          <a:lstStyle/>
          <a:p>
            <a:r>
              <a:rPr lang="de-DE" sz="6000" dirty="0" err="1" smtClean="0">
                <a:solidFill>
                  <a:schemeClr val="bg1"/>
                </a:solidFill>
                <a:latin typeface="Copperplate Gothic Light" pitchFamily="34" charset="0"/>
              </a:rPr>
              <a:t>RunnerCreator</a:t>
            </a:r>
            <a:endParaRPr lang="de-DE" sz="6000" dirty="0">
              <a:solidFill>
                <a:schemeClr val="bg1"/>
              </a:solidFill>
              <a:latin typeface="Copperplate Gothic Light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339752" y="5157192"/>
            <a:ext cx="4536504" cy="1008112"/>
          </a:xfrm>
        </p:spPr>
        <p:txBody>
          <a:bodyPr/>
          <a:lstStyle/>
          <a:p>
            <a:r>
              <a:rPr lang="de-DE" dirty="0" err="1">
                <a:latin typeface="Copperplate Gothic Light" pitchFamily="34" charset="0"/>
              </a:rPr>
              <a:t>b</a:t>
            </a:r>
            <a:r>
              <a:rPr lang="de-DE" dirty="0" err="1" smtClean="0">
                <a:latin typeface="Copperplate Gothic Light" pitchFamily="34" charset="0"/>
              </a:rPr>
              <a:t>y</a:t>
            </a:r>
            <a:r>
              <a:rPr lang="de-DE" dirty="0" smtClean="0">
                <a:latin typeface="Copperplate Gothic Light" pitchFamily="34" charset="0"/>
              </a:rPr>
              <a:t> </a:t>
            </a:r>
            <a:r>
              <a:rPr lang="de-DE" dirty="0" err="1" smtClean="0">
                <a:latin typeface="Copperplate Gothic Light" pitchFamily="34" charset="0"/>
              </a:rPr>
              <a:t>Srunner</a:t>
            </a:r>
            <a:r>
              <a:rPr lang="de-DE" dirty="0" smtClean="0">
                <a:latin typeface="Copperplate Gothic Light" pitchFamily="34" charset="0"/>
              </a:rPr>
              <a:t> Studio</a:t>
            </a:r>
            <a:endParaRPr lang="de-DE" dirty="0">
              <a:latin typeface="Copperplate Gothic Light" pitchFamily="34" charset="0"/>
            </a:endParaRPr>
          </a:p>
        </p:txBody>
      </p:sp>
      <p:pic>
        <p:nvPicPr>
          <p:cNvPr id="1026" name="Picture 2" descr="C:\Users\DS\Desktop\Shadowrun-5-Schlange_250x300p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04664"/>
            <a:ext cx="2381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164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628800"/>
            <a:ext cx="8229600" cy="1143000"/>
          </a:xfrm>
        </p:spPr>
        <p:txBody>
          <a:bodyPr>
            <a:normAutofit/>
          </a:bodyPr>
          <a:lstStyle/>
          <a:p>
            <a:r>
              <a:rPr lang="de-DE" sz="6000" dirty="0" smtClean="0">
                <a:solidFill>
                  <a:schemeClr val="bg1"/>
                </a:solidFill>
                <a:latin typeface="Copperplate Gothic Light" pitchFamily="34" charset="0"/>
              </a:rPr>
              <a:t>Projektidee</a:t>
            </a:r>
            <a:endParaRPr lang="de-DE" sz="6000" dirty="0">
              <a:solidFill>
                <a:schemeClr val="bg1"/>
              </a:solidFill>
              <a:latin typeface="Copperplate Gothic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260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3110"/>
            <a:ext cx="1108270" cy="116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511" y="1980910"/>
            <a:ext cx="1312446" cy="1750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44968" y="2520715"/>
            <a:ext cx="668935" cy="671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feil nach rechts 3"/>
          <p:cNvSpPr/>
          <p:nvPr/>
        </p:nvSpPr>
        <p:spPr>
          <a:xfrm>
            <a:off x="4499992" y="2520715"/>
            <a:ext cx="864096" cy="67123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588817"/>
            <a:ext cx="2387739" cy="2033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100" y="4149080"/>
            <a:ext cx="2440988" cy="2267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Pfeil nach rechts 15"/>
          <p:cNvSpPr/>
          <p:nvPr/>
        </p:nvSpPr>
        <p:spPr>
          <a:xfrm rot="1996680">
            <a:off x="1516952" y="3813464"/>
            <a:ext cx="864096" cy="67123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rechts 16"/>
          <p:cNvSpPr/>
          <p:nvPr/>
        </p:nvSpPr>
        <p:spPr>
          <a:xfrm rot="19267417">
            <a:off x="5763348" y="3828266"/>
            <a:ext cx="864096" cy="67123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490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Copperplate Gothic Light" pitchFamily="34" charset="0"/>
              </a:rPr>
              <a:t>Was ist </a:t>
            </a:r>
            <a:r>
              <a:rPr lang="de-DE" dirty="0" err="1" smtClean="0">
                <a:solidFill>
                  <a:schemeClr val="bg1"/>
                </a:solidFill>
                <a:latin typeface="Copperplate Gothic Light" pitchFamily="34" charset="0"/>
              </a:rPr>
              <a:t>Pen&amp;Paper</a:t>
            </a:r>
            <a:r>
              <a:rPr lang="de-DE" dirty="0" smtClean="0">
                <a:solidFill>
                  <a:schemeClr val="bg1"/>
                </a:solidFill>
                <a:latin typeface="Copperplate Gothic Light" pitchFamily="34" charset="0"/>
              </a:rPr>
              <a:t> ?</a:t>
            </a:r>
            <a:endParaRPr lang="de-DE" dirty="0">
              <a:solidFill>
                <a:schemeClr val="bg1"/>
              </a:solidFill>
              <a:latin typeface="Copperplate Gothic Light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343281" cy="4693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6580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55576" y="2639972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chemeClr val="bg1"/>
                </a:solidFill>
                <a:latin typeface="Copperplate Gothic Light" pitchFamily="34" charset="0"/>
              </a:rPr>
              <a:t>Was ist</a:t>
            </a:r>
            <a:endParaRPr lang="de-DE" sz="3600" dirty="0">
              <a:solidFill>
                <a:schemeClr val="bg1"/>
              </a:solidFill>
              <a:latin typeface="Copperplate Gothic Light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279779" y="2605656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bg1"/>
                </a:solidFill>
                <a:latin typeface="Copperplate Gothic Light" pitchFamily="34" charset="0"/>
              </a:rPr>
              <a:t>?</a:t>
            </a:r>
            <a:endParaRPr lang="de-DE" sz="4000" dirty="0">
              <a:solidFill>
                <a:schemeClr val="bg1"/>
              </a:solidFill>
              <a:latin typeface="Copperplate Gothic Light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485828"/>
            <a:ext cx="5012035" cy="100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81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1143000"/>
          </a:xfrm>
        </p:spPr>
        <p:txBody>
          <a:bodyPr/>
          <a:lstStyle/>
          <a:p>
            <a:r>
              <a:rPr lang="de-DE" dirty="0" smtClean="0">
                <a:latin typeface="Copperplate Gothic Light" pitchFamily="34" charset="0"/>
              </a:rPr>
              <a:t>Unsere App</a:t>
            </a:r>
            <a:endParaRPr lang="de-DE" dirty="0">
              <a:latin typeface="Copperplate Gothic Light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52736"/>
            <a:ext cx="9144000" cy="591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89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</Words>
  <Application>Microsoft Office PowerPoint</Application>
  <PresentationFormat>Bildschirmpräsentation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</vt:lpstr>
      <vt:lpstr>RunnerCreator</vt:lpstr>
      <vt:lpstr>Projektidee</vt:lpstr>
      <vt:lpstr>PowerPoint-Präsentation</vt:lpstr>
      <vt:lpstr>Was ist Pen&amp;Paper ?</vt:lpstr>
      <vt:lpstr>PowerPoint-Präsentation</vt:lpstr>
      <vt:lpstr>Unsere App</vt:lpstr>
    </vt:vector>
  </TitlesOfParts>
  <Company>BTF-RELOADED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BTF-USER</dc:creator>
  <cp:lastModifiedBy>BTF-USER</cp:lastModifiedBy>
  <cp:revision>10</cp:revision>
  <dcterms:created xsi:type="dcterms:W3CDTF">2017-07-17T19:00:55Z</dcterms:created>
  <dcterms:modified xsi:type="dcterms:W3CDTF">2017-07-17T20:49:49Z</dcterms:modified>
</cp:coreProperties>
</file>