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1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31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Patient Type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63819               55.0562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52097               44.9438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98.2157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49267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14304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37793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14552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63571               54.8423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52345               45.1577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91.1705 %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63571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52345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64536               55.6748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51380               44.3252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89.4897 %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	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47321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16250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35130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17215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66639               57.489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49277               42.511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96.021  %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45317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18254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31023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21322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66504               57.3726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49412               42.6274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96.8005 %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46011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17560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31852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20493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48139" y="2570482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79865" y="1205134"/>
            <a:ext cx="76692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115916	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BOTH OPANA AND BUTRANS : 5585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2 CLASSES : FREQUENT / INFREQUENT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 FOR FREQUENT BUYER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61225" y="1755977"/>
            <a:ext cx="8405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MEDIAN OF REFILL COUNT IS USED TO DISTINGUISH BETWEEN FREQUENT AND INFREQUENT BUYER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CONDITION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endParaRPr lang="en-US" sz="2400" b="1" dirty="0" smtClean="0"/>
          </a:p>
          <a:p>
            <a:pPr lvl="2"/>
            <a:r>
              <a:rPr lang="en-US" sz="2400" b="1" dirty="0" smtClean="0"/>
              <a:t>    	</a:t>
            </a:r>
            <a:r>
              <a:rPr lang="en-US" sz="2000" dirty="0" smtClean="0"/>
              <a:t>IF  REFILL_COUNT &gt; MEDIAN </a:t>
            </a:r>
          </a:p>
          <a:p>
            <a:pPr lvl="2"/>
            <a:r>
              <a:rPr lang="en-US" sz="2000" dirty="0" smtClean="0"/>
              <a:t>		=&gt; FREQUENT BUYER (F)</a:t>
            </a:r>
          </a:p>
          <a:p>
            <a:pPr lvl="2"/>
            <a:r>
              <a:rPr lang="en-US" sz="2000" dirty="0" smtClean="0"/>
              <a:t>	ELSE </a:t>
            </a:r>
          </a:p>
          <a:p>
            <a:pPr lvl="2"/>
            <a:r>
              <a:rPr lang="en-US" sz="2000" dirty="0" smtClean="0"/>
              <a:t>		=&gt; INFREQUENT </a:t>
            </a:r>
            <a:r>
              <a:rPr lang="en-US" sz="2000" smtClean="0"/>
              <a:t>BUYER (NF</a:t>
            </a:r>
            <a:r>
              <a:rPr lang="en-US" sz="20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0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DATASET ANALYSIS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23190" y="1010245"/>
            <a:ext cx="84058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OPANA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31651/63987 (49.46%)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32366/63987 (50.54%)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BUTRANS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</a:t>
            </a:r>
            <a:r>
              <a:rPr lang="en-US" b="1" dirty="0" smtClean="0"/>
              <a:t>2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19465/46344 (42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26879/46344 (58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BOTH</a:t>
            </a:r>
            <a:r>
              <a:rPr lang="en-US" sz="2400" b="1" dirty="0" smtClean="0"/>
              <a:t> :</a:t>
            </a:r>
          </a:p>
          <a:p>
            <a:r>
              <a:rPr lang="en-US" sz="2400" b="1" dirty="0"/>
              <a:t> </a:t>
            </a: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1229/5585 (22.01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4356/5585 (77.99%)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69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808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72821" y="194603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ANTHROPLASTY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IRIDECTOMY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DRUG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09265" y="1445659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63571               54.8423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52345               45.1577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</a:p>
          <a:p>
            <a:pPr lvl="4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52345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64074               55.2762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51842               44.7238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98.1365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45842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17729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34113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18232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66553               57.4149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49363               42.5851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96.8309 %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4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45740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17831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31532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20813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885468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Class_Drug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REGION &lt;= 4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Removal of Foreign Body from Eye &lt;= 0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AGEGRP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(106.0/34.0)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1: F (313.0/104.0)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&gt; 1: F (477.0/165.0)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&lt;= 3: F (1322.0/651.0)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&gt; 3: NF (486.0/189.0)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&lt;= 1: F (43.0/10.0)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(473.0/186.0)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2: NF (1837.0/860.0)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&lt;= 3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2: F (24.0/4.0)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3: NF (12.0/4.0)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3: F (7.0/1.0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&gt; 3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698</Words>
  <Application>Microsoft Office PowerPoint</Application>
  <PresentationFormat>On-screen Show (4:3)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173</cp:revision>
  <dcterms:created xsi:type="dcterms:W3CDTF">2006-08-16T00:00:00Z</dcterms:created>
  <dcterms:modified xsi:type="dcterms:W3CDTF">2017-01-12T11:48:21Z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