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126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194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465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5943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387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352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786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706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552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87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148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28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77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040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17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68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695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 dirty="0">
                <a:solidFill>
                  <a:srgbClr val="FFFFFF"/>
                </a:solidFill>
                <a:latin typeface="Arial"/>
                <a:cs typeface="Arial"/>
              </a:rPr>
              <a:t> Shabari Raja S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AC Tech-Chemical Engineering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1429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Tw Cen MT</vt:lpstr>
      <vt:lpstr>Circuit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SRx _</dc:creator>
  <cp:lastModifiedBy>SRx _</cp:lastModifiedBy>
  <cp:revision>825</cp:revision>
  <dcterms:created xsi:type="dcterms:W3CDTF">2024-04-01T16:53:49Z</dcterms:created>
  <dcterms:modified xsi:type="dcterms:W3CDTF">2024-04-30T15:18:47Z</dcterms:modified>
</cp:coreProperties>
</file>