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lgiriyewithana/global-youtube-statistics-20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13F9-D03B-B675-9839-3DAB5E0A2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61" y="2808119"/>
            <a:ext cx="8679915" cy="1748729"/>
          </a:xfrm>
        </p:spPr>
        <p:txBody>
          <a:bodyPr>
            <a:normAutofit fontScale="90000"/>
          </a:bodyPr>
          <a:lstStyle/>
          <a:p>
            <a:br>
              <a:rPr lang="en-AU" sz="9600" dirty="0">
                <a:solidFill>
                  <a:schemeClr val="tx1"/>
                </a:solidFill>
              </a:rPr>
            </a:br>
            <a:br>
              <a:rPr lang="en-AU" sz="9600" dirty="0">
                <a:solidFill>
                  <a:schemeClr val="tx1"/>
                </a:solidFill>
              </a:rPr>
            </a:br>
            <a:br>
              <a:rPr lang="en-AU" sz="9600" dirty="0">
                <a:solidFill>
                  <a:schemeClr val="tx1"/>
                </a:solidFill>
              </a:rPr>
            </a:br>
            <a:br>
              <a:rPr lang="en-AU" sz="9600" dirty="0">
                <a:solidFill>
                  <a:schemeClr val="tx1"/>
                </a:solidFill>
              </a:rPr>
            </a:br>
            <a:r>
              <a:rPr lang="en-AU" sz="9600" dirty="0">
                <a:solidFill>
                  <a:schemeClr val="tx1"/>
                </a:solidFill>
              </a:rPr>
              <a:t>Trends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AD80-C87F-459E-192C-56E1E6F2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749" y="4556848"/>
            <a:ext cx="8673427" cy="589534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Group 4 – Project 3 – Team</a:t>
            </a:r>
          </a:p>
          <a:p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logo of a video game company&#10;&#10;Description automatically generated">
            <a:extLst>
              <a:ext uri="{FF2B5EF4-FFF2-40B4-BE49-F238E27FC236}">
                <a16:creationId xmlns:a16="http://schemas.microsoft.com/office/drawing/2014/main" id="{5A1A2038-4DF7-32CF-134A-75639259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8" y="1415143"/>
            <a:ext cx="4180114" cy="192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F491F-646C-0528-A08E-94814D1C80AD}"/>
              </a:ext>
            </a:extLst>
          </p:cNvPr>
          <p:cNvSpPr txBox="1"/>
          <p:nvPr/>
        </p:nvSpPr>
        <p:spPr>
          <a:xfrm>
            <a:off x="511628" y="5791200"/>
            <a:ext cx="1115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effectLst/>
                <a:latin typeface="Cavolini" panose="020B0502040204020203" pitchFamily="66" charset="0"/>
                <a:cs typeface="Cavolini" panose="020B0502040204020203" pitchFamily="66" charset="0"/>
              </a:rPr>
              <a:t>Caroline Grant, Helena Chen, </a:t>
            </a:r>
            <a:r>
              <a:rPr lang="en-AU" b="1" dirty="0" err="1">
                <a:effectLst/>
                <a:latin typeface="Cavolini" panose="020B0502040204020203" pitchFamily="66" charset="0"/>
                <a:cs typeface="Cavolini" panose="020B0502040204020203" pitchFamily="66" charset="0"/>
              </a:rPr>
              <a:t>Jancel</a:t>
            </a:r>
            <a:r>
              <a:rPr lang="en-AU" b="1" dirty="0">
                <a:effectLst/>
                <a:latin typeface="Cavolini" panose="020B0502040204020203" pitchFamily="66" charset="0"/>
                <a:cs typeface="Cavolini" panose="020B0502040204020203" pitchFamily="66" charset="0"/>
              </a:rPr>
              <a:t> Dawn </a:t>
            </a:r>
            <a:r>
              <a:rPr lang="en-AU" b="1" dirty="0" err="1">
                <a:effectLst/>
                <a:latin typeface="Cavolini" panose="020B0502040204020203" pitchFamily="66" charset="0"/>
                <a:cs typeface="Cavolini" panose="020B0502040204020203" pitchFamily="66" charset="0"/>
              </a:rPr>
              <a:t>Adiong</a:t>
            </a:r>
            <a:r>
              <a:rPr lang="en-AU" b="1" dirty="0">
                <a:effectLst/>
                <a:latin typeface="Cavolini" panose="020B0502040204020203" pitchFamily="66" charset="0"/>
                <a:cs typeface="Cavolini" panose="020B0502040204020203" pitchFamily="66" charset="0"/>
              </a:rPr>
              <a:t>, Priyavarthani Somangili Subramanian</a:t>
            </a:r>
          </a:p>
        </p:txBody>
      </p:sp>
    </p:spTree>
    <p:extLst>
      <p:ext uri="{BB962C8B-B14F-4D97-AF65-F5344CB8AC3E}">
        <p14:creationId xmlns:p14="http://schemas.microsoft.com/office/powerpoint/2010/main" val="384191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CC0D6-EE60-2C6E-FE0C-CD0E0142B7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55276" y="1603882"/>
            <a:ext cx="8890441" cy="2887605"/>
          </a:xfrm>
        </p:spPr>
        <p:txBody>
          <a:bodyPr>
            <a:noAutofit/>
          </a:bodyPr>
          <a:lstStyle/>
          <a:p>
            <a:pPr algn="just" defTabSz="932688"/>
            <a:r>
              <a:rPr lang="en-AU" sz="3672" b="0" i="0" kern="1200" cap="none" spc="-15" dirty="0">
                <a:solidFill>
                  <a:srgbClr val="31251C"/>
                </a:solidFill>
                <a:effectLst/>
                <a:latin typeface="Arial" panose="020B0604020202020204" pitchFamily="34" charset="0"/>
                <a:ea typeface="+mj-ea"/>
                <a:cs typeface="+mj-cs"/>
              </a:rPr>
              <a:t>To conduct a comprehensive analysis of YouTube channel performance, content engagement, and audience demographics to optimize content strategy, increase viewer engagement, and grow the channels subscribe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9775-5A6C-DC8B-D66E-E6834459CC65}"/>
              </a:ext>
            </a:extLst>
          </p:cNvPr>
          <p:cNvSpPr txBox="1"/>
          <p:nvPr/>
        </p:nvSpPr>
        <p:spPr>
          <a:xfrm>
            <a:off x="7162800" y="516639"/>
            <a:ext cx="3369201" cy="6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344" defTabSz="466344">
              <a:lnSpc>
                <a:spcPct val="107000"/>
              </a:lnSpc>
              <a:spcBef>
                <a:spcPts val="1836"/>
              </a:spcBef>
              <a:spcAft>
                <a:spcPts val="1224"/>
              </a:spcAft>
            </a:pPr>
            <a:r>
              <a:rPr lang="en-AU" sz="3672" b="1" kern="100" spc="-15" dirty="0">
                <a:solidFill>
                  <a:srgbClr val="31251C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OBJECTIVE</a:t>
            </a:r>
            <a:r>
              <a:rPr lang="en-AU" sz="3672" kern="100" spc="-15" dirty="0">
                <a:solidFill>
                  <a:srgbClr val="31251C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lang="en-A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2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2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3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8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1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2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03" name="Group 148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4" name="Rectangle 149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5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6" name="Rectangle 151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 useBgFill="1">
        <p:nvSpPr>
          <p:cNvPr id="207" name="Rectangle 153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155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" name="Rectangle 17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D26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864DC5F-81E6-340B-D3D1-5D36D311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9" r="2" b="2"/>
          <a:stretch/>
        </p:blipFill>
        <p:spPr>
          <a:xfrm>
            <a:off x="479426" y="1470632"/>
            <a:ext cx="5611812" cy="4788654"/>
          </a:xfrm>
          <a:prstGeom prst="rect">
            <a:avLst/>
          </a:prstGeom>
          <a:ln w="127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FA072-A645-361B-F605-EBED88655871}"/>
              </a:ext>
            </a:extLst>
          </p:cNvPr>
          <p:cNvSpPr txBox="1"/>
          <p:nvPr/>
        </p:nvSpPr>
        <p:spPr>
          <a:xfrm>
            <a:off x="6369592" y="1289076"/>
            <a:ext cx="5272592" cy="4931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Clr>
                <a:srgbClr val="FFD265"/>
              </a:buClr>
              <a:buSzPct val="110000"/>
            </a:pP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</a:rPr>
              <a:t>Data source: </a:t>
            </a:r>
            <a:r>
              <a:rPr lang="en-US" sz="2400" b="1" dirty="0">
                <a:latin typeface="Arial" panose="020B0604020202020204" pitchFamily="34" charset="0"/>
              </a:rPr>
              <a:t>Kaggle.com(CSV File)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https://www.kaggle.com/datasets/nelgiriyewithana/global-youtube-statistics-2023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defTabSz="9144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Clr>
                <a:srgbClr val="FFD265"/>
              </a:buClr>
              <a:buSzPct val="110000"/>
            </a:pP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</a:rPr>
              <a:t>Backend: </a:t>
            </a:r>
            <a:r>
              <a:rPr lang="en-US" sz="2400" b="1" dirty="0">
                <a:latin typeface="Arial" panose="020B0604020202020204" pitchFamily="34" charset="0"/>
              </a:rPr>
              <a:t>Creates multiple APIs, converts the SQLite database to Json format and returns to API calls(FLASK, </a:t>
            </a:r>
            <a:r>
              <a:rPr lang="en-US" sz="2400" b="1" dirty="0" err="1">
                <a:latin typeface="Arial" panose="020B0604020202020204" pitchFamily="34" charset="0"/>
              </a:rPr>
              <a:t>Python,SQLite</a:t>
            </a:r>
            <a:r>
              <a:rPr lang="en-US" sz="2400" b="1" dirty="0">
                <a:latin typeface="Arial" panose="020B0604020202020204" pitchFamily="34" charset="0"/>
              </a:rPr>
              <a:t>) </a:t>
            </a:r>
            <a:endParaRPr lang="en-US" sz="2400" dirty="0">
              <a:latin typeface="Arial" panose="020B0604020202020204" pitchFamily="34" charset="0"/>
            </a:endParaRPr>
          </a:p>
          <a:p>
            <a:pPr defTabSz="9144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Clr>
                <a:srgbClr val="FFD265"/>
              </a:buClr>
              <a:buSzPct val="110000"/>
            </a:pP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</a:rPr>
              <a:t>Frontend: </a:t>
            </a:r>
            <a:r>
              <a:rPr lang="en-US" sz="2400" b="1" dirty="0">
                <a:latin typeface="Arial" panose="020B0604020202020204" pitchFamily="34" charset="0"/>
              </a:rPr>
              <a:t>Make API request to the backend to retrieve data for the visualization. Web development (HTML,CSS,JS)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1F112-B8C1-90CA-2A32-A8959598CAA5}"/>
              </a:ext>
            </a:extLst>
          </p:cNvPr>
          <p:cNvSpPr txBox="1"/>
          <p:nvPr/>
        </p:nvSpPr>
        <p:spPr>
          <a:xfrm>
            <a:off x="2408334" y="375698"/>
            <a:ext cx="7375026" cy="71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Clr>
                <a:srgbClr val="FFD265"/>
              </a:buClr>
              <a:buSzPct val="110000"/>
            </a:pPr>
            <a:r>
              <a:rPr lang="en-US" sz="4000" b="1" dirty="0"/>
              <a:t>🖥️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Development Workflow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789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{437BB210-49A8-4F48-83EB-C2FA3482E9DE}tf16401371</Template>
  <TotalTime>134</TotalTime>
  <Words>132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Cavolini</vt:lpstr>
      <vt:lpstr>Rockwell</vt:lpstr>
      <vt:lpstr>Wingdings</vt:lpstr>
      <vt:lpstr>Atlas</vt:lpstr>
      <vt:lpstr>    Trends Dashboard</vt:lpstr>
      <vt:lpstr>To conduct a comprehensive analysis of YouTube channel performance, content engagement, and audience demographics to optimize content strategy, increase viewer engagement, and grow the channels subscribe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Trends Dashboard</dc:title>
  <dc:creator>Priyavarthani Somangili Subramanian</dc:creator>
  <cp:lastModifiedBy>Priyavarthani Somangili Subramanian</cp:lastModifiedBy>
  <cp:revision>5</cp:revision>
  <dcterms:created xsi:type="dcterms:W3CDTF">2023-09-19T12:53:58Z</dcterms:created>
  <dcterms:modified xsi:type="dcterms:W3CDTF">2023-09-20T11:29:59Z</dcterms:modified>
</cp:coreProperties>
</file>