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A85A-48D2-86AE-492A-599E97757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CFDB-7169-610E-B814-C9DCA545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9AA2-3113-4BC0-753A-75690311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6738-35D8-DDE7-1980-26D123DA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BD12-8D0F-C5DC-C3AB-2AF8093F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27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4EB-9D08-89E7-6C88-120DF610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DF3EA-F941-72CF-EC34-8FED2A01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D248-7D40-65CD-D0F0-DB5794D4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E0AC-5596-8C4A-0462-3C12F3A6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234C-158A-9702-6ED2-617FF218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3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E0574-663A-A66F-72CF-0059EE3DF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BAFC-458F-A866-67DD-A7B42786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E6E8-526F-C88B-A218-8C9252BB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52F5-DB0D-2785-D0EF-75666B71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5A7D0-A604-500E-50D5-5D6E6F27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85B6-C0F3-B00A-BAF3-C894D542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2B94-FE94-4F64-2BDC-5EB60E4C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63DA1-0464-D25A-BA5B-36710DF4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E40F-C295-EE5A-0D06-15F7AB87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59A9-D7D2-D3DC-D90F-67AD419D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5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E543-ED4E-ABFB-9866-D4CF116A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31B2E-E922-9EB1-870D-949ED785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6D6A-EB27-604B-9C8D-B94096AB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03BA2-BC61-FA24-9F92-15DC1D33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88D8-DA2C-5BE4-4D87-80EA7049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7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4D87-695D-1B8D-9E66-07AC2DDE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CB69-3743-D564-35FB-73D632BC7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43ADB-3F9B-7D51-811D-C876EE13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E5D4-42BA-1A66-1B55-1F9D35A1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65C58-1FCF-556F-264A-8581138D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8970-637A-D46E-A93D-0961E149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9FC8-67EB-AC7C-4C1A-F8E0183E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6F55-2062-4817-D4A9-AAE2CB91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2C22D-BB15-8785-30D1-E2157A97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D48EB-8D95-7A3E-7F6C-D573B177B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E70E1-A2F3-FF2C-F362-A976A122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5F8DD-50EB-B909-A200-E7945DB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D60AB-49CE-2D9D-E692-B08B05A3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137FF-682A-5BFB-56F2-C527FF16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7ADD-DE9C-A854-39B9-8B3242BF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0B924-0D47-16DE-1C5A-9F027319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3FDDF-5739-8817-630B-30AD8268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9DAB-DEBF-A1C5-E83D-81826966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16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A4C33-B84E-C33F-EAD1-639EA1B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6F479-86FB-F6C7-F825-5BFA5950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A079-D439-5E1F-686F-2037A934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99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2301-0020-8786-FA4E-AA8B857D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B3A2-8FF3-5BA7-9D04-900EC8C4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00611-E7CD-1513-123B-369B8B5D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3C17-80D7-E2BB-2E33-CA710AE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10CD2-7CE4-CB09-6CBA-A8FDB7FA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F9C5-1F84-CA2B-F9C3-41009B4B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2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A233-FB3A-E899-D309-9002F80F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FFC26-075D-A93D-F28E-4E5E3D5D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578CB-C60C-864A-8EE9-ADC5A0B19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E0E5-270D-1347-374F-EF3C79C0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63BAE-2E95-066B-C457-C5E6C709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7138C-6A68-081C-C2CB-5157982E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3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CB37A-3821-3E8E-4A62-508A902B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16D2-A91A-531C-B593-A689E6B1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BFAA-9766-C8A4-58F8-EF28DD857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0F05-73BE-4077-9FB4-EA40D72F6BFA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DEC9-DA8C-663D-AD82-65AC8CF1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A879-6697-E314-2872-9161BE047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6E5B-E3E5-40F7-A8AC-F9E719CCD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6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61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F4378C-9A1A-80C9-5A18-FD72C8F7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17" y="1482625"/>
            <a:ext cx="8083965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5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58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Sophiya Siddiqui</dc:creator>
  <cp:lastModifiedBy>Sophiya Siddiqui</cp:lastModifiedBy>
  <cp:revision>6</cp:revision>
  <dcterms:created xsi:type="dcterms:W3CDTF">2024-03-26T11:31:35Z</dcterms:created>
  <dcterms:modified xsi:type="dcterms:W3CDTF">2024-03-27T18:40:36Z</dcterms:modified>
</cp:coreProperties>
</file>