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206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BE471-268C-4463-B1A4-13392A63D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87BDAE-31DD-4F32-A221-31301CE0E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C72A6C-33F0-41A0-82C1-C4931C3F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1C6B-C132-4ADE-AA43-56871EAD8464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926BCA-DE16-4187-97F5-3C6C5E48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550238-90F7-4DCF-BAA4-29837A15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0305-47B3-4FAD-83F1-587A1DDE9C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37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22BDF0-720B-4533-A173-34D11F8E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5ABA4A-63CC-46D2-8246-17762027B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69AC83-7F35-4E12-B5D2-614FF09E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1C6B-C132-4ADE-AA43-56871EAD8464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D05E93-47E3-4F31-B0A1-B2898F51A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DC142D-7656-4AB5-A5E6-F93027BB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0305-47B3-4FAD-83F1-587A1DDE9C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49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971E5FC-40C4-49E1-A1B1-E3A22A27F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9A6F80-26FB-4158-BA99-1997F183B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CFFDA7-6CD0-4A62-A10E-E59FB1EB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1C6B-C132-4ADE-AA43-56871EAD8464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EFD47C-FAF9-4BCF-A580-087687B1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87DF62-D00B-439B-A865-4E78A1BD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0305-47B3-4FAD-83F1-587A1DDE9C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66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3AB150-C4FF-405D-80A5-380F235D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428CF7-254B-4ACC-A7F7-D8713A68A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11D300-812C-4A31-BFCA-DDF2B30AA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1C6B-C132-4ADE-AA43-56871EAD8464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B709A8-FD6E-4A5F-9C90-A02E316D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9DC034-5050-436B-8319-E180B31B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0305-47B3-4FAD-83F1-587A1DDE9C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09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0BD174-0976-446B-8C63-E9ACB8B5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61BB2F-98B6-400D-963A-EA95AF182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748953-46A5-44FC-B5CE-60B4CBA3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1C6B-C132-4ADE-AA43-56871EAD8464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5078E1-DC3E-4EEA-99EB-FD05CAA6C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0E33E1-6D52-4CE6-B9D2-BAAB412F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0305-47B3-4FAD-83F1-587A1DDE9C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10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3F2A78-D569-41A6-8D6E-BD1E71E0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DAEEDC-7E86-4B58-8427-8F2F99A64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003E30-4FE1-4880-9975-B4CCB0C32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32D72A-25F2-48ED-9970-A37BFF69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1C6B-C132-4ADE-AA43-56871EAD8464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8F0DA0-B33B-4EEC-A3DC-ACC69F04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4F50CA-5870-4367-BF11-AA2D3F61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0305-47B3-4FAD-83F1-587A1DDE9C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16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4553BE-4D03-4C02-AEE9-08C441B6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C04970-3928-480B-B29B-9C53D3F97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EE1DC6-D7AD-4B35-AD15-7C6AEABFE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8344C5F-AD81-4021-95C6-FFA9FD5B7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CC7A483-6418-44A3-B0DE-33E8E8491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E68FA5-08D2-4E3C-B247-C2AE1829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1C6B-C132-4ADE-AA43-56871EAD8464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F2306D5-F487-414E-8151-B36E35D4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6DCAA34-52D3-4FB9-B095-4154F7F9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0305-47B3-4FAD-83F1-587A1DDE9C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668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B262F3-9B02-4150-9163-CB93F44A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0CFF70-8FB7-475E-A2B3-325E30C7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1C6B-C132-4ADE-AA43-56871EAD8464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B89782B-2A99-4848-AC35-2D7E718AF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55B95D2-D5D5-429E-9F27-69D1023A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0305-47B3-4FAD-83F1-587A1DDE9C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07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902623A-8EA3-45AF-9675-C00E2EFE4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1C6B-C132-4ADE-AA43-56871EAD8464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82FE7F1-FCD1-4500-B850-5006CF59A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D5E30C-0BB0-4644-B5E8-90890E14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0305-47B3-4FAD-83F1-587A1DDE9C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460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835C53-1521-43FD-9B9A-DFF497974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36D699-E31B-438A-9826-B83BEA8DE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11A10C-78CC-4799-8984-A44EEF93F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620292-B32F-4919-B069-CC7BA955D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1C6B-C132-4ADE-AA43-56871EAD8464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58532A-9F83-4031-8ED5-52FC2741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CA3583-7359-43DA-8A79-CEA80D3A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0305-47B3-4FAD-83F1-587A1DDE9C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17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E39525-3C88-4238-B42D-7A8B99C67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CB3A62B-F0D3-4AAC-AFA3-BBBEB08BF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EA13C1-9F0F-4386-B728-CC8D809DD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321B1F-9426-4293-AF24-6036A97E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1C6B-C132-4ADE-AA43-56871EAD8464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F1CFBF-69CD-4FD8-AEB4-A0515B11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E16443-D475-4F4E-8DB0-E1EC9EA6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0305-47B3-4FAD-83F1-587A1DDE9C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73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FADD20E-673D-42CD-BD0F-B00F2BF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A0825B-D5D8-42A8-B863-3FCB666A1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EBD672-588A-459F-90EE-5F446B060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1C6B-C132-4ADE-AA43-56871EAD8464}" type="datetimeFigureOut">
              <a:rPr kumimoji="1" lang="ja-JP" altLang="en-US" smtClean="0"/>
              <a:t>2022/10/17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08F4C9-721B-4A35-B8DC-5CEF5E4F3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8FB42F-E689-408E-A4B2-9FE77B46B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B0305-47B3-4FAD-83F1-587A1DDE9C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76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A03D6D8C-A034-46F3-B30A-7FFAC2591AC6}"/>
              </a:ext>
            </a:extLst>
          </p:cNvPr>
          <p:cNvGrpSpPr/>
          <p:nvPr/>
        </p:nvGrpSpPr>
        <p:grpSpPr>
          <a:xfrm>
            <a:off x="1372401" y="1126156"/>
            <a:ext cx="2021840" cy="2021840"/>
            <a:chOff x="1767840" y="1300480"/>
            <a:chExt cx="2021840" cy="202184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A406D1F1-76C9-464F-9EF3-BA4C514726AA}"/>
                </a:ext>
              </a:extLst>
            </p:cNvPr>
            <p:cNvSpPr/>
            <p:nvPr/>
          </p:nvSpPr>
          <p:spPr>
            <a:xfrm>
              <a:off x="1767840" y="1300480"/>
              <a:ext cx="2021840" cy="2021840"/>
            </a:xfrm>
            <a:prstGeom prst="rect">
              <a:avLst/>
            </a:prstGeom>
            <a:solidFill>
              <a:srgbClr val="00006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0B5E39D2-BDF3-44D2-8DAF-08D4134AD25E}"/>
                </a:ext>
              </a:extLst>
            </p:cNvPr>
            <p:cNvGrpSpPr/>
            <p:nvPr/>
          </p:nvGrpSpPr>
          <p:grpSpPr>
            <a:xfrm>
              <a:off x="1907540" y="1396315"/>
              <a:ext cx="1742440" cy="1095459"/>
              <a:chOff x="4805681" y="1252382"/>
              <a:chExt cx="1742440" cy="1095459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2FFF8FB6-FD12-4F20-BFEB-98B5259AA929}"/>
                  </a:ext>
                </a:extLst>
              </p:cNvPr>
              <p:cNvGrpSpPr/>
              <p:nvPr/>
            </p:nvGrpSpPr>
            <p:grpSpPr>
              <a:xfrm>
                <a:off x="4805681" y="1252382"/>
                <a:ext cx="1742440" cy="744360"/>
                <a:chOff x="4470366" y="1663862"/>
                <a:chExt cx="1944269" cy="830580"/>
              </a:xfrm>
            </p:grpSpPr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EB15BCDC-32CE-427E-A1EA-3EAC4DA20F08}"/>
                    </a:ext>
                  </a:extLst>
                </p:cNvPr>
                <p:cNvSpPr/>
                <p:nvPr/>
              </p:nvSpPr>
              <p:spPr>
                <a:xfrm>
                  <a:off x="4470366" y="1663862"/>
                  <a:ext cx="553720" cy="553720"/>
                </a:xfrm>
                <a:prstGeom prst="rect">
                  <a:avLst/>
                </a:prstGeom>
                <a:solidFill>
                  <a:srgbClr val="002060"/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" name="正方形/長方形 6">
                  <a:extLst>
                    <a:ext uri="{FF2B5EF4-FFF2-40B4-BE49-F238E27FC236}">
                      <a16:creationId xmlns:a16="http://schemas.microsoft.com/office/drawing/2014/main" id="{3E56CC86-0A82-4368-94CD-21BC9EFA2B67}"/>
                    </a:ext>
                  </a:extLst>
                </p:cNvPr>
                <p:cNvSpPr/>
                <p:nvPr/>
              </p:nvSpPr>
              <p:spPr>
                <a:xfrm>
                  <a:off x="4669016" y="1703413"/>
                  <a:ext cx="553720" cy="553720"/>
                </a:xfrm>
                <a:prstGeom prst="rect">
                  <a:avLst/>
                </a:prstGeom>
                <a:solidFill>
                  <a:srgbClr val="002060"/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B8324EF0-00C0-411B-9C13-812164FDFD61}"/>
                    </a:ext>
                  </a:extLst>
                </p:cNvPr>
                <p:cNvSpPr/>
                <p:nvPr/>
              </p:nvSpPr>
              <p:spPr>
                <a:xfrm>
                  <a:off x="4867666" y="1742964"/>
                  <a:ext cx="553720" cy="553720"/>
                </a:xfrm>
                <a:prstGeom prst="rect">
                  <a:avLst/>
                </a:prstGeom>
                <a:solidFill>
                  <a:srgbClr val="002060"/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D219B396-869A-4E73-9332-1B7A690C3658}"/>
                    </a:ext>
                  </a:extLst>
                </p:cNvPr>
                <p:cNvSpPr/>
                <p:nvPr/>
              </p:nvSpPr>
              <p:spPr>
                <a:xfrm>
                  <a:off x="5066316" y="1782515"/>
                  <a:ext cx="553720" cy="553720"/>
                </a:xfrm>
                <a:prstGeom prst="rect">
                  <a:avLst/>
                </a:prstGeom>
                <a:solidFill>
                  <a:srgbClr val="002060"/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" name="正方形/長方形 9">
                  <a:extLst>
                    <a:ext uri="{FF2B5EF4-FFF2-40B4-BE49-F238E27FC236}">
                      <a16:creationId xmlns:a16="http://schemas.microsoft.com/office/drawing/2014/main" id="{F621895C-EE8E-4276-BA61-777634F6661C}"/>
                    </a:ext>
                  </a:extLst>
                </p:cNvPr>
                <p:cNvSpPr/>
                <p:nvPr/>
              </p:nvSpPr>
              <p:spPr>
                <a:xfrm>
                  <a:off x="5264966" y="1822066"/>
                  <a:ext cx="553720" cy="553720"/>
                </a:xfrm>
                <a:prstGeom prst="rect">
                  <a:avLst/>
                </a:prstGeom>
                <a:solidFill>
                  <a:srgbClr val="002060"/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5F9D5774-E33C-4592-8350-72EDEC9BA00A}"/>
                    </a:ext>
                  </a:extLst>
                </p:cNvPr>
                <p:cNvSpPr/>
                <p:nvPr/>
              </p:nvSpPr>
              <p:spPr>
                <a:xfrm>
                  <a:off x="5463616" y="1861617"/>
                  <a:ext cx="553720" cy="553720"/>
                </a:xfrm>
                <a:prstGeom prst="rect">
                  <a:avLst/>
                </a:prstGeom>
                <a:solidFill>
                  <a:srgbClr val="002060"/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3" name="正方形/長方形 12">
                  <a:extLst>
                    <a:ext uri="{FF2B5EF4-FFF2-40B4-BE49-F238E27FC236}">
                      <a16:creationId xmlns:a16="http://schemas.microsoft.com/office/drawing/2014/main" id="{5CB2D2FE-FE47-4312-B7B3-73B12BCB808B}"/>
                    </a:ext>
                  </a:extLst>
                </p:cNvPr>
                <p:cNvSpPr/>
                <p:nvPr/>
              </p:nvSpPr>
              <p:spPr>
                <a:xfrm>
                  <a:off x="5662266" y="1901168"/>
                  <a:ext cx="553720" cy="553720"/>
                </a:xfrm>
                <a:prstGeom prst="rect">
                  <a:avLst/>
                </a:prstGeom>
                <a:solidFill>
                  <a:srgbClr val="002060"/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74D115B7-2E05-45CA-A256-6D8E98EDF077}"/>
                    </a:ext>
                  </a:extLst>
                </p:cNvPr>
                <p:cNvSpPr/>
                <p:nvPr/>
              </p:nvSpPr>
              <p:spPr>
                <a:xfrm>
                  <a:off x="5860915" y="1940722"/>
                  <a:ext cx="553720" cy="553720"/>
                </a:xfrm>
                <a:prstGeom prst="rect">
                  <a:avLst/>
                </a:prstGeom>
                <a:solidFill>
                  <a:srgbClr val="002060"/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10527823-C21E-477E-99ED-9DDBE18300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5681" y="1876492"/>
                <a:ext cx="1742440" cy="248120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5E74BCC-714F-4F3C-902B-8371E17388C4}"/>
                  </a:ext>
                </a:extLst>
              </p:cNvPr>
              <p:cNvSpPr txBox="1"/>
              <p:nvPr/>
            </p:nvSpPr>
            <p:spPr>
              <a:xfrm rot="508344">
                <a:off x="6061835" y="2086231"/>
                <a:ext cx="4491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1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  <a:endParaRPr kumimoji="1" lang="ja-JP" altLang="en-US" sz="11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矢印: 下 19">
              <a:extLst>
                <a:ext uri="{FF2B5EF4-FFF2-40B4-BE49-F238E27FC236}">
                  <a16:creationId xmlns:a16="http://schemas.microsoft.com/office/drawing/2014/main" id="{1468D842-867B-43EF-A38B-D4595431BA15}"/>
                </a:ext>
              </a:extLst>
            </p:cNvPr>
            <p:cNvSpPr/>
            <p:nvPr/>
          </p:nvSpPr>
          <p:spPr>
            <a:xfrm>
              <a:off x="2600731" y="2236909"/>
              <a:ext cx="356058" cy="177229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19752AAB-1516-48DB-94B0-7E2E36D6AD76}"/>
                </a:ext>
              </a:extLst>
            </p:cNvPr>
            <p:cNvSpPr/>
            <p:nvPr/>
          </p:nvSpPr>
          <p:spPr>
            <a:xfrm>
              <a:off x="2369125" y="2463800"/>
              <a:ext cx="813183" cy="813183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二等辺三角形 21">
              <a:extLst>
                <a:ext uri="{FF2B5EF4-FFF2-40B4-BE49-F238E27FC236}">
                  <a16:creationId xmlns:a16="http://schemas.microsoft.com/office/drawing/2014/main" id="{59915F59-69C6-42AC-8560-1C69ED64A14D}"/>
                </a:ext>
              </a:extLst>
            </p:cNvPr>
            <p:cNvSpPr/>
            <p:nvPr/>
          </p:nvSpPr>
          <p:spPr>
            <a:xfrm rot="5400000">
              <a:off x="2653795" y="2765288"/>
              <a:ext cx="243840" cy="21020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FF3D057-FACD-4EED-AD42-1FD780C61DCB}"/>
              </a:ext>
            </a:extLst>
          </p:cNvPr>
          <p:cNvGrpSpPr/>
          <p:nvPr/>
        </p:nvGrpSpPr>
        <p:grpSpPr>
          <a:xfrm>
            <a:off x="5188017" y="1126156"/>
            <a:ext cx="907983" cy="907983"/>
            <a:chOff x="5188017" y="1126156"/>
            <a:chExt cx="907983" cy="907983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2D0DFEA9-92CF-412F-82F7-796D9451C922}"/>
                </a:ext>
              </a:extLst>
            </p:cNvPr>
            <p:cNvSpPr/>
            <p:nvPr/>
          </p:nvSpPr>
          <p:spPr>
            <a:xfrm>
              <a:off x="5188017" y="1126156"/>
              <a:ext cx="907983" cy="9079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E96AE4A3-353B-47E4-851F-0AC29F7C4DC2}"/>
                </a:ext>
              </a:extLst>
            </p:cNvPr>
            <p:cNvGrpSpPr/>
            <p:nvPr/>
          </p:nvGrpSpPr>
          <p:grpSpPr>
            <a:xfrm>
              <a:off x="5332462" y="1293149"/>
              <a:ext cx="619092" cy="572928"/>
              <a:chOff x="5332462" y="1281720"/>
              <a:chExt cx="619092" cy="572928"/>
            </a:xfrm>
          </p:grpSpPr>
          <p:sp>
            <p:nvSpPr>
              <p:cNvPr id="25" name="四角形: 角を丸くする 24">
                <a:extLst>
                  <a:ext uri="{FF2B5EF4-FFF2-40B4-BE49-F238E27FC236}">
                    <a16:creationId xmlns:a16="http://schemas.microsoft.com/office/drawing/2014/main" id="{F20C7747-303E-4846-9BA5-DA531419B2D2}"/>
                  </a:ext>
                </a:extLst>
              </p:cNvPr>
              <p:cNvSpPr/>
              <p:nvPr/>
            </p:nvSpPr>
            <p:spPr>
              <a:xfrm>
                <a:off x="5332462" y="1281720"/>
                <a:ext cx="619092" cy="8988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四角形: 角を丸くする 25">
                <a:extLst>
                  <a:ext uri="{FF2B5EF4-FFF2-40B4-BE49-F238E27FC236}">
                    <a16:creationId xmlns:a16="http://schemas.microsoft.com/office/drawing/2014/main" id="{F0DA1119-B380-4364-B6D0-3BCACF1C229E}"/>
                  </a:ext>
                </a:extLst>
              </p:cNvPr>
              <p:cNvSpPr/>
              <p:nvPr/>
            </p:nvSpPr>
            <p:spPr>
              <a:xfrm>
                <a:off x="5332462" y="1523244"/>
                <a:ext cx="619092" cy="8988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四角形: 角を丸くする 26">
                <a:extLst>
                  <a:ext uri="{FF2B5EF4-FFF2-40B4-BE49-F238E27FC236}">
                    <a16:creationId xmlns:a16="http://schemas.microsoft.com/office/drawing/2014/main" id="{8F7B9593-31B9-4FBC-B637-7EF12FB6E37D}"/>
                  </a:ext>
                </a:extLst>
              </p:cNvPr>
              <p:cNvSpPr/>
              <p:nvPr/>
            </p:nvSpPr>
            <p:spPr>
              <a:xfrm>
                <a:off x="5332462" y="1764768"/>
                <a:ext cx="619092" cy="8988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ECE61719-3DAC-4831-BF5A-F54F095F2294}"/>
              </a:ext>
            </a:extLst>
          </p:cNvPr>
          <p:cNvGrpSpPr/>
          <p:nvPr/>
        </p:nvGrpSpPr>
        <p:grpSpPr>
          <a:xfrm>
            <a:off x="4071908" y="2694463"/>
            <a:ext cx="2024092" cy="2021840"/>
            <a:chOff x="4071908" y="2694463"/>
            <a:chExt cx="2024092" cy="2021840"/>
          </a:xfrm>
        </p:grpSpPr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EA898835-6B81-4D1E-A849-5642FB74A475}"/>
                </a:ext>
              </a:extLst>
            </p:cNvPr>
            <p:cNvSpPr/>
            <p:nvPr/>
          </p:nvSpPr>
          <p:spPr>
            <a:xfrm>
              <a:off x="4074160" y="2694463"/>
              <a:ext cx="2021840" cy="2021840"/>
            </a:xfrm>
            <a:prstGeom prst="ellipse">
              <a:avLst/>
            </a:prstGeom>
            <a:solidFill>
              <a:srgbClr val="00206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2" name="グラフィックス 51" descr="目のスキャン 単色塗りつぶし">
              <a:extLst>
                <a:ext uri="{FF2B5EF4-FFF2-40B4-BE49-F238E27FC236}">
                  <a16:creationId xmlns:a16="http://schemas.microsoft.com/office/drawing/2014/main" id="{B9D9F55E-B5A2-4EE8-8EFF-8BE83003F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26110" y="2948664"/>
              <a:ext cx="1513437" cy="1513437"/>
            </a:xfrm>
            <a:prstGeom prst="rect">
              <a:avLst/>
            </a:prstGeom>
          </p:spPr>
        </p:pic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1E1052DE-9958-4974-808F-8AB17ADA41E2}"/>
                </a:ext>
              </a:extLst>
            </p:cNvPr>
            <p:cNvSpPr txBox="1"/>
            <p:nvPr/>
          </p:nvSpPr>
          <p:spPr>
            <a:xfrm>
              <a:off x="4071908" y="4377749"/>
              <a:ext cx="2021840" cy="338554"/>
            </a:xfrm>
            <a:prstGeom prst="rect">
              <a:avLst/>
            </a:prstGeom>
            <a:solidFill>
              <a:srgbClr val="00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u="sng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kumimoji="1" lang="en-US" altLang="ja-JP" sz="1600" b="1" u="sng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ime-series</a:t>
              </a:r>
              <a:r>
                <a:rPr lang="ja-JP" altLang="en-US" sz="1600" b="1" u="sng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ja-JP" sz="1600" b="1" u="sng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checker</a:t>
              </a:r>
              <a:endParaRPr kumimoji="1" lang="ja-JP" altLang="en-US" sz="16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776C2426-B3F7-4467-82DF-1F3C78F76DB3}"/>
              </a:ext>
            </a:extLst>
          </p:cNvPr>
          <p:cNvGrpSpPr/>
          <p:nvPr/>
        </p:nvGrpSpPr>
        <p:grpSpPr>
          <a:xfrm>
            <a:off x="7043708" y="2694463"/>
            <a:ext cx="2024092" cy="2021840"/>
            <a:chOff x="4071908" y="2694463"/>
            <a:chExt cx="2024092" cy="2021840"/>
          </a:xfrm>
        </p:grpSpPr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2A5448AE-B112-41C3-97FF-C9C9D81DEB90}"/>
                </a:ext>
              </a:extLst>
            </p:cNvPr>
            <p:cNvSpPr/>
            <p:nvPr/>
          </p:nvSpPr>
          <p:spPr>
            <a:xfrm>
              <a:off x="4074160" y="2694463"/>
              <a:ext cx="2021840" cy="2021840"/>
            </a:xfrm>
            <a:prstGeom prst="ellipse">
              <a:avLst/>
            </a:prstGeom>
            <a:solidFill>
              <a:srgbClr val="00206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B60F4DC1-D223-4EFE-B2F5-A1DAA3202475}"/>
                </a:ext>
              </a:extLst>
            </p:cNvPr>
            <p:cNvSpPr txBox="1"/>
            <p:nvPr/>
          </p:nvSpPr>
          <p:spPr>
            <a:xfrm>
              <a:off x="4071908" y="4377749"/>
              <a:ext cx="2021840" cy="338554"/>
            </a:xfrm>
            <a:prstGeom prst="rect">
              <a:avLst/>
            </a:prstGeom>
            <a:solidFill>
              <a:srgbClr val="00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u="sng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Preparing</a:t>
              </a:r>
              <a:endParaRPr kumimoji="1" lang="ja-JP" altLang="en-US" sz="16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928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4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佐藤 駿丞</dc:creator>
  <cp:lastModifiedBy>佐藤 駿丞</cp:lastModifiedBy>
  <cp:revision>3</cp:revision>
  <dcterms:created xsi:type="dcterms:W3CDTF">2022-10-17T08:59:31Z</dcterms:created>
  <dcterms:modified xsi:type="dcterms:W3CDTF">2022-10-17T15:54:33Z</dcterms:modified>
</cp:coreProperties>
</file>