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none" spc="13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5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1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6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8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5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2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1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9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5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5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all" spc="5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5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4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3600" b="1" kern="1200" spc="9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 spc="5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 spc="5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 spc="5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 spc="5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 spc="5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B2D26E-FBAE-45B8-B0F6-80E4ABDEC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442A66-721F-4552-A3AD-3A2215F0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7EA5288-5BEB-4C44-949A-ED209FE2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75D923-86F9-48B6-B299-29FE8F1C8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226" y="1223889"/>
            <a:ext cx="3356041" cy="2508139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차성민 계획 발표</a:t>
            </a:r>
            <a:br>
              <a:rPr lang="en-US" altLang="ko-KR" sz="3200" dirty="0"/>
            </a:br>
            <a:r>
              <a:rPr lang="en-US" altLang="ko-KR" sz="2000" b="0" dirty="0"/>
              <a:t>(</a:t>
            </a:r>
            <a:r>
              <a:rPr lang="ko-KR" altLang="en-US" sz="2000" b="0" dirty="0" err="1"/>
              <a:t>리액트</a:t>
            </a:r>
            <a:r>
              <a:rPr lang="ko-KR" altLang="en-US" sz="2000" b="0" dirty="0"/>
              <a:t> 네이티브 공부</a:t>
            </a:r>
            <a:r>
              <a:rPr lang="en-US" altLang="ko-KR" sz="2000" b="0" dirty="0"/>
              <a:t>)</a:t>
            </a:r>
            <a:endParaRPr lang="ko-KR" altLang="en-US" sz="2000" b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F7FA66-603A-468F-B27E-816B4FB14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2705100" cy="54474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21 05 06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C0A7D6-9100-43DC-AB99-57635187A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54" y="957827"/>
            <a:ext cx="6112091" cy="452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DE139-77BC-4E9D-B712-3D3D1C831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722086"/>
          </a:xfrm>
        </p:spPr>
        <p:txBody>
          <a:bodyPr/>
          <a:lstStyle/>
          <a:p>
            <a:r>
              <a:rPr lang="ko-KR" altLang="en-US" dirty="0" err="1"/>
              <a:t>리액트</a:t>
            </a:r>
            <a:r>
              <a:rPr lang="en-US" altLang="ko-KR" dirty="0"/>
              <a:t>? </a:t>
            </a:r>
            <a:r>
              <a:rPr lang="ko-KR" altLang="en-US" dirty="0" err="1"/>
              <a:t>리액트</a:t>
            </a:r>
            <a:r>
              <a:rPr lang="ko-KR" altLang="en-US" dirty="0"/>
              <a:t> 네이티브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E0F201-BF66-40E5-A592-9C2C871E9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11400"/>
            <a:ext cx="9486901" cy="3193143"/>
          </a:xfrm>
        </p:spPr>
        <p:txBody>
          <a:bodyPr/>
          <a:lstStyle/>
          <a:p>
            <a:r>
              <a:rPr lang="ko-KR" altLang="en-US" dirty="0" err="1"/>
              <a:t>리액트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-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inherit"/>
              </a:rPr>
              <a:t>페이스북에서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 만든 오픈소스로 </a:t>
            </a:r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marL="0" indent="0" fontAlgn="base">
              <a:buNone/>
            </a:pPr>
            <a:r>
              <a:rPr lang="ko-KR" altLang="en-US" b="1" i="0" dirty="0" err="1">
                <a:solidFill>
                  <a:srgbClr val="000000"/>
                </a:solidFill>
                <a:effectLst/>
                <a:latin typeface="inherit"/>
              </a:rPr>
              <a:t>프론트엔드의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 사용자 인터페이스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(UI)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를</a:t>
            </a:r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marL="0" indent="0" fontAlgn="base">
              <a:buNone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만들기 위한 자바스크립트 라이브러리</a:t>
            </a:r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9D606E-6574-4D6B-9C94-920BB746A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698" y="1600272"/>
            <a:ext cx="3218702" cy="182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6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5DE8E-5B04-478C-A67C-2D35AC1EE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2841171"/>
            <a:ext cx="2670630" cy="620486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리액트의</a:t>
            </a:r>
            <a:r>
              <a:rPr lang="ko-KR" altLang="en-US" sz="2400" dirty="0"/>
              <a:t> 장단점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023E1D-D903-4501-96CD-F15FC8262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216" y="653746"/>
            <a:ext cx="7366636" cy="561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66558-68DF-49A7-BA30-156974FB8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1" y="526143"/>
            <a:ext cx="3011714" cy="678543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리액트</a:t>
            </a:r>
            <a:r>
              <a:rPr lang="ko-KR" altLang="en-US" dirty="0"/>
              <a:t> 네이티브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F5B718D-EF36-4F25-9401-E032EC58B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1" y="1623961"/>
            <a:ext cx="7699829" cy="47078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A1D2D9-9534-4D7F-BAA7-250DA34CD446}"/>
              </a:ext>
            </a:extLst>
          </p:cNvPr>
          <p:cNvSpPr txBox="1"/>
          <p:nvPr/>
        </p:nvSpPr>
        <p:spPr>
          <a:xfrm>
            <a:off x="8429302" y="2648529"/>
            <a:ext cx="34578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크로스 플랫폼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React Native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는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React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의 개발사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Facebook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React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의 편리함과 인기를 모바일로도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이어가기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위하여 출시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Tx/>
              <a:buChar char="-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언어는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Javascript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70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5DE8E-5B04-478C-A67C-2D35AC1EE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69" y="2357610"/>
            <a:ext cx="2606102" cy="1313368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 err="1"/>
              <a:t>리액트네이티브의</a:t>
            </a:r>
            <a:br>
              <a:rPr lang="en-US" altLang="ko-KR" sz="2000" dirty="0"/>
            </a:br>
            <a:r>
              <a:rPr lang="ko-KR" altLang="en-US" sz="2000" dirty="0"/>
              <a:t>장단점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3C516E-0C11-470A-AD04-9A2B0CCB8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302" y="1211226"/>
            <a:ext cx="8139649" cy="524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5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5DE8E-5B04-478C-A67C-2D35AC1EE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69" y="2357610"/>
            <a:ext cx="2606102" cy="1313368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 err="1"/>
              <a:t>리액트네이티브의</a:t>
            </a:r>
            <a:br>
              <a:rPr lang="en-US" altLang="ko-KR" sz="2000" dirty="0"/>
            </a:br>
            <a:r>
              <a:rPr lang="ko-KR" altLang="en-US" sz="2000" dirty="0"/>
              <a:t>장단점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A3AAE8-6200-4F28-AFB0-ADC80BC29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791" y="830213"/>
            <a:ext cx="6930097" cy="519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4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F3438-F600-4CE2-A132-8EAC99EB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997" y="207942"/>
            <a:ext cx="2891928" cy="955713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공부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AC2264-BCD6-4341-9B53-F9E182FBF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756" y="1469951"/>
            <a:ext cx="9486901" cy="4963900"/>
          </a:xfrm>
        </p:spPr>
        <p:txBody>
          <a:bodyPr/>
          <a:lstStyle/>
          <a:p>
            <a:r>
              <a:rPr lang="ko-KR" altLang="en-US" dirty="0"/>
              <a:t>방법 </a:t>
            </a:r>
            <a:r>
              <a:rPr lang="en-US" altLang="ko-KR" dirty="0"/>
              <a:t>: </a:t>
            </a:r>
            <a:r>
              <a:rPr lang="ko-KR" altLang="en-US" dirty="0"/>
              <a:t>친구들과 서로 질문하며 각자 공부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강의 수강하며 진행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필요시 교재 참고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en-US" altLang="ko-KR" dirty="0" err="1"/>
              <a:t>Github</a:t>
            </a:r>
            <a:r>
              <a:rPr lang="ko-KR" altLang="en-US" dirty="0"/>
              <a:t> </a:t>
            </a:r>
            <a:r>
              <a:rPr lang="en-US" altLang="ko-KR" dirty="0"/>
              <a:t>repo</a:t>
            </a:r>
            <a:r>
              <a:rPr lang="ko-KR" altLang="en-US" dirty="0"/>
              <a:t>에 흔적 남김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(https://github.com/CHASEONGMIN/Reactnative)</a:t>
            </a:r>
          </a:p>
          <a:p>
            <a:endParaRPr lang="en-US" altLang="ko-KR" dirty="0"/>
          </a:p>
          <a:p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 err="1"/>
              <a:t>리액트네이티브로</a:t>
            </a:r>
            <a:r>
              <a:rPr lang="ko-KR" altLang="en-US" dirty="0"/>
              <a:t> </a:t>
            </a:r>
            <a:r>
              <a:rPr lang="ko-KR" altLang="en-US" dirty="0" err="1"/>
              <a:t>봐줄만한</a:t>
            </a:r>
            <a:r>
              <a:rPr lang="ko-KR" altLang="en-US" dirty="0"/>
              <a:t> 앱들 만들어보고</a:t>
            </a:r>
            <a:r>
              <a:rPr lang="en-US" altLang="ko-KR" dirty="0"/>
              <a:t>, 9</a:t>
            </a:r>
            <a:r>
              <a:rPr lang="ko-KR" altLang="en-US" dirty="0"/>
              <a:t>월쯤 친구들과 </a:t>
            </a:r>
            <a:r>
              <a:rPr lang="ko-KR" altLang="en-US" dirty="0" err="1"/>
              <a:t>깔쌈한</a:t>
            </a:r>
            <a:r>
              <a:rPr lang="ko-KR" altLang="en-US" dirty="0"/>
              <a:t> 웹</a:t>
            </a:r>
            <a:r>
              <a:rPr lang="en-US" altLang="ko-KR" dirty="0"/>
              <a:t>/</a:t>
            </a:r>
            <a:r>
              <a:rPr lang="ko-KR" altLang="en-US" dirty="0"/>
              <a:t>앱 만들어서 실제 출시까지 진행해볼 예정</a:t>
            </a:r>
            <a:r>
              <a:rPr lang="en-US" altLang="ko-KR" dirty="0"/>
              <a:t>(</a:t>
            </a:r>
            <a:r>
              <a:rPr lang="ko-KR" altLang="en-US" dirty="0" err="1"/>
              <a:t>미확정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3237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F3438-F600-4CE2-A132-8EAC99EB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997" y="207942"/>
            <a:ext cx="2891928" cy="955713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공부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AC2264-BCD6-4341-9B53-F9E182FBF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756" y="1469951"/>
            <a:ext cx="9486901" cy="4963900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월 일정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환경설정 및 이슈 해결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강의 </a:t>
            </a:r>
            <a:r>
              <a:rPr lang="en-US" altLang="ko-KR" dirty="0"/>
              <a:t>50% </a:t>
            </a:r>
            <a:r>
              <a:rPr lang="ko-KR" altLang="en-US" dirty="0"/>
              <a:t>이상 수강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세미나 및 기록 남기는 것을 해야 하므로 메모라도 </a:t>
            </a:r>
            <a:r>
              <a:rPr lang="ko-KR" altLang="en-US" dirty="0" err="1"/>
              <a:t>적어두기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6309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AE6BE-F081-44E4-B9D5-7CA85691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50" y="2492567"/>
            <a:ext cx="9486900" cy="1371600"/>
          </a:xfrm>
        </p:spPr>
        <p:txBody>
          <a:bodyPr>
            <a:noAutofit/>
          </a:bodyPr>
          <a:lstStyle/>
          <a:p>
            <a:pPr algn="ctr"/>
            <a:r>
              <a:rPr lang="ko-KR" altLang="en-US" sz="88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80787214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151</Words>
  <Application>Microsoft Office PowerPoint</Application>
  <PresentationFormat>와이드스크린</PresentationFormat>
  <Paragraphs>35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-apple-system</vt:lpstr>
      <vt:lpstr>inherit</vt:lpstr>
      <vt:lpstr>Microsoft GothicNeo</vt:lpstr>
      <vt:lpstr>se-nanumgothic</vt:lpstr>
      <vt:lpstr>Arial</vt:lpstr>
      <vt:lpstr>ClassicFrameVTI</vt:lpstr>
      <vt:lpstr>차성민 계획 발표 (리액트 네이티브 공부)</vt:lpstr>
      <vt:lpstr>리액트? 리액트 네이티브?</vt:lpstr>
      <vt:lpstr>리액트의 장단점</vt:lpstr>
      <vt:lpstr>리액트 네이티브</vt:lpstr>
      <vt:lpstr>리액트네이티브의 장단점</vt:lpstr>
      <vt:lpstr>리액트네이티브의 장단점</vt:lpstr>
      <vt:lpstr>공부 계획</vt:lpstr>
      <vt:lpstr>공부 계획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차성민 계획 발표 (리액트 네이티브 공부)</dc:title>
  <dc:creator>267387</dc:creator>
  <cp:lastModifiedBy>267387</cp:lastModifiedBy>
  <cp:revision>9</cp:revision>
  <dcterms:created xsi:type="dcterms:W3CDTF">2021-05-06T00:05:43Z</dcterms:created>
  <dcterms:modified xsi:type="dcterms:W3CDTF">2021-05-06T03:11:31Z</dcterms:modified>
</cp:coreProperties>
</file>