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3102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9a3b451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9a3b451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53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9a3b451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9a3b451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62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9a3b451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9a3b451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5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9ea35dc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9ea35dc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1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a13bd9e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a13bd9e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300" y="1461900"/>
            <a:ext cx="4845974" cy="3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18691" t="31090" r="25360" b="22800"/>
          <a:stretch/>
        </p:blipFill>
        <p:spPr>
          <a:xfrm>
            <a:off x="220525" y="732350"/>
            <a:ext cx="3094474" cy="1802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21463" y="2708550"/>
            <a:ext cx="2892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i="1"/>
              <a:t>Know what you’re </a:t>
            </a:r>
            <a:r>
              <a:rPr lang="it" i="1">
                <a:solidFill>
                  <a:srgbClr val="CC0000"/>
                </a:solidFill>
              </a:rPr>
              <a:t>EATIN’</a:t>
            </a:r>
            <a:endParaRPr i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0" y="875475"/>
            <a:ext cx="5044125" cy="334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6278945" y="2359375"/>
            <a:ext cx="0" cy="4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4"/>
          <p:cNvSpPr/>
          <p:nvPr/>
        </p:nvSpPr>
        <p:spPr>
          <a:xfrm>
            <a:off x="5608600" y="1048700"/>
            <a:ext cx="1340700" cy="13107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658846" y="1318183"/>
            <a:ext cx="124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0000"/>
                </a:solidFill>
              </a:rPr>
              <a:t>83%</a:t>
            </a:r>
            <a:r>
              <a:rPr lang="it">
                <a:solidFill>
                  <a:srgbClr val="CC0000"/>
                </a:solidFill>
              </a:rPr>
              <a:t> of people look for details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608600" y="2784094"/>
            <a:ext cx="1340700" cy="13107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658846" y="3104500"/>
            <a:ext cx="124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0000"/>
                </a:solidFill>
              </a:rPr>
              <a:t>only </a:t>
            </a:r>
            <a:r>
              <a:rPr lang="it" b="1">
                <a:solidFill>
                  <a:srgbClr val="CC0000"/>
                </a:solidFill>
              </a:rPr>
              <a:t>11%</a:t>
            </a:r>
            <a:r>
              <a:rPr lang="it">
                <a:solidFill>
                  <a:srgbClr val="CC0000"/>
                </a:solidFill>
              </a:rPr>
              <a:t> understand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8091145" y="2336575"/>
            <a:ext cx="0" cy="4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/>
          <p:nvPr/>
        </p:nvSpPr>
        <p:spPr>
          <a:xfrm>
            <a:off x="7420800" y="1025875"/>
            <a:ext cx="1340700" cy="13107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471046" y="1153308"/>
            <a:ext cx="124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0000"/>
                </a:solidFill>
              </a:rPr>
              <a:t>companies give </a:t>
            </a:r>
            <a:r>
              <a:rPr lang="it" b="1">
                <a:solidFill>
                  <a:srgbClr val="CC0000"/>
                </a:solidFill>
              </a:rPr>
              <a:t>91%</a:t>
            </a:r>
            <a:r>
              <a:rPr lang="it">
                <a:solidFill>
                  <a:srgbClr val="CC0000"/>
                </a:solidFill>
              </a:rPr>
              <a:t> of true information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420800" y="2761294"/>
            <a:ext cx="1340700" cy="13107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471046" y="3157200"/>
            <a:ext cx="124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0000"/>
                </a:solidFill>
              </a:rPr>
              <a:t>7%</a:t>
            </a:r>
            <a:r>
              <a:rPr lang="it">
                <a:solidFill>
                  <a:srgbClr val="CC0000"/>
                </a:solidFill>
              </a:rPr>
              <a:t> reaches the public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6500" y="192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>
                <a:solidFill>
                  <a:srgbClr val="CC0000"/>
                </a:solidFill>
              </a:rPr>
              <a:t>The Problem!</a:t>
            </a:r>
            <a:endParaRPr sz="36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 flipH="1">
            <a:off x="4488275" y="3375175"/>
            <a:ext cx="8400" cy="762000"/>
          </a:xfrm>
          <a:prstGeom prst="straightConnector1">
            <a:avLst/>
          </a:prstGeom>
          <a:noFill/>
          <a:ln w="9525" cap="flat" cmpd="sng">
            <a:solidFill>
              <a:srgbClr val="29B3F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/>
          <p:nvPr/>
        </p:nvSpPr>
        <p:spPr>
          <a:xfrm>
            <a:off x="1100499" y="2571750"/>
            <a:ext cx="1261500" cy="12345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18688" y="2788500"/>
            <a:ext cx="22251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it" sz="1600" b="1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mage </a:t>
            </a:r>
            <a:endParaRPr sz="1600" b="1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Processing</a:t>
            </a:r>
            <a:endParaRPr sz="1600" b="1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1719000" y="3413375"/>
            <a:ext cx="8400" cy="762000"/>
          </a:xfrm>
          <a:prstGeom prst="straightConnector1">
            <a:avLst/>
          </a:prstGeom>
          <a:noFill/>
          <a:ln w="9525" cap="flat" cmpd="sng">
            <a:solidFill>
              <a:srgbClr val="29B3F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883600" y="4175375"/>
            <a:ext cx="16953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Mobile Vision API</a:t>
            </a:r>
            <a:endParaRPr b="1"/>
          </a:p>
        </p:txBody>
      </p:sp>
      <p:sp>
        <p:nvSpPr>
          <p:cNvPr id="82" name="Google Shape;82;p15"/>
          <p:cNvSpPr txBox="1"/>
          <p:nvPr/>
        </p:nvSpPr>
        <p:spPr>
          <a:xfrm>
            <a:off x="3476850" y="4175375"/>
            <a:ext cx="20976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Hyperledger Fabric</a:t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6670050" y="4137175"/>
            <a:ext cx="14319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Spark API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883600" y="1207300"/>
            <a:ext cx="74787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 dirty="0">
                <a:solidFill>
                  <a:schemeClr val="accent1"/>
                </a:solidFill>
              </a:rPr>
              <a:t>Track </a:t>
            </a:r>
            <a:r>
              <a:rPr lang="it" sz="2200" b="1" dirty="0"/>
              <a:t>origin of food</a:t>
            </a:r>
            <a:endParaRPr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 dirty="0"/>
              <a:t>Digital certificate for </a:t>
            </a:r>
            <a:r>
              <a:rPr lang="it" sz="2200" b="1" i="1" dirty="0">
                <a:solidFill>
                  <a:schemeClr val="accent1"/>
                </a:solidFill>
              </a:rPr>
              <a:t>each</a:t>
            </a:r>
            <a:r>
              <a:rPr lang="it" sz="2200" b="1" dirty="0"/>
              <a:t> of the supply chain actors</a:t>
            </a:r>
            <a:endParaRPr sz="2200" b="1" dirty="0"/>
          </a:p>
        </p:txBody>
      </p:sp>
      <p:sp>
        <p:nvSpPr>
          <p:cNvPr id="85" name="Google Shape;85;p15"/>
          <p:cNvSpPr txBox="1"/>
          <p:nvPr/>
        </p:nvSpPr>
        <p:spPr>
          <a:xfrm>
            <a:off x="216500" y="192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>
                <a:solidFill>
                  <a:srgbClr val="29B3F6"/>
                </a:solidFill>
              </a:rPr>
              <a:t>Solution &amp; technologies</a:t>
            </a:r>
            <a:endParaRPr sz="3600" b="1">
              <a:solidFill>
                <a:srgbClr val="29B3F6"/>
              </a:solidFill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7381800" y="3375175"/>
            <a:ext cx="8400" cy="762000"/>
          </a:xfrm>
          <a:prstGeom prst="straightConnector1">
            <a:avLst/>
          </a:prstGeom>
          <a:noFill/>
          <a:ln w="9525" cap="flat" cmpd="sng">
            <a:solidFill>
              <a:srgbClr val="29B3F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4900" y="2146923"/>
            <a:ext cx="1695300" cy="16593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55249" y="2571750"/>
            <a:ext cx="1261500" cy="1234500"/>
          </a:xfrm>
          <a:prstGeom prst="ellipse">
            <a:avLst/>
          </a:prstGeom>
          <a:solidFill>
            <a:srgbClr val="29B3F6"/>
          </a:solidFill>
          <a:ln>
            <a:noFill/>
          </a:ln>
          <a:effectLst>
            <a:outerShdw blurRad="57150" dist="19050" dir="5400000" algn="bl" rotWithShape="0">
              <a:srgbClr val="538CD5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273438" y="2788500"/>
            <a:ext cx="22251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endParaRPr sz="1600" b="1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Analytics </a:t>
            </a:r>
            <a:endParaRPr sz="1600" b="1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379925" y="2576075"/>
            <a:ext cx="22251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b="1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BLOCKCHAIN</a:t>
            </a:r>
            <a:endParaRPr sz="1900" b="1">
              <a:solidFill>
                <a:srgbClr val="CC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2506313" y="2089663"/>
            <a:ext cx="43197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/>
              <a:t>UN Sustainable development goals 2020</a:t>
            </a:r>
            <a:endParaRPr sz="2400" b="1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38" y="3074650"/>
            <a:ext cx="1869600" cy="186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513" y="197300"/>
            <a:ext cx="1834500" cy="183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138" y="179750"/>
            <a:ext cx="1869600" cy="186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0713" y="1610225"/>
            <a:ext cx="1869600" cy="186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7413" y="3055149"/>
            <a:ext cx="1908600" cy="1908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689" y="1627774"/>
            <a:ext cx="1834500" cy="183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1663575"/>
            <a:ext cx="8520600" cy="2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CC0000"/>
                </a:solidFill>
                <a:highlight>
                  <a:srgbClr val="29B3F6"/>
                </a:highlight>
              </a:rPr>
              <a:t>Thank You!</a:t>
            </a:r>
            <a:endParaRPr sz="6000">
              <a:solidFill>
                <a:srgbClr val="CC0000"/>
              </a:solidFill>
              <a:highlight>
                <a:srgbClr val="29B3F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Surbhi Sonkiya</cp:lastModifiedBy>
  <cp:revision>1</cp:revision>
  <dcterms:modified xsi:type="dcterms:W3CDTF">2018-10-05T23:10:45Z</dcterms:modified>
</cp:coreProperties>
</file>