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308" r:id="rId2"/>
    <p:sldMasterId id="2147485265" r:id="rId3"/>
    <p:sldMasterId id="2147485268" r:id="rId4"/>
    <p:sldMasterId id="2147485273" r:id="rId5"/>
    <p:sldMasterId id="2147485303" r:id="rId6"/>
    <p:sldMasterId id="2147485297" r:id="rId7"/>
    <p:sldMasterId id="2147485288" r:id="rId8"/>
    <p:sldMasterId id="2147485281" r:id="rId9"/>
    <p:sldMasterId id="2147485206" r:id="rId10"/>
    <p:sldMasterId id="2147485242" r:id="rId11"/>
  </p:sldMasterIdLst>
  <p:notesMasterIdLst>
    <p:notesMasterId r:id="rId34"/>
  </p:notesMasterIdLst>
  <p:handoutMasterIdLst>
    <p:handoutMasterId r:id="rId35"/>
  </p:handoutMasterIdLst>
  <p:sldIdLst>
    <p:sldId id="256" r:id="rId12"/>
    <p:sldId id="270" r:id="rId13"/>
    <p:sldId id="271" r:id="rId14"/>
    <p:sldId id="272" r:id="rId15"/>
    <p:sldId id="275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BFE0B-5DF9-4379-92DA-E3D8104F959E}" v="10" dt="2024-05-10T22:04:22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anyi Nzegwu Edochie" userId="2f6cef23-e091-4b3f-a787-5c831fbb4361" providerId="ADAL" clId="{105BFE0B-5DF9-4379-92DA-E3D8104F959E}"/>
    <pc:docChg chg="undo custSel addSld delSld modSld">
      <pc:chgData name="Ifeanyi Nzegwu Edochie" userId="2f6cef23-e091-4b3f-a787-5c831fbb4361" providerId="ADAL" clId="{105BFE0B-5DF9-4379-92DA-E3D8104F959E}" dt="2024-05-10T22:05:27.908" v="1299" actId="20577"/>
      <pc:docMkLst>
        <pc:docMk/>
      </pc:docMkLst>
      <pc:sldChg chg="modSp mod">
        <pc:chgData name="Ifeanyi Nzegwu Edochie" userId="2f6cef23-e091-4b3f-a787-5c831fbb4361" providerId="ADAL" clId="{105BFE0B-5DF9-4379-92DA-E3D8104F959E}" dt="2024-05-10T21:37:16.461" v="60" actId="20577"/>
        <pc:sldMkLst>
          <pc:docMk/>
          <pc:sldMk cId="0" sldId="256"/>
        </pc:sldMkLst>
        <pc:spChg chg="mod">
          <ac:chgData name="Ifeanyi Nzegwu Edochie" userId="2f6cef23-e091-4b3f-a787-5c831fbb4361" providerId="ADAL" clId="{105BFE0B-5DF9-4379-92DA-E3D8104F959E}" dt="2024-05-10T21:37:16.461" v="60" actId="20577"/>
          <ac:spMkLst>
            <pc:docMk/>
            <pc:sldMk cId="0" sldId="256"/>
            <ac:spMk id="3" creationId="{45B8246D-6768-48B2-8A39-D98149A1A288}"/>
          </ac:spMkLst>
        </pc:spChg>
      </pc:sldChg>
      <pc:sldChg chg="modSp mod">
        <pc:chgData name="Ifeanyi Nzegwu Edochie" userId="2f6cef23-e091-4b3f-a787-5c831fbb4361" providerId="ADAL" clId="{105BFE0B-5DF9-4379-92DA-E3D8104F959E}" dt="2024-05-10T22:05:27.908" v="1299" actId="20577"/>
        <pc:sldMkLst>
          <pc:docMk/>
          <pc:sldMk cId="2131005009" sldId="270"/>
        </pc:sldMkLst>
        <pc:spChg chg="mod">
          <ac:chgData name="Ifeanyi Nzegwu Edochie" userId="2f6cef23-e091-4b3f-a787-5c831fbb4361" providerId="ADAL" clId="{105BFE0B-5DF9-4379-92DA-E3D8104F959E}" dt="2024-05-10T22:04:56.416" v="1259" actId="20577"/>
          <ac:spMkLst>
            <pc:docMk/>
            <pc:sldMk cId="2131005009" sldId="270"/>
            <ac:spMk id="2" creationId="{5F984C64-A676-25EF-8893-517FABCD5439}"/>
          </ac:spMkLst>
        </pc:spChg>
        <pc:spChg chg="mod">
          <ac:chgData name="Ifeanyi Nzegwu Edochie" userId="2f6cef23-e091-4b3f-a787-5c831fbb4361" providerId="ADAL" clId="{105BFE0B-5DF9-4379-92DA-E3D8104F959E}" dt="2024-05-10T22:05:27.908" v="1299" actId="20577"/>
          <ac:spMkLst>
            <pc:docMk/>
            <pc:sldMk cId="2131005009" sldId="270"/>
            <ac:spMk id="3" creationId="{8F89AB64-A36B-EFA1-D7A7-94825F8C5422}"/>
          </ac:spMkLst>
        </pc:spChg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1008878284" sldId="271"/>
        </pc:sldMkLst>
      </pc:sldChg>
      <pc:sldChg chg="addSp delSp modSp new del mod">
        <pc:chgData name="Ifeanyi Nzegwu Edochie" userId="2f6cef23-e091-4b3f-a787-5c831fbb4361" providerId="ADAL" clId="{105BFE0B-5DF9-4379-92DA-E3D8104F959E}" dt="2024-05-10T22:04:45.162" v="1247" actId="47"/>
        <pc:sldMkLst>
          <pc:docMk/>
          <pc:sldMk cId="2892566189" sldId="271"/>
        </pc:sldMkLst>
        <pc:spChg chg="mod">
          <ac:chgData name="Ifeanyi Nzegwu Edochie" userId="2f6cef23-e091-4b3f-a787-5c831fbb4361" providerId="ADAL" clId="{105BFE0B-5DF9-4379-92DA-E3D8104F959E}" dt="2024-05-10T21:58:18.668" v="1148" actId="255"/>
          <ac:spMkLst>
            <pc:docMk/>
            <pc:sldMk cId="2892566189" sldId="271"/>
            <ac:spMk id="2" creationId="{F1375928-3DA2-EBB1-1EDD-72F437B68D8E}"/>
          </ac:spMkLst>
        </pc:spChg>
        <pc:spChg chg="add del mod">
          <ac:chgData name="Ifeanyi Nzegwu Edochie" userId="2f6cef23-e091-4b3f-a787-5c831fbb4361" providerId="ADAL" clId="{105BFE0B-5DF9-4379-92DA-E3D8104F959E}" dt="2024-05-10T22:04:41.400" v="1246" actId="20577"/>
          <ac:spMkLst>
            <pc:docMk/>
            <pc:sldMk cId="2892566189" sldId="271"/>
            <ac:spMk id="3" creationId="{4EB94E4F-5678-9741-9EC8-2CEAECB1B10C}"/>
          </ac:spMkLst>
        </pc:spChg>
        <pc:spChg chg="add del">
          <ac:chgData name="Ifeanyi Nzegwu Edochie" userId="2f6cef23-e091-4b3f-a787-5c831fbb4361" providerId="ADAL" clId="{105BFE0B-5DF9-4379-92DA-E3D8104F959E}" dt="2024-05-10T22:02:53.923" v="1191"/>
          <ac:spMkLst>
            <pc:docMk/>
            <pc:sldMk cId="2892566189" sldId="271"/>
            <ac:spMk id="5" creationId="{E6565078-B54C-B773-62FA-52855B0F92FA}"/>
          </ac:spMkLst>
        </pc:spChg>
        <pc:spChg chg="add del mod">
          <ac:chgData name="Ifeanyi Nzegwu Edochie" userId="2f6cef23-e091-4b3f-a787-5c831fbb4361" providerId="ADAL" clId="{105BFE0B-5DF9-4379-92DA-E3D8104F959E}" dt="2024-05-10T22:04:22.127" v="1235"/>
          <ac:spMkLst>
            <pc:docMk/>
            <pc:sldMk cId="2892566189" sldId="271"/>
            <ac:spMk id="6" creationId="{731D2C0C-7FC4-6B88-58C8-AACE1095749C}"/>
          </ac:spMkLst>
        </pc:spChg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2481507903" sldId="272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2811809455" sldId="273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3612750428" sldId="274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4089976861" sldId="275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3218595689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5578A4-B655-4C55-AD91-4BBE90EEE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E7325-B928-4825-B36C-433CF4A2F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4C3A30-1D37-44A6-88C8-14DE27CE0F41}" type="datetimeFigureOut">
              <a:rPr lang="en-US"/>
              <a:pPr>
                <a:defRPr/>
              </a:pPr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54CA-4C01-423F-96FC-84D91FF80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37EC-57AC-43A9-A01C-7C358698B5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A99705E6-85A1-4EDE-A9D6-C35384145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3BFE-53D0-4969-8F2F-C691D653EE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408-3DAD-4035-B885-309E563E4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9A7B846-9699-419D-B4E7-A52F1B88BE77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91D228-D324-404E-993D-AF24ED64E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DA4443-0C60-464E-96BF-1C3E15AC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96E6-74F5-4D51-AC3A-F02EF156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CFFE-D6B2-4B8F-B762-765B9885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DCC7C07B-486C-451F-9110-3BCBD7451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has some built in help (use ? Followed by a function to get help OR help() function for the documentation)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C07B-486C-451F-9110-3BCBD7451C6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47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have a dataset prepared for this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C07B-486C-451F-9110-3BCBD7451C6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67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F5DC-20EC-4CE8-8B5C-90D2DB3E71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24D543A-43D0-4DAB-9562-D20953E2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761A3EB6-732F-4348-ADC5-4FFEE4BB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AB52483C-549D-4506-B781-B08E69F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AF1F31CD-C1FB-4EA0-83A3-6E95C752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7D1C5E0-1EBA-4F00-90D9-2E5C55EAD1C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9E8A81BF-C47A-4718-933B-CA1108150DF6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A6B5E4AC-E90E-459A-986C-12C91EC112E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41A5E1E4-31A7-40DE-9317-A8E9D0AC2D5A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F1995DC6-4A9F-41CA-B831-96892CBA885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8217E752-D2FF-47FF-B5C9-6BD43EE52F7C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A16070BB-888C-42A7-B34E-D5754958657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95B0FB5C-D191-446A-9030-385D19037D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E4814D19-AB15-4825-A050-DA5E250569F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414F59FB-A6E5-49A5-87E2-CF0AEC26C0F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338E9F49-D430-4174-96A8-74D18A74AE0D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581E4A4E-13C6-47A3-9824-5F40473F7882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A930D590-4EB5-4D5D-9C34-E3DA5985E27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1BBD3B1-E035-449C-A880-66D0D710D5C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A05A97B6-D2A5-4DA8-8848-2803466E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A983996D-F5C6-451C-A2E8-9CFB2B1B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7E8C64-33C3-47BD-92F5-C110D3DAE4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49FEBB2-D5DE-4446-B835-05DBB81BD9F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74E692ED-2D4C-4073-B3B9-6BCDDAF94D7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B07DE999-1BAD-4746-97D5-9A24EF3C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40ACEFE7-3B3C-4B16-9DF4-F652AD837A04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DB1EB2C9-2D8D-4889-97A0-2B47815921D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721702E4-20B8-42BA-B87B-014E2AF57F2E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37A5B6B7-6D0A-4FF1-ACF8-AAE0137D570F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B2A08065-4799-47F8-B632-6C0D008C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90072DD4-73A0-4083-B766-B44B1DBF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E5AA2AA3-AE1C-4471-971D-4EEA2B5344D0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DB367D8A-F3E3-4CD5-8C2C-A9DD0B025814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4D5321CB-D689-4777-8B8E-A890677A4ACC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45574C1B-0378-4C50-9E83-114D813989F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C7679F30-FC31-414A-B16C-A46EF4CBD846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D95B290B-0255-48D0-90AF-8E86907B0C6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16BA8E70-563A-4A81-BDDB-1017A4C2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8B4D7DCD-8027-4784-9F97-6424A362969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A659CAA5-84A2-4493-979D-27B3F0F55114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18E5708F-F818-4A2B-9997-035910B42F4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A415D44C-C043-47E3-8549-100BDF36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12592E0C-34A7-4323-8CF0-270812F00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2AEAA005-FBC0-4478-B790-80BAB2C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67239555-24C4-4687-9F55-76F0FBE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D427FD96-5A81-4DBF-90AC-4E668DAED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0746C34F-FB17-4773-B369-35909D6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18A08E42-FD0F-4E3D-896A-A2C20BEB037A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21D7541B-2772-4D48-9D29-78234318D3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49862C75-BE86-4A1E-923E-92BA95EF9A3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4BFD8B87-CEE0-4E9C-9A5C-75903E91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DDD991DF-18BA-4F94-BE14-BC57F2BF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99A519E7-B162-45BD-81F1-F71366F2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BFAA7752-8B48-4C45-869C-8BF03319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E70FD679-CFD1-45F2-90F1-D710ED3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E807D0A3-72CC-4704-AB1D-7D711DEA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EFCEF38F-CC3B-4521-BF17-01DB178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34CA239-C5F4-4884-99BA-1DB3E7F0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3" name="Picture 63">
            <a:extLst>
              <a:ext uri="{FF2B5EF4-FFF2-40B4-BE49-F238E27FC236}">
                <a16:creationId xmlns:a16="http://schemas.microsoft.com/office/drawing/2014/main" id="{F617156C-ACCE-4584-903A-38AC7D10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A189CB-21C4-4F37-A411-EEE8B91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18667" y="4927600"/>
            <a:ext cx="3065762" cy="99570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Rectangle 1028">
            <a:extLst>
              <a:ext uri="{FF2B5EF4-FFF2-40B4-BE49-F238E27FC236}">
                <a16:creationId xmlns:a16="http://schemas.microsoft.com/office/drawing/2014/main" id="{BCF5A90C-4A93-4FF2-A846-4B39EFAEE60B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932488" y="5975350"/>
            <a:ext cx="2552700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C3FBDFD-BB58-4F45-B515-7CA38381FA17}" type="datetime4">
              <a:rPr lang="en-US"/>
              <a:pPr>
                <a:defRPr/>
              </a:pPr>
              <a:t>October 16,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F75FC6-B077-4A48-AA9A-9B6CD98B2DF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94622-7E62-4C6B-B68F-FC804D519E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221485B-00CC-41E6-8661-2257DA5C67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84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D3352-DA9A-417E-8147-A3A4B33AE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4D23F-7D08-4AAA-9266-830BCB17B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12B3E-893B-4921-980C-2B54D93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D2968-2BCE-49B1-8BCB-AE269456C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6C0D-19DE-4815-8CD8-6E76CCA98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9423EF-DF81-49E8-83DF-3B60ED5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109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C35869B4-9364-4183-8492-D0A106C1D146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CE38DFC7-A23C-4D95-B558-F7117094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1ECCBF8F-9481-4D77-9D5F-6F334684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E63FBA37-C033-4928-9B1C-CE1EC386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3094D047-90BA-4457-A0F7-F95A1BF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88449D01-CD4C-4468-A2EF-BCF4D4065BD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741C6D94-7457-417B-8D0F-9B86AD1ABE33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30D451F3-5AA7-4854-903B-747DEECA68C5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5EF65BFC-483E-4783-97C3-1480F54DBDE5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62320048-5797-4B6C-A166-F2F1C391E49D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0306A6A1-0078-4CE7-B4A8-0916FD230689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FAA7EBDC-CD75-4418-8483-E6967F0E93D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038C1341-407B-492C-8C42-B1B367ADFD1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07FE34BF-F036-4D82-84CA-7A8F524C0232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AE413738-8817-4DBD-BB7A-70A064546158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783969F9-280B-4DE9-8823-4253F230B79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133BFE-1EA4-4D4D-91E7-B37CF04EBE1B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B38B3426-F070-445F-9AF1-349AA6F4AD2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05DE83A5-53A4-437E-8837-1CE39260EBD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6794CD40-D834-4518-91FE-1580B6D7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AC8C7FD7-BC21-406B-A394-AB503EB7A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2B131F84-C5B4-4C38-A846-0A4FBB9DFE2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34E3D209-CAEC-4549-9FE8-1DDD04CE7A6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F0F07AD4-ECDB-4305-A936-FBC28BED683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06494EDD-46CE-44DF-AE9D-7BE2F06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7A4711A4-98C9-42DA-9CBE-91CC60C2180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168C82F-1451-4550-84D3-93C974CBECB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0F6DA18D-87A1-4C47-B380-313F29EEFEF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64AE2462-AAF1-4C15-B18C-C97661C9FDE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64DD0A45-94CB-4875-8656-676B6922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170F030C-D5B5-4DC8-A88A-644D4C55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2418FC1C-ED1B-4807-AC91-EAF0F1B78717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88653416-B30C-4D0C-8F99-86BF02D83C5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247D505B-E951-4362-9F01-FCB9A8DFD049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18848178-926F-4571-A452-119EB0E137A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ECC8C983-8B54-41C1-955C-156504C3BB5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CC86A387-6323-431E-A757-45326D35CA57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804EF0F9-163B-400C-96B3-AA5A24FB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1CCE4DF0-CE3F-4673-B4FC-34EB77815B16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7D5A26B-D9E4-439A-A0F3-5FB70E2D541D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CA16E30F-B10C-4353-B5DE-CD571DBFFEEF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02B3392F-3F27-45E4-B0D0-8D79C03B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89A7AE24-8FDB-4044-88BA-FC37ECC4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C7C70AFA-0270-40B4-A2C7-565A5C0E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C5E88662-BAA7-42E0-B03A-64BC0F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D754C8E1-15CC-4048-A186-3AE32C87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87A56B3F-3D53-4623-842B-1375A31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CC4D5E42-FD09-4A50-A222-F5F9F7FA5A1B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E052743A-FB5C-41C7-81AC-31D7B57AA909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3AC7B852-2069-49D3-A311-9E7EBFEE74F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90C462B2-5544-4AE8-A967-798ECD2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871F3E7F-E832-4424-8C81-D6462009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0F4C7AC4-3FC3-4B48-AE56-B50968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4D8CEAF4-0A86-4DD6-89D4-596611D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56BB9375-6AE0-4493-8EA1-4D9A4A2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29C7B7D9-BC6A-4B3A-B8FF-DAC4BBD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4B76DCEB-8B6D-403F-BBF7-7C8671D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62EA6BDC-B6DA-415A-AB20-7BAAABF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6">
            <a:extLst>
              <a:ext uri="{FF2B5EF4-FFF2-40B4-BE49-F238E27FC236}">
                <a16:creationId xmlns:a16="http://schemas.microsoft.com/office/drawing/2014/main" id="{327EEC20-6047-4DAF-B6B4-7489210FA5DF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2" name="Slide Number Placeholder 7">
            <a:extLst>
              <a:ext uri="{FF2B5EF4-FFF2-40B4-BE49-F238E27FC236}">
                <a16:creationId xmlns:a16="http://schemas.microsoft.com/office/drawing/2014/main" id="{AA0BCB8D-AF8F-40A6-A70D-B9B3EFFFC277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4BADD30A-2B78-4230-A2ED-4F4F54CE3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85B560-7FB7-46A0-B264-3CA674D8953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EB21-01F3-4797-A67A-6350026FB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1B42727-4A26-47EC-A31E-7BC090CD61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08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AA096-61E3-4C91-A45B-14E92A46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302250"/>
            <a:ext cx="396875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7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EFE02-1269-4E5C-B923-BFA1826D7CBF}"/>
              </a:ext>
            </a:extLst>
          </p:cNvPr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676D1-A7CC-43FD-AAE3-B0EC5B471B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0B72FB-F519-49FF-BB67-5549E70480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9657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97E52-233B-4474-B1F8-901A44901C86}"/>
              </a:ext>
            </a:extLst>
          </p:cNvPr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5B64-47D1-4228-A85F-57E1AC7B50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77FDA2-8323-4C0E-ADEF-F4EF2A027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95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19816-604D-44F1-9E47-E9B41EE02BA1}"/>
              </a:ext>
            </a:extLst>
          </p:cNvPr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E476-9736-4400-9344-6ECDBD3A2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EE13599-4351-4473-A432-9B366060EFF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5587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46E1-C549-4993-9392-573A097784B0}"/>
              </a:ext>
            </a:extLst>
          </p:cNvPr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105D-4C50-4936-A55B-5F0FAE4615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450D12-5FDF-4C04-BB62-9FAAB0BC689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98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>
            <a:extLst>
              <a:ext uri="{FF2B5EF4-FFF2-40B4-BE49-F238E27FC236}">
                <a16:creationId xmlns:a16="http://schemas.microsoft.com/office/drawing/2014/main" id="{D5BD23B7-B358-47FD-837A-586FD77D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E9FB1DA2-0582-4BB7-83B9-7A5E74F7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B6A3CF21-3357-4951-9BD9-19B2587E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0A12ACD8-9E5F-4414-9EE7-7511C49A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AA38B325-AB61-441D-9E11-728C88716A7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0403C7EF-A437-4282-91A2-E3107D5B0A3E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497D151C-4952-4729-8421-E9EEE16A5D0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C4C035E-1FB3-4517-A682-2F757F04A4E7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08777AB-BC3F-4E8E-8040-7200BCACB91E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39D5053A-EB49-4B61-9E97-8B2B381C69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D82A7018-BFD8-4D63-AD80-ADB5AE9D42F5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7853C7F3-C608-4E5F-A678-1E00ED4BB5C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5B6488D3-1311-4550-B6BC-AA6A68358E0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CD4AE8B3-B185-4BD0-8BFC-7F6603535AC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14BFE94D-48DE-4FF4-AC5C-94A9648A025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D8D8B9D9-64AF-4E8C-9AA9-1C254DFF1FA3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B91BA646-0680-4828-8A84-7827D7BA5720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30B81F0-816C-495D-B554-EDB7BABE1B37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B276270-BA7A-44E0-8EE1-5FDCAF7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FEC3FDD1-DC99-49A3-8B6E-22109483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9DE10D04-F60B-49CC-81DC-7DD02E12950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C3055C2F-EE4C-4A49-8ED9-9DE5D58BD26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96A3A9BA-2364-4FD8-A440-BE39F812593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232A923B-E79A-442D-8999-374606E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B1D3DED1-1EF5-4107-A6E8-14356836425F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A76DFE47-7A48-4D30-9447-D09B9A15B59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910A5084-7A31-48F8-8739-44F6CEE7CAB7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2D48BA6B-B3BD-428F-8DEB-71467549AF78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3ED796BD-A3B7-4664-A622-531054AE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0786D058-8170-47DA-8B8A-5097DA26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25A931FF-A57E-4900-8D5C-2DD5C55DE62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9164152-35EE-487B-BBE2-0BF8E8C8DAE0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BE3394DE-A962-4867-8B21-DCC73C1C0CC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2B5A09D6-C26D-4CD0-BB3D-7D1C1D882EED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8B53052D-5A65-408A-A799-273210EFF8D0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E1903F8-FAE0-48B6-B435-16440AB190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0BE5D157-F836-483C-8315-870616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9E251A5F-B07E-43C7-B635-102A9C57DD5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8A0217E4-2F35-4024-8722-6AEE9A055FE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62DD0467-3164-415F-AF8D-6A2A8392C1B5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74111CB0-C211-4966-A5A5-0F865E3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A585C632-9716-4E9C-B939-A05013DA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9F4D250C-1C37-4C74-A5A0-BDA2639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10F00C16-4062-48BE-83FE-C5C74AF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3EB892B2-B109-42FB-A3F8-D0930E03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6E06B518-5AD5-49A1-A02B-6384BAA5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5DA0A4D5-83AC-46CF-A908-06BBEF84D6A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DF358F03-8CAE-400A-9A63-2C86DEF884A5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92189BD3-F357-4677-B8A4-C97AED7AA9DC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0EEF3F-0A6C-4C5C-8ECC-7A7BE32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FD9DC5F-2F93-4922-B665-E0DEF515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70EF99D2-2303-498D-99E3-7EEEE1BE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3F58FABD-5F55-4266-B520-690F2AD9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2BCB5327-1511-4B3F-91A3-816787E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168DF4C1-6874-425F-9CCF-54BCB138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CDE0BE81-EF27-479F-8C65-0F8C9AE1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6562B058-C4A0-4F32-85F4-28504FB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2" name="Picture 62">
            <a:extLst>
              <a:ext uri="{FF2B5EF4-FFF2-40B4-BE49-F238E27FC236}">
                <a16:creationId xmlns:a16="http://schemas.microsoft.com/office/drawing/2014/main" id="{724825CD-DBE5-4D3B-814F-7231F68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0D4B7D-3883-44B9-8664-6F4E8C81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7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>
            <a:extLst>
              <a:ext uri="{FF2B5EF4-FFF2-40B4-BE49-F238E27FC236}">
                <a16:creationId xmlns:a16="http://schemas.microsoft.com/office/drawing/2014/main" id="{AF4CD35F-C97F-4BED-A9A2-C37C93C4C7EE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2B6B27D-6F68-45EF-B88F-273F68C77346}" type="datetime4">
              <a:rPr lang="en-US"/>
              <a:pPr>
                <a:defRPr/>
              </a:pPr>
              <a:t>October 16,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CEBA08A3-E852-4779-94B1-28B1C831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F9318885-C2E1-47B9-ABE5-C58C3FF8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92C879B4-4642-4785-B8EC-DF4076A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04E8852D-8FB2-44D9-8264-E623BA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F7DD43A4-0CE1-4460-8977-B5E138D6C36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7151513F-86F7-4859-8506-16D55587898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786C07BA-97E4-4171-92EB-6665C1626A51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F03DA123-FFE5-4367-9C21-8AF4B3E33568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3DDB5843-EEB0-4643-BA58-A151DFE8A38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F974FD2D-5758-4926-A509-A08F295F5B00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684B2CE0-4B12-4F59-98FA-716E072B943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E3832481-5C18-412F-8638-BD18CFD778D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C730BD0-4C64-4E04-9921-0DF1BB5FC6C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27BA899F-1A79-4249-89DC-70041D39309A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DF657B3C-CE8D-4AE5-A2B7-2CBE3F7E7C31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416286CE-37AE-410C-9495-1C5BBEA9B785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70DD7158-8EE5-40CB-9B6F-A9F8727CED4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AE50C27C-DF04-4914-AF11-9708EC81AAE5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A449F5B-83BE-48E4-9006-14DDF4D3A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C0464C61-9488-4897-8652-F4C2805D9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F3D4865D-84B6-4B71-A4A6-011CF668BD3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A325FEBD-DAE7-4378-A7B0-2254BDC8FD7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F1AA1F7E-BD6B-4DF6-B971-263CB339748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00A6CFA0-39D8-4718-B74A-D749438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1E96AFE9-5565-4AF1-99D6-D417BD6C5B57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B37BA7D8-AA57-473C-A420-BE45CF536F4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4547B922-635D-4E88-8A5C-2982D747A44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443A7013-FA67-494F-9839-DFBF098A8CED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76E92CFE-8B38-4DD5-BD67-FADA22267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7B579100-9603-4EA1-B6C4-F1C1ECF9C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27AE32F6-70F9-4F74-99A6-19B13A99A3A2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7F5A68-3EBB-4189-B55E-87C3C0BB33B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89344215-286C-46EF-BCDC-A51C238E1FE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0DA8653-6D60-4D16-876D-B8E753C3B7C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7AD6EFCD-756B-4E30-B1BA-6EEAF4593DB9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DDE9D362-24BB-448C-9902-942EB00FB2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C6F0BE38-AF51-4D86-B148-34A66B3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7C836006-26C3-4B77-9A5C-446C259A903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A1D5A552-664C-4D3E-9D29-83BFA1070BB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01E2F8F-B411-4895-81F1-047FAFDFBD41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7AF37048-010F-43CD-A08C-DDE0EAFBF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16ED9DEF-593D-494F-BF83-FE8BB536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BDF1700B-0D1E-4699-BCE6-5C9EA79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2B4775FC-DE39-4D34-964C-B79703A7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D24AC4CF-F426-499B-BA74-7A73936A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D411947C-348D-405C-A97A-73A51FBF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89C9F362-0997-4DF1-AF54-6E408EF1A9E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75233E74-9703-4684-81EF-9B53F951D070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EE4F6762-C365-425E-AD84-8AD78942F92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51F71030-D815-4DEB-9904-F04976F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EFD4F467-E903-4E6E-A43A-38541B1E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62962467-CC29-4549-BD0B-D9B189EC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C676561F-EAD6-4E26-9984-F8D2C976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63E6B3BA-C4CC-4D82-9A62-0EEBD8D0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238D5DC7-86A2-4C62-B523-4B34C9D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741466B-FBF3-4856-972C-D58594C0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D77622E1-9127-437F-90B3-1A4E32CE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B8515-C4D0-4223-84F6-D7D00463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92246A3-CA7C-4447-A775-7CB6116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85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BDB65-06B0-4A7D-9825-F4A60A03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Line 1086">
            <a:extLst>
              <a:ext uri="{FF2B5EF4-FFF2-40B4-BE49-F238E27FC236}">
                <a16:creationId xmlns:a16="http://schemas.microsoft.com/office/drawing/2014/main" id="{D1756E0B-669F-4C4D-9F6F-B127E90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BCFF908D-1D82-4974-BD89-3FCCEE7B3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ECD303D7-12AB-43D1-81D6-6FE89D1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A68E8890-372A-40F0-9086-C9E07F72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FC272276-AE94-417B-BB51-3DB07234FA7A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68B3377B-B245-4DC9-9692-818FD74A0870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D2F033CC-AD02-4750-B226-1222E070DA43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D110246-D8D8-4F9C-A360-2D5D8A071A19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7CEA448D-24E0-4052-A01E-8F4056B506D4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7BBC502B-D980-4EFE-BD55-EFCF28D16B45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AC6D5E28-40FC-400C-B48D-E09C2BB28724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132AB2FF-8EEF-4DC1-A2F6-01F6B7AE7F5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AFDB069C-3E7D-4183-B9A3-B8C140972E6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4698BC89-522C-45C8-825E-947EC94518B2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C95DBBC-9C7A-45AE-90AD-B4626AEE6C70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00CBFBA-B35C-4168-BF86-172DC16A0016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FB3E456-333C-42E4-BC74-24761294960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66071F3E-4E74-4422-BDE5-3CDE7338E05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816D623-0650-47CF-9E6E-2E02D7DD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51A15AB1-B6F7-4554-8364-E9FDF302D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78F68F3E-8078-405B-B037-8E97772D3CA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48F9B79A-2FBF-465F-A3C4-FDCDCE97855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1807BFC4-68B2-49C1-BE19-B6FC4A58767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E6165F24-BA42-42A4-BD04-9F38C21C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56CCCD02-06C0-47A7-AC8F-A0F57B74CDD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E626E518-67B1-44AD-B311-1D9E8CEA8F86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6944BDB9-8734-4D6D-AE92-652E0753B2D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53977435-5E0F-4091-9C06-6A717FF6D5B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E0B262FF-5E95-457E-B896-D9631ACC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44B3651-5799-4709-94C4-14726F647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7434D748-1455-4593-B424-B7310DEB504F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2F137BD-BD34-4F15-9FB4-BCDA47D9FD4A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1D51E7C0-C81E-4138-BA4F-9804ECA7F603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0CEDCE00-1621-4CF0-9771-DD700E3C4F2A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6F497CFC-C414-47E2-9513-4B5CCA74268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DFF7E65-2BAF-4AD3-9207-369031F9C508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66A6A71A-71D1-4DF0-BE17-22FC0791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2E0F944A-FE72-476B-8653-C986AB91FE0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6F88D425-C60D-4FFE-8815-9F8E9ED8908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99C403B-1601-4BD1-8C35-01D39002BA2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409DDEC9-9388-4277-85BB-DDE839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6F733613-4011-4836-8250-3AB46F8E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A4BD681A-28E2-49C1-B1F1-7ACF107C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3A4BE3B-503D-4590-B8BA-2E0AFE66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1440625F-2CA9-4C92-BBC1-28775ABA8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CC33F04D-DA52-4C39-9F4F-3F01055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635E4D05-369E-4424-AF71-AA98D45998A4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2FC8A7C-EE36-4E64-973F-22178C3DA718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B931BCB2-BC9E-486F-97E8-4837EBE75A0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C1DE26D6-8B86-443B-9158-8FE14F6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D8519D8A-5205-4BF8-8021-4092BC6B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CC50D1A-A426-40EB-8A44-88D67717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B9DC032F-1641-4AAA-94F1-F2E262EA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0A012104-1D0A-4A08-A44F-A21B039D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CEB7F642-A94F-4CB0-99D0-11196BC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5A59F0DD-6A20-479A-A709-B4CF94FC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072CE70E-6448-4EB8-A372-C3297CF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EDDD5-A0F5-496A-A4A7-056048BC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B045C-E559-46D8-94B6-081DEF5F2EF5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4" name="Picture 63" descr="reverse.png">
              <a:extLst>
                <a:ext uri="{FF2B5EF4-FFF2-40B4-BE49-F238E27FC236}">
                  <a16:creationId xmlns:a16="http://schemas.microsoft.com/office/drawing/2014/main" id="{C8586E8D-0EC5-4989-90E3-F82C775F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 descr="NEW-WHITE-GRADIENT-GLOBES.png">
              <a:extLst>
                <a:ext uri="{FF2B5EF4-FFF2-40B4-BE49-F238E27FC236}">
                  <a16:creationId xmlns:a16="http://schemas.microsoft.com/office/drawing/2014/main" id="{3DCC4E9F-38FD-4F21-9B90-4DCD5E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bg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0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140BE-194A-4BEF-9777-60A75B4F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9925"/>
            <a:ext cx="9144000" cy="2378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9097F-4412-4069-B853-434C052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9763"/>
            <a:ext cx="9144000" cy="1762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A598A-8C5F-4019-AFFB-92903900452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7" name="Picture 6" descr="reverse.png">
              <a:extLst>
                <a:ext uri="{FF2B5EF4-FFF2-40B4-BE49-F238E27FC236}">
                  <a16:creationId xmlns:a16="http://schemas.microsoft.com/office/drawing/2014/main" id="{F1EA92B1-BCAA-46E8-897E-296A6DA1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NEW-WHITE-GRADIENT-GLOBES.png">
              <a:extLst>
                <a:ext uri="{FF2B5EF4-FFF2-40B4-BE49-F238E27FC236}">
                  <a16:creationId xmlns:a16="http://schemas.microsoft.com/office/drawing/2014/main" id="{ACCC099A-5469-4885-B9AC-FB0EEAD6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431800" y="4681311"/>
            <a:ext cx="8285018" cy="1550156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24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4591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79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 Geo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DFA6-0A7E-4F60-B375-ACF617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290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86">
            <a:extLst>
              <a:ext uri="{FF2B5EF4-FFF2-40B4-BE49-F238E27FC236}">
                <a16:creationId xmlns:a16="http://schemas.microsoft.com/office/drawing/2014/main" id="{6F12F38D-8745-4AF1-9797-FEECC70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4FBFB1DF-3516-435C-B34F-FAB2C07D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16EED897-8582-46CE-B219-1BC1756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1098AD18-094A-4652-BA96-1927F2D1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994625B8-4F94-4572-B647-2425D8E3C73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E8AF7FF8-F171-4AAF-B5B7-E5FC5AF1AF58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78D27E20-1138-43F2-80F7-3FB1F09E865D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ADFB938B-AA84-4562-80DF-31DD783EFD7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8A33A0E-DCF8-4745-8903-931F1A58348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63F94BCC-2C5A-4703-9372-97139B558D88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93E8B0EE-8D77-4E1A-97E0-E87C2A9AB5F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E6363939-B62C-46D4-BAA4-CE196958DB92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66216810-E5CF-4B60-AEF5-D23FEE67D02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5B273A2A-3D4F-4F33-8F79-AACCC036D82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8F7C93E-5C29-4F4D-BA2E-49484CEEB86F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9516F98-2B23-4178-9043-56A7E952AE3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28F91D0-0C6F-46A9-BDC5-47896905DB1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2987B92-1BB9-415F-9F90-A7209492940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E16D49A7-FAD9-412B-8284-96772B42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04CFAAAC-623E-42FD-86A5-B666A6C4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07195418-634D-41C7-AD11-4F444FADE9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90F1BC69-1F31-496D-9625-BD8313D2E7E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479F2B11-1FD3-4F17-93C5-80742F75F6E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57A01585-CC09-4A37-8781-0F5E5E66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A83CE03B-5EB0-4F98-AB64-D36C953D99FC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5C5AA1D0-D693-4BC3-8CF2-3AE001088CD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02E707E7-689A-4AC6-92CB-06D046EFED19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A69B4252-FBBC-461D-91A8-06962ADA8A1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8135A83B-D6A2-425E-8149-8CBCDA546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FDE08A6-D995-4953-ABC0-876EFBD6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AAAB353C-FDC3-4BC8-B557-CFCB38EB234E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300E08AE-3151-4280-BEE7-8BB52B87CD36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5BEA3EA3-A60C-42CB-9466-50BC0EC45AD8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B7CD115A-ABF4-431B-8605-AB53A1ABFD80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121E0C57-2747-4824-9203-1208F596BD7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E07CED4A-D9DF-4CEE-B0BD-FD291E35CB3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C74CEE20-37BE-44A8-961A-99416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40F3292F-42C6-4281-88EF-A830704DFFD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B9A3A887-717E-469A-A09A-2731BD1D0F2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071CEA9-7447-411E-A81F-5AD1945CD56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0119147A-67FB-408B-BEC4-440C589F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D118EE1E-ACF2-40F9-8CD2-724C8D7F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075BF037-DB12-46CB-AC9B-257741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B8E5A07-9DE8-4EA1-AD09-B387FEF4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54A87B00-7D72-4C4E-8EBE-3ACBFE2E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D7652D1F-BF8D-44D8-88F1-E7DBE93ED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76A8F88D-ADB8-43F0-9BC6-E21F4775D8E7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437B078-17C8-415B-9843-844D2C660963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00DC65FE-3D77-4A52-8072-319BD18035D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49915E-E70D-4FFC-8749-1881BC0A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D2553BC-FAB6-4393-8A54-3D539E92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A2C844D-3D92-4B41-87FF-9744521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527D9C12-1500-4ABE-B0FC-B7B6079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CE776443-0BF5-4260-A148-88B65E89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AD193571-6450-4796-9FE0-83291604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D099C46B-2083-45AB-9265-DACE6481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7B7B3614-44C2-4C29-BDF6-54055B2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DEAB7A-7A8A-434F-8265-E2451E07A8D1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3" name="Picture 62" descr="reverse.png">
              <a:extLst>
                <a:ext uri="{FF2B5EF4-FFF2-40B4-BE49-F238E27FC236}">
                  <a16:creationId xmlns:a16="http://schemas.microsoft.com/office/drawing/2014/main" id="{C37542F0-0720-439B-8D0C-7783F7E3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 descr="NEW-WHITE-GRADIENT-GLOBES.png">
              <a:extLst>
                <a:ext uri="{FF2B5EF4-FFF2-40B4-BE49-F238E27FC236}">
                  <a16:creationId xmlns:a16="http://schemas.microsoft.com/office/drawing/2014/main" id="{231A3560-EEE5-4E81-AA72-408064C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08182" y="1538423"/>
            <a:ext cx="7353019" cy="1450437"/>
          </a:xfrm>
        </p:spPr>
        <p:txBody>
          <a:bodyPr lIns="0" tIns="0" rIns="0" bIns="0" anchor="b"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19728" y="3000005"/>
            <a:ext cx="7360148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3"/>
            <a:ext cx="8529637" cy="53492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F698B-9C4F-470A-BDD5-150D85888AA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091B6-10D4-4B5C-8B24-C36905F840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6C0760-7E39-4814-AF57-79BE624953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130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71EC8-4E48-44F9-B2A3-C9729312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2450"/>
            <a:ext cx="9144000" cy="2495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B55-9FD1-4E4A-96B4-96CA5BF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C42E6-F62B-4C2F-990D-3546C21A0468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4540250"/>
            <a:ext cx="4321175" cy="876300"/>
            <a:chOff x="264890" y="4539871"/>
            <a:chExt cx="4321263" cy="876905"/>
          </a:xfrm>
        </p:grpSpPr>
        <p:pic>
          <p:nvPicPr>
            <p:cNvPr id="9" name="Picture 8" descr="reverse.png">
              <a:extLst>
                <a:ext uri="{FF2B5EF4-FFF2-40B4-BE49-F238E27FC236}">
                  <a16:creationId xmlns:a16="http://schemas.microsoft.com/office/drawing/2014/main" id="{BD1C7D4F-78EE-4A78-AFA0-D48BB4FD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EW-WHITE-GRADIENT-GLOBES.png">
              <a:extLst>
                <a:ext uri="{FF2B5EF4-FFF2-40B4-BE49-F238E27FC236}">
                  <a16:creationId xmlns:a16="http://schemas.microsoft.com/office/drawing/2014/main" id="{70467546-6F07-448B-B91C-D6429E13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29918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itle 329"/>
          <p:cNvSpPr>
            <a:spLocks noGrp="1"/>
          </p:cNvSpPr>
          <p:nvPr>
            <p:ph type="title"/>
          </p:nvPr>
        </p:nvSpPr>
        <p:spPr>
          <a:xfrm>
            <a:off x="1273363" y="5293895"/>
            <a:ext cx="7323485" cy="387684"/>
          </a:xfrm>
        </p:spPr>
        <p:txBody>
          <a:bodyPr/>
          <a:lstStyle>
            <a:lvl1pPr>
              <a:defRPr sz="20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273363" y="5708315"/>
            <a:ext cx="7335420" cy="32631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1273363" y="6055895"/>
            <a:ext cx="4373402" cy="468382"/>
          </a:xfrm>
        </p:spPr>
        <p:txBody>
          <a:bodyPr anchor="b"/>
          <a:lstStyle>
            <a:lvl1pPr algn="l">
              <a:lnSpc>
                <a:spcPct val="100000"/>
              </a:lnSpc>
              <a:defRPr sz="13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1D6F7AF-17B6-428F-B714-5B5B9BD82470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>
          <a:xfrm>
            <a:off x="5854700" y="6161088"/>
            <a:ext cx="2744788" cy="363537"/>
          </a:xfrm>
        </p:spPr>
        <p:txBody>
          <a:bodyPr rIns="0" anchor="b" anchorCtr="0"/>
          <a:lstStyle>
            <a:lvl1pPr algn="r">
              <a:defRPr sz="13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4672187-03B2-47A3-94B5-02D40C6106D3}" type="datetime4">
              <a:rPr lang="en-US"/>
              <a:pPr>
                <a:defRPr/>
              </a:pPr>
              <a:t>October 16,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21769-0476-4BB7-9A8C-B88CEC7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EAD959-1FA7-4D4E-A4F2-A920FE08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26FF16F-2F84-43B6-BD95-B0496E7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1B1E3-A961-40F0-884F-991F30D37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8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E7C15B2-1912-4A9B-8D2E-7C1336A3E5B5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D2F76E41-E440-407B-A387-B964B2DAF4E2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16C0D8B2-E24A-4151-82B3-7EE00BE1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32D1D901-220E-4F12-B60C-6D93B87A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2D77A94C-07D0-4106-82D4-B41DDC42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7613FCBA-C693-4997-A650-8DC60A07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8143D7AA-F1F2-438B-8039-4F3737919D09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8D9C215D-41C9-449C-8CAF-566FBD4F480C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664F5D7D-BB2A-4DF6-913A-06B6F8EDC59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3DAB4F89-4EF3-4A5A-A869-C796F565EE06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E29E649A-E9C2-4688-9D71-C23F46FA7742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D5D86094-8CD3-414D-BC84-0D205A5E6FC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92923826-B70D-48BA-AD95-4EE6855096F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6B79528-E552-4B5F-BCE6-692FA09585A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5B937D55-D6D9-4E84-A168-94F8B482E9A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2914CE0C-3AAA-4C08-B801-0938E7F6A66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18F7D563-9BA7-49FC-B41D-684AB8B739B5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EA6D333D-E4F2-41A9-A8CE-F28444C47A64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2127A2A-EF81-44DB-98CC-9B6EA19010A4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BEC2102D-A63A-4A32-AF19-9C3D1BAB7313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5CA5786-EC14-472C-AE2E-F1DCD4C3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CC875A33-1C65-4AE2-BDC4-998CCE0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9E96943A-A68A-4C56-A990-DB43C75481A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5B8A15F5-7A13-463B-A7A9-09C924A8B158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AB5D2FFC-BE5D-41FF-89D3-DFB6FFED5D7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243D415A-15AA-4B2C-AB82-D746F68E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B653A0A5-6E7D-4860-ADB1-C65FADECE5DB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7A8353DF-8481-469B-A45A-86362D171DA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0539790A-D8F6-49D8-A04A-B2BDD35234A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29F4AC14-A70A-4C3A-B8DC-DFF17572766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F5E2D7BA-3633-4BD5-8694-056CF840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4F0036B7-20E8-447A-8DA0-5E5D7400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56D49DEF-0A73-4F59-9CF5-3AEFC3EB2ED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4565D26A-5AD9-4734-8AAD-E40003D0F00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B62A4A45-D3C9-4F2D-AC75-C9B52566ABEF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312AD98D-5BB1-4F59-A3AB-8E8C4B2A60E2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D37C7893-345B-43A3-9D16-5FAA2312EC4D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1EFB020B-1F2F-49BD-BE5E-15603571E6CA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2E1CF7CD-CA50-49A8-B82C-3FF63647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3500F000-9116-400D-9207-12033123BC8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429C164D-AFBC-497E-A584-2EC093D6D01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4E2DB58B-D6C5-472B-945B-769A86F40C1D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D9821F02-37A2-4F4F-A78C-BB0850481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24505382-9052-49DB-A99E-9B33F93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71F74EFA-7588-47D3-AD74-D586E035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1225F72C-351A-45D9-A782-5343CE1E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5CFA67DA-D55F-4F41-A648-62218537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667C55E5-9103-4B3F-940F-39FB194F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9083B365-D78E-4583-9176-C83E6B01EB81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4C41944C-2BA0-408E-8044-11B18AE1B201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6A175A3C-2E83-4EA7-9F9D-6D2CECBF0DB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3BC25C32-0000-4151-A767-B77C462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5BE84F07-0DDA-41BC-9C6D-6F1CABD0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C32BBE89-4742-4F26-87FE-5FFB1180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FEAD1689-F7A8-4FDC-8E9B-C849C0D5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2B53FF35-B011-4D43-BDF9-A5CC63D9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6B09FA22-23C7-4EE6-BA13-2A37524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7CB52B71-42D2-4C43-8182-68FF894B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884C9C69-1E90-4155-95B3-AC954AB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282E4AE-7B8B-4048-A1E9-DB14A66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36604A47-EEF4-4A45-A067-822DD1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BB37-6444-4137-8FE5-4324CCB00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1F23A374-F874-45E9-BA3F-C1DD3588B363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01733DA9-5A54-4FCF-A179-9A0259C8B33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F6F19A7-6E37-41D5-B62C-033AA4090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BC750375-320E-4A51-A850-802FD8964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4A20A3-8C9D-47C3-89E3-B8C04FCCC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F073A3-57E6-4C84-8289-7E8FC9700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A8D3F-7634-4214-90BE-602AD4469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A7B6C0-49C3-437F-9702-F66D0DE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656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68713-E95E-472F-AC8D-D5642AD17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52BB-23F4-4507-AF82-88482BD4BE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A4003-BC9D-45D0-98C9-AC934D2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681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02369-C7F1-4F33-B881-93F96A1C2D9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2F59-FBF3-44A2-A955-1C922D4D42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ADDB828-B349-435C-A402-8CA66FFEBB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81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24E8400B-DA9A-43B8-83E5-AF22C304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524-1B7B-4D65-8847-3971EFCA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BEF0-101B-4D6D-935E-E7D8B9AE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8FD8900-E176-40C1-BFEB-F2FA6EB2FA58}" type="datetime4">
              <a:rPr lang="en-US"/>
              <a:pPr>
                <a:defRPr/>
              </a:pPr>
              <a:t>October 16, 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FB77424A-1AEE-4910-A46B-088E8C53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B8A50D-6751-4EBE-B705-00049799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  <p:sldLayoutId id="2147485524" r:id="rId2"/>
    <p:sldLayoutId id="2147485525" r:id="rId3"/>
    <p:sldLayoutId id="2147485526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4">
            <a:extLst>
              <a:ext uri="{FF2B5EF4-FFF2-40B4-BE49-F238E27FC236}">
                <a16:creationId xmlns:a16="http://schemas.microsoft.com/office/drawing/2014/main" id="{F8513D27-B1BE-4FD8-B8BF-5B33AC8A080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7" name="Freeform 85">
            <a:extLst>
              <a:ext uri="{FF2B5EF4-FFF2-40B4-BE49-F238E27FC236}">
                <a16:creationId xmlns:a16="http://schemas.microsoft.com/office/drawing/2014/main" id="{52C556E6-CA42-4299-AC58-57A66B1C60F3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71F121-F7F6-418E-895F-914935D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83FC746-AD96-4FC5-AC16-C766FC65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621B5C-5F53-4F5F-B8D4-A1168E847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C315089-3733-4C8F-867B-1E4D95746F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D86BD28C-6348-4853-B646-B6D1B99D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11272" name="Picture 10">
            <a:extLst>
              <a:ext uri="{FF2B5EF4-FFF2-40B4-BE49-F238E27FC236}">
                <a16:creationId xmlns:a16="http://schemas.microsoft.com/office/drawing/2014/main" id="{3908E397-875E-44A2-92F6-07E6F06E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D6CF4-3033-4D1E-A878-173DC8F7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1B62AEA9-D8A3-40EE-AD2E-DC5BD9B0EA6A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A2FA71E6-FAFF-48C9-806D-326927F2937F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7EFBB58-47FA-4A1A-AF75-EBC6960F2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1F6395A-025D-4447-B6D9-CC19AE32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BFC86A-0764-4D6E-9D9A-532D2487B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F1A4AFFD-522D-4B3D-BDF3-1FF2240CE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8E4A6979-75D3-440D-B00F-36E122C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id="{B0836752-2BC7-42B2-8404-28EF1A3B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1B3F-E266-4DA8-97C1-84F9280E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4">
            <a:extLst>
              <a:ext uri="{FF2B5EF4-FFF2-40B4-BE49-F238E27FC236}">
                <a16:creationId xmlns:a16="http://schemas.microsoft.com/office/drawing/2014/main" id="{4B8B3565-01C3-483F-B7DF-7356EC3284E8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Freeform 85">
            <a:extLst>
              <a:ext uri="{FF2B5EF4-FFF2-40B4-BE49-F238E27FC236}">
                <a16:creationId xmlns:a16="http://schemas.microsoft.com/office/drawing/2014/main" id="{8806FD6A-4CCD-4AF8-B222-811F6EA4F39D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AF4C44-224C-4ABF-B920-25B4B0E0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659FFB4-CDC7-4AC6-BDDD-F3A603AB1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3A7FA2-02F1-430F-8562-62FFCFD7BB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96BFA76C-AE45-4B72-B56C-9C0433021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9" name="TextBox 7">
            <a:extLst>
              <a:ext uri="{FF2B5EF4-FFF2-40B4-BE49-F238E27FC236}">
                <a16:creationId xmlns:a16="http://schemas.microsoft.com/office/drawing/2014/main" id="{D7A31A41-09AE-43B6-AEDF-57A34200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3080" name="Picture 10">
            <a:extLst>
              <a:ext uri="{FF2B5EF4-FFF2-40B4-BE49-F238E27FC236}">
                <a16:creationId xmlns:a16="http://schemas.microsoft.com/office/drawing/2014/main" id="{45C14D53-44F5-47DF-9604-37D1F71F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C058-D7D4-4245-A123-FB94C15D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84">
            <a:extLst>
              <a:ext uri="{FF2B5EF4-FFF2-40B4-BE49-F238E27FC236}">
                <a16:creationId xmlns:a16="http://schemas.microsoft.com/office/drawing/2014/main" id="{0EEFA696-7431-47DA-AD41-C1C4B20A616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Freeform 85">
            <a:extLst>
              <a:ext uri="{FF2B5EF4-FFF2-40B4-BE49-F238E27FC236}">
                <a16:creationId xmlns:a16="http://schemas.microsoft.com/office/drawing/2014/main" id="{2A897B9B-C302-4075-8163-4B958B5CC621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43F5C4A-56F9-46DD-84AE-91888A08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27BF6F1-3E7B-4EE0-9252-84705141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B4F6F-1CC1-4B3D-A79D-9412EC13F9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8D25F84-8105-49DB-AB76-4C3F09C27A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52E2679A-F5D2-43E5-B7FF-C61698B6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F8B9CCB3-E000-4075-A37D-4387854A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2A60-A7C1-4CB8-9287-68AE5EC6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84">
            <a:extLst>
              <a:ext uri="{FF2B5EF4-FFF2-40B4-BE49-F238E27FC236}">
                <a16:creationId xmlns:a16="http://schemas.microsoft.com/office/drawing/2014/main" id="{F9ECDEA9-C4D9-44DB-88C7-E4FAB3A7E23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3" name="Freeform 85">
            <a:extLst>
              <a:ext uri="{FF2B5EF4-FFF2-40B4-BE49-F238E27FC236}">
                <a16:creationId xmlns:a16="http://schemas.microsoft.com/office/drawing/2014/main" id="{3CCB92C9-398A-4712-A41D-3227117AF33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F3156F5-DF99-4BAE-A026-7A92991E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FCF41F94-2C9C-43CF-9DE8-32A35ED7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B34CA0-BB0A-41E4-AA85-731E374081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703FB3B8-8F0E-4EF6-9808-5D53F9F9D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0E8948C2-395B-4363-96E8-1945FD8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8D76A8FB-E544-4B9D-8CFC-818C0FFB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70DB-4EB0-4AB4-8872-ACD09C4F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84">
            <a:extLst>
              <a:ext uri="{FF2B5EF4-FFF2-40B4-BE49-F238E27FC236}">
                <a16:creationId xmlns:a16="http://schemas.microsoft.com/office/drawing/2014/main" id="{FB3791FA-DD76-4E99-BA29-E1D92B317A8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Freeform 85">
            <a:extLst>
              <a:ext uri="{FF2B5EF4-FFF2-40B4-BE49-F238E27FC236}">
                <a16:creationId xmlns:a16="http://schemas.microsoft.com/office/drawing/2014/main" id="{C09B24EC-E95D-4216-87B8-6AD4CEADC08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7526293B-2899-4522-868A-D15C6507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26F6843-D77C-4263-AA52-FFEA6859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E9EB-2924-4E79-828F-3B1E4E246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0BF582E0-7E14-4FD5-810A-86A8EC2AD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D50B0437-C341-4513-87D7-B2FAD6A2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51A3448-F46D-4229-9A22-8EB408E6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71A95-E8B2-449F-9517-1C4A3320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84">
            <a:extLst>
              <a:ext uri="{FF2B5EF4-FFF2-40B4-BE49-F238E27FC236}">
                <a16:creationId xmlns:a16="http://schemas.microsoft.com/office/drawing/2014/main" id="{611C9BBC-F3F1-4F14-AEB0-0E5A74F75F53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Freeform 85">
            <a:extLst>
              <a:ext uri="{FF2B5EF4-FFF2-40B4-BE49-F238E27FC236}">
                <a16:creationId xmlns:a16="http://schemas.microsoft.com/office/drawing/2014/main" id="{579F8B2F-3FDA-4845-BC6F-F4EF2C42CEB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CC5875B-ABDF-4791-A2A0-35ABDAA9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74CB39-866A-4918-AECA-5C0780E38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A3D4C-054C-40BB-AE0B-458A0B6E7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EAF3CF90-458D-48DA-9E91-A0EF7BB6D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TextBox 7">
            <a:extLst>
              <a:ext uri="{FF2B5EF4-FFF2-40B4-BE49-F238E27FC236}">
                <a16:creationId xmlns:a16="http://schemas.microsoft.com/office/drawing/2014/main" id="{7C0FA81C-8343-4AE9-8B6E-749D28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495FFFB7-D043-434C-BF44-EB4F583A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1449-99D8-41C6-B01F-3511D6A1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4">
            <a:extLst>
              <a:ext uri="{FF2B5EF4-FFF2-40B4-BE49-F238E27FC236}">
                <a16:creationId xmlns:a16="http://schemas.microsoft.com/office/drawing/2014/main" id="{D9FA944F-42DA-439C-942C-3806E3BAC28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5" name="Freeform 85">
            <a:extLst>
              <a:ext uri="{FF2B5EF4-FFF2-40B4-BE49-F238E27FC236}">
                <a16:creationId xmlns:a16="http://schemas.microsoft.com/office/drawing/2014/main" id="{B37BD14A-98BA-45B9-92F9-6E49131952B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EB297124-C272-4FED-91FE-F2853D1A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C754AD1-E41A-46F8-AA11-0C34D563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8AAC8F-4B8F-4DFC-B84F-2167143E2F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A6CF9FDD-60D5-4CCE-AC86-559342BD07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B9D29482-E8E3-4886-8344-2FC5D62F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28BB1EC7-322F-4F7B-ABEF-D742B9570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2FDC-AD14-493D-AD03-E98685FF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22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4">
            <a:extLst>
              <a:ext uri="{FF2B5EF4-FFF2-40B4-BE49-F238E27FC236}">
                <a16:creationId xmlns:a16="http://schemas.microsoft.com/office/drawing/2014/main" id="{86BC1110-AB92-4C54-99DB-3A002E2102F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Freeform 85">
            <a:extLst>
              <a:ext uri="{FF2B5EF4-FFF2-40B4-BE49-F238E27FC236}">
                <a16:creationId xmlns:a16="http://schemas.microsoft.com/office/drawing/2014/main" id="{5EF73DE7-7E6D-4A22-8A15-E3D2CD161C2A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D0F5657-3B9B-4C83-A424-03C2EBEA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52A7D809-BCFD-46C4-A976-B7BEA777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492895-F6AF-4235-8220-0B7DBEE16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67FC5FBE-1F63-4EA6-A8F7-C141A44536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D20EECE5-783D-40CF-86EE-6DA2BB9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D0C4B4ED-DDC4-478F-A217-F9BF7D7FD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2335-616C-4CD8-8983-970B6D322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11" r:id="rId2"/>
    <p:sldLayoutId id="2147485512" r:id="rId3"/>
    <p:sldLayoutId id="214748551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8246D-6768-48B2-8A39-D98149A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226609"/>
            <a:ext cx="6972300" cy="182245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latin typeface="Garamond"/>
              </a:rPr>
              <a:t>Fundamentals of data analytics in R</a:t>
            </a:r>
          </a:p>
        </p:txBody>
      </p:sp>
      <p:sp>
        <p:nvSpPr>
          <p:cNvPr id="24580" name="Text Placeholder 4">
            <a:extLst>
              <a:ext uri="{FF2B5EF4-FFF2-40B4-BE49-F238E27FC236}">
                <a16:creationId xmlns:a16="http://schemas.microsoft.com/office/drawing/2014/main" id="{5F99F11B-8227-45B9-96FF-E4C2B95F8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8138" y="4927600"/>
            <a:ext cx="3067050" cy="995363"/>
          </a:xfrm>
        </p:spPr>
        <p:txBody>
          <a:bodyPr/>
          <a:lstStyle/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Ifeanyi Edochie</a:t>
            </a:r>
          </a:p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(iedochie@worldbank.org)</a:t>
            </a:r>
          </a:p>
        </p:txBody>
      </p:sp>
      <p:sp>
        <p:nvSpPr>
          <p:cNvPr id="24581" name="Date Placeholder 11">
            <a:extLst>
              <a:ext uri="{FF2B5EF4-FFF2-40B4-BE49-F238E27FC236}">
                <a16:creationId xmlns:a16="http://schemas.microsoft.com/office/drawing/2014/main" id="{0078C183-056D-4658-A208-F5C70DF394BD}"/>
              </a:ext>
            </a:extLst>
          </p:cNvPr>
          <p:cNvSpPr>
            <a:spLocks noGrp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BC82F54B-C17C-4960-83FF-71F47E2EB4F7}" type="datetime4">
              <a:rPr lang="en-US" altLang="en-US" smtClean="0">
                <a:cs typeface="Arial" panose="020B0604020202020204" pitchFamily="34" charset="0"/>
              </a:rPr>
              <a:pPr/>
              <a:t>October 16, 2024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3CB-BE52-E737-DC29-03CD5126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9EB8-0DC0-998C-BE5D-92ECB62BA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Lists: Collection of elements that could be of the same or different types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hold any data type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the function called list()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 RStudio!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create a list of length 4. Each element of the list is a different data type each of length 4. 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823B2-2354-97BD-EAB0-CC28C4B121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853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FB08-3A83-1759-7CDA-A0826376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9E8F-BE4D-9387-4D97-CE9C18E83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(2-dimensional array):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data structure (surveys and censuses are read into R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table (columns and rows) where each column is a different data type.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examples!</a:t>
            </a:r>
          </a:p>
          <a:p>
            <a:pPr lvl="2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(Another 2-dimensional array):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matrices must have ONLY one datatype. 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matrix() function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examples! </a:t>
            </a:r>
            <a:b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F04FB-C7D5-DC5C-D3EF-62344A6F09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79976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24BD-FEBF-0A7A-277D-561EEA0F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7C98-FD7A-E601-06BE-73B2BCE00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[] for vectors and matrices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[] and $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show examples using what we have already done!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exercise fun!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ABD83-968D-F2BC-8A7E-31D2808002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46457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6680-A8A7-FCBE-528C-9D6D66F0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1149F-79DD-D011-B428-897DB1A19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Create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object using the appropriate function, call it,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by the instructor on the board.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Let’s perform some operations to the numeric columns: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scores are too low, so lets add 10 to each score in a new column called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adj_score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Create another column for gender i.e. each person has to be categorized as male or female. Extra points, if the %in% function is used.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Make column created in (b) a factor variable i.e. the gender column should be converted to class ‘factor’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create another column called ‘indicator’, if the values are greater than 60, indicator should be 1 otherwise, indicator is 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BF69-8A15-8E9B-DE43-1461F250CC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3526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0FB0-5722-2559-2A37-F63ED486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D356-32A7-2558-B954-E45F981EA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Now let’s play around with a matrix we create: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create 15 by 15 matrix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Your code will look something like this: </a:t>
            </a:r>
          </a:p>
          <a:p>
            <a:pPr lvl="4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matrix(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write a short code that outputs the elements in: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column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6 rows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6 rows of the first column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create another matrix like in (a) call it sample_mat2. Multiple both. What do you get?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create a numeric vector of length 15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Multiple it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take only the first 10 element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Try multiplying it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do you get? Why do you think so? What if you only used the first element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Does it work? Why?</a:t>
            </a: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294C-58E8-A977-A90B-28B30E1788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01105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2703-6FEC-FCA6-F8FE-622F96F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86E2-6FB4-47A5-4336-5258BB517C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already learned about operators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pre-defined set of code that combine operations and objects to perform tasks broadly speaking. Example: c().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common examples are sum(), mean(), length()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built-in help features to learn about other functions.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functions make up a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 between Base R and User-defined libraries and packages.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 is the original set of libraries (containing functions) such as sum(), mean(), length()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has a large user base that allows for creating packages/libraries all stored on CRAN.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D6A5F-F89E-1491-25AD-E16E46C04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51452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29C2-FE33-B573-7CCE-1927857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03F6-4918-842D-9C36-76D15FE99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a function in R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function(){</a:t>
            </a:r>
          </a:p>
          <a:p>
            <a:pPr marL="546100" lvl="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good habits: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use the return() function to explicit define what the output of your function unless you are writing to file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generalized functions make for easy adaptability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functions instead writing for loops are more efficient in R (more on apply functions later)</a:t>
            </a: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56B35-C2C3-6724-9F01-97298D4B82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870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48D7-113E-28EB-7405-96C17A3A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59CD-F05F-C3B1-B05E-CD96EE715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functions for each of the following: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this function will take value(s) and compute the nth power, call the function, power.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computes weighted standard deviation i.e. if a user passes in a vector of values and another of weight. Call 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wgt_sd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Hint: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wgt_sd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function(x, weights){}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Convert the exercise we did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function of your choosing i.e. a function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prep_dt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that takes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by the instructor as an argument and performs all the tasks in that exercise.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7D6CA-5F37-50A0-39AD-55D4CF5E3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80011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6FF5-1359-F2DE-25D3-8169B69A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AND CLEANING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3063-3572-9C63-3D69-377840BBD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topics covered thus far provide a solid foundation for data manipulation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time consuming and important part of poverty mapping. The actual poverty map creation is the easy part since R packages like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 for creating the poverty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for table style data is best done in R because there are several packages for handling tabular data in a fast and efficient method.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major methods for handling survey/census data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way (which you have just started learning with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quite slow for larger datasets like census data!)</a:t>
            </a:r>
          </a:p>
          <a:p>
            <a:pPr lvl="3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(now the go to method, easy and intuitive and very fast)</a:t>
            </a:r>
          </a:p>
          <a:p>
            <a:pPr lvl="3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(used by more advanced R users but the fastest method)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64FFF-9B71-277B-8498-DCC645DA67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4249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939D-C32D-5241-2EAF-A1BCE202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INSPECTING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B7C85-4CDD-975F-B093-2DDB2A680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can handle all types of tabular data formats especially from all the major statistical languages (I recommend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packages)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D956-0F03-3FB3-7F33-5F7D4BE569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4361F-5F2E-D3D2-6C8F-5E7AD404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1048"/>
              </p:ext>
            </p:extLst>
          </p:nvPr>
        </p:nvGraphicFramePr>
        <p:xfrm>
          <a:off x="98423" y="2492375"/>
          <a:ext cx="8940803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273">
                  <a:extLst>
                    <a:ext uri="{9D8B030D-6E8A-4147-A177-3AD203B41FA5}">
                      <a16:colId xmlns:a16="http://schemas.microsoft.com/office/drawing/2014/main" val="3705336184"/>
                    </a:ext>
                  </a:extLst>
                </a:gridCol>
                <a:gridCol w="1979457">
                  <a:extLst>
                    <a:ext uri="{9D8B030D-6E8A-4147-A177-3AD203B41FA5}">
                      <a16:colId xmlns:a16="http://schemas.microsoft.com/office/drawing/2014/main" val="3080677222"/>
                    </a:ext>
                  </a:extLst>
                </a:gridCol>
                <a:gridCol w="2840671">
                  <a:extLst>
                    <a:ext uri="{9D8B030D-6E8A-4147-A177-3AD203B41FA5}">
                      <a16:colId xmlns:a16="http://schemas.microsoft.com/office/drawing/2014/main" val="4206137120"/>
                    </a:ext>
                  </a:extLst>
                </a:gridCol>
                <a:gridCol w="2238402">
                  <a:extLst>
                    <a:ext uri="{9D8B030D-6E8A-4147-A177-3AD203B41FA5}">
                      <a16:colId xmlns:a16="http://schemas.microsoft.com/office/drawing/2014/main" val="174941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Statistical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loading/reading the data in 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pkgname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functionname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back to other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3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dta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read_dta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write_dta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4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read_sas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write_sas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read_sav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write_sav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8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read.csv(), </a:t>
                      </a:r>
                      <a:r>
                        <a:rPr lang="en-US" dirty="0" err="1"/>
                        <a:t>data.table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write.csv()</a:t>
                      </a:r>
                    </a:p>
                    <a:p>
                      <a:r>
                        <a:rPr lang="en-US" dirty="0" err="1"/>
                        <a:t>data.table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fwrite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3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xls</a:t>
                      </a:r>
                      <a:r>
                        <a:rPr lang="en-US" dirty="0"/>
                        <a:t>, 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readxl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read_excel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writexl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write_xlsx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3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99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4C64-A676-25EF-8893-517FABCD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AB64-A36B-EFA1-D7A7-94825F8C5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want to accomplish, enough understanding of R to develop a poverty map which will also transfer to your other data analytics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cover: 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layout of R and RStudio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 and operators of base R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and structures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in R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Data: manipulation and cleaning (towards poverty mapping)</a:t>
            </a: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CFD60-DB8F-93B1-4514-E9EC05937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3100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7873-1B2B-196E-A889-FAFE2C84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INSPECTING DATA IN 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B50-F05A-8A52-8C76-1488F72F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some key functions to help with data inspection: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tail()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with real life data (ZMB HFPS Round 1)!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E3DF0-AD96-B2CB-8538-A942EF59A0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957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2B4C-D550-B94E-3977-EAF198C8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4B316-375E-E013-3AF6-0203384665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methods for cleaning and manipulating data as mentioned including using base R functions,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as well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functions. Each has its advantages.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is typically the go-to system because of its easy intuition and its speed.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course, I will show you the traditional base R method i.e.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as well as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to emphasize its advantage over the other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the pipe operator (%&gt;%)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42A0E-0F1D-E8E6-F885-289DAF396B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92820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08AE-2C7C-BAA6-3BC6-27F8D7B2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066A3-32C5-F5F7-0813-4B755C571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cover in this section: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columns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variables 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variables (arrange())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calculation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())4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Recoding variables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rows and columns: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Zambia High Frequency Phone Survey (wave 1)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E7C4-04E0-874C-9337-CF33DEB762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895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0237-819E-74C2-67D9-2E0D530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1959-B61E-FF63-2CA0-461C6087A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and running code in R: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run line by line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 Use # to write comments that are not executed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scripts: Highlight and press (ctrl + Enter) for Windows 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Enter) for Mac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your first comments in R on the script we will use for today’s class.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312AD-9DB1-43F5-4CA4-0D93C71EEB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2091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B3C6-B9B1-77F5-85D3-FAFBCCC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F8C4B-0FBB-CB63-FE55-907351E11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 to variables using &lt;- (Using the = for assignment will work but it is bad syntax). See google style guide for R programming 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guide for R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(x &lt;- 10)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 is case sensitive (reference a variable exactly as assigned!)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R are intuitive: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Arithmetic: +,  -,  *,  /,  ^ (add, subtract, multiply, divide and power)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Relational: ==, !=, &gt;, &lt;, &gt;=, &lt;= (equal to, not equal to, less than, greater than, less than or equal to, greater than or equal to)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Logical: &amp;, |, !  (and, or, not or negate)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4E591-7D6C-A920-6C24-570494540E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2834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EF47-73A2-7212-7F93-D95735AE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Time!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82E55-2686-78F5-077B-177F7EA61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some quick exercises that will reinforce: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assignment: creating and using variables for different types of data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specifically arithmetic and relational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familiar with coding by writing small blocks of code to perform very simple computations and logical checks, this will help you be familiar with coding in R.</a:t>
            </a:r>
          </a:p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Assign the number 42 to a variable called “age” 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Assign the string “Zambia” to a variable called country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Assign the logical value TRUE to the variable called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is_training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CD19-7CAD-6B4B-8143-EE2DEC5D4C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864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BF19-D356-5A37-1194-5D226DF1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7EDB7-F665-A2BA-A25C-5E05341D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</a:t>
            </a:r>
          </a:p>
          <a:p>
            <a:pPr marL="546100" lvl="3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Create two variables “a” and “b”. Assign the value of 10 to a and the value of 5 to b. </a:t>
            </a:r>
          </a:p>
          <a:p>
            <a:pPr marL="546100" lvl="3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Using the two variables a and b, calculate the following and assign the results to new variables: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sum of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the difference between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 the product of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 a divided by b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Using variables a and b from (2), perform the following comparisons and store the results in new variables (Hint: the result will be TRUE or FALSE values):	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variable a greater than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Is a less than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Is a equal to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Is a not equal to b?  </a:t>
            </a:r>
          </a:p>
          <a:p>
            <a:pPr lvl="3"/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46D9-2C70-4285-C57D-680FD7D56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9547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C275-13EC-3B25-36D3-E031B3F0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Exercises (combining arithmetic and relational operators)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5D57-CE50-230C-131E-4AEA06D31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4a) Create two new variables num1 and num2, and assign them values 15 and 20 respectively.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4b) Using num1 and num2, perform the following: 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Check if the sum of num1 and num2 is greater than 30.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Check if the product of num1 and num2 is less than 300. 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POINTS: 	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following values to variables x and y: x = 100, y = 45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following expressions and assign them to new variables: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when x is divided by 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raised to the power of 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x an even number?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205A8-2C54-B8D2-D0A7-C227BEFEB3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8123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5829-E70E-D4F8-709E-412993D2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BA9A6-A008-D1D8-5E68-D4304687B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608138"/>
            <a:ext cx="8477250" cy="46138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basic data types in R: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Numeric: decimal or integer (e.g. 1.5, 4), arithmetic operations can be applied to this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Character: strings or text enclosed by single or double quotes. (e.g. “Zambia”, “4”)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Logical: Holds TRUE or FALSE values, used for comparisons or conditional logic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Factor: categorical data (gender: male/female, sanitation type), storing levels of variables that can be ordered or unordered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write some code to explain and show examples of each!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00F02-1EAF-E310-124E-71EEDB54D9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61145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1F90-677A-B083-CDAE-C938BC5A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70CAA-FEF4-B169-A8FC-2DBAE089F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: a 1-dimensional array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contain one data type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c() function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c(1, 2, 3, 4)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vector for each data type, each of length 4.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following vector: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&lt;- c(“you”, 3, “me”, -9, “everyone”)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class of the vector? Is this strange? Why?  </a:t>
            </a:r>
          </a:p>
          <a:p>
            <a:pPr marL="0" indent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A4BC8-7090-F54D-E290-AAC65349D6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86271826"/>
      </p:ext>
    </p:extLst>
  </p:cSld>
  <p:clrMapOvr>
    <a:masterClrMapping/>
  </p:clrMapOvr>
</p:sld>
</file>

<file path=ppt/theme/theme1.xml><?xml version="1.0" encoding="utf-8"?>
<a:theme xmlns:a="http://schemas.openxmlformats.org/drawingml/2006/main" name="WBG-Fixed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21F43"/>
      </a:accent1>
      <a:accent2>
        <a:srgbClr val="139AF0"/>
      </a:accent2>
      <a:accent3>
        <a:srgbClr val="7F7F7F"/>
      </a:accent3>
      <a:accent4>
        <a:srgbClr val="00AB51"/>
      </a:accent4>
      <a:accent5>
        <a:srgbClr val="009CA7"/>
      </a:accent5>
      <a:accent6>
        <a:srgbClr val="872B90"/>
      </a:accent6>
      <a:hlink>
        <a:srgbClr val="139AF0"/>
      </a:hlink>
      <a:folHlink>
        <a:srgbClr val="128F9C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vide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act Slid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genda Slide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ingle Area Interio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Area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Highlight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omb Ston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hart 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Theory and principles of poverty measurement</Template>
  <TotalTime>3554</TotalTime>
  <Words>2264</Words>
  <Application>Microsoft Office PowerPoint</Application>
  <PresentationFormat>On-screen Show (4:3)</PresentationFormat>
  <Paragraphs>232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Andes ExtraLight</vt:lpstr>
      <vt:lpstr>Arial</vt:lpstr>
      <vt:lpstr>Arial Bold</vt:lpstr>
      <vt:lpstr>Calibri</vt:lpstr>
      <vt:lpstr>Garamond</vt:lpstr>
      <vt:lpstr>Times New Roman</vt:lpstr>
      <vt:lpstr>Trebuchet MS</vt:lpstr>
      <vt:lpstr>Wingdings</vt:lpstr>
      <vt:lpstr>WBG-Fixed_Logo</vt:lpstr>
      <vt:lpstr>Agenda Slide</vt:lpstr>
      <vt:lpstr>Full Page Interior</vt:lpstr>
      <vt:lpstr>Single Area Interior Options</vt:lpstr>
      <vt:lpstr>Two Area Slides</vt:lpstr>
      <vt:lpstr>Highlight Slides</vt:lpstr>
      <vt:lpstr>Tomb Stone</vt:lpstr>
      <vt:lpstr>Photo Slides</vt:lpstr>
      <vt:lpstr>Chart </vt:lpstr>
      <vt:lpstr>Divider Options</vt:lpstr>
      <vt:lpstr>Contact Slide</vt:lpstr>
      <vt:lpstr>Fundamentals of data analytics in R</vt:lpstr>
      <vt:lpstr>Fundamentals of R Programming</vt:lpstr>
      <vt:lpstr> R Basics</vt:lpstr>
      <vt:lpstr>Variables and Operators</vt:lpstr>
      <vt:lpstr>Practice Time!  </vt:lpstr>
      <vt:lpstr>Quick exercises </vt:lpstr>
      <vt:lpstr>Quick Exercises (combining arithmetic and relational operators)</vt:lpstr>
      <vt:lpstr>DATA TYPES </vt:lpstr>
      <vt:lpstr>DATA STRUCTURES</vt:lpstr>
      <vt:lpstr>DATA STRUCTURES </vt:lpstr>
      <vt:lpstr>DATA STRUCTURES</vt:lpstr>
      <vt:lpstr>Accessing Data Elements</vt:lpstr>
      <vt:lpstr>Exercise</vt:lpstr>
      <vt:lpstr>Exercise</vt:lpstr>
      <vt:lpstr>FUNCTIONS IN R</vt:lpstr>
      <vt:lpstr>FUNCTIONS IN R</vt:lpstr>
      <vt:lpstr>Exercise </vt:lpstr>
      <vt:lpstr>DATA MANIPULATION AND CLEANING IN R</vt:lpstr>
      <vt:lpstr>LOADING AND INSPECTING DATA IN R</vt:lpstr>
      <vt:lpstr>LOADING AND INSPECTING DATA IN R</vt:lpstr>
      <vt:lpstr>DATA CLEANING AND MANIPULATION</vt:lpstr>
      <vt:lpstr>DATA CLEANING AND MANIPULATION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Newhouse</dc:creator>
  <cp:lastModifiedBy>Ifeanyi Edochie</cp:lastModifiedBy>
  <cp:revision>7</cp:revision>
  <dcterms:created xsi:type="dcterms:W3CDTF">2019-04-01T18:03:05Z</dcterms:created>
  <dcterms:modified xsi:type="dcterms:W3CDTF">2024-10-17T08:45:46Z</dcterms:modified>
</cp:coreProperties>
</file>