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23"/>
  </p:notesMasterIdLst>
  <p:handoutMasterIdLst>
    <p:handoutMasterId r:id="rId24"/>
  </p:handoutMasterIdLst>
  <p:sldIdLst>
    <p:sldId id="256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3" r:id="rId20"/>
    <p:sldId id="268" r:id="rId21"/>
    <p:sldId id="269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944CF-E5A9-4D5A-8C8E-5C6F6E4A5659}" v="4" dt="2024-05-10T21:07:37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D62944CF-E5A9-4D5A-8C8E-5C6F6E4A5659}"/>
    <pc:docChg chg="undo custSel addSld delSld modSld sldOrd">
      <pc:chgData name="Ifeanyi Nzegwu Edochie" userId="2f6cef23-e091-4b3f-a787-5c831fbb4361" providerId="ADAL" clId="{D62944CF-E5A9-4D5A-8C8E-5C6F6E4A5659}" dt="2024-05-10T21:07:58.609" v="4376" actId="1076"/>
      <pc:docMkLst>
        <pc:docMk/>
      </pc:docMkLst>
      <pc:sldChg chg="modSp mod">
        <pc:chgData name="Ifeanyi Nzegwu Edochie" userId="2f6cef23-e091-4b3f-a787-5c831fbb4361" providerId="ADAL" clId="{D62944CF-E5A9-4D5A-8C8E-5C6F6E4A5659}" dt="2024-05-10T17:28:03.434" v="767" actId="20577"/>
        <pc:sldMkLst>
          <pc:docMk/>
          <pc:sldMk cId="0" sldId="260"/>
        </pc:sldMkLst>
        <pc:spChg chg="mod">
          <ac:chgData name="Ifeanyi Nzegwu Edochie" userId="2f6cef23-e091-4b3f-a787-5c831fbb4361" providerId="ADAL" clId="{D62944CF-E5A9-4D5A-8C8E-5C6F6E4A5659}" dt="2024-05-10T17:28:03.434" v="767" actId="20577"/>
          <ac:spMkLst>
            <pc:docMk/>
            <pc:sldMk cId="0" sldId="260"/>
            <ac:spMk id="8" creationId="{C60D454C-2B16-4286-A600-2533C10D2F13}"/>
          </ac:spMkLst>
        </pc:spChg>
      </pc:sldChg>
      <pc:sldChg chg="modSp mod">
        <pc:chgData name="Ifeanyi Nzegwu Edochie" userId="2f6cef23-e091-4b3f-a787-5c831fbb4361" providerId="ADAL" clId="{D62944CF-E5A9-4D5A-8C8E-5C6F6E4A5659}" dt="2024-05-10T15:37:01.394" v="386" actId="20577"/>
        <pc:sldMkLst>
          <pc:docMk/>
          <pc:sldMk cId="1934431670" sldId="261"/>
        </pc:sldMkLst>
        <pc:spChg chg="mod">
          <ac:chgData name="Ifeanyi Nzegwu Edochie" userId="2f6cef23-e091-4b3f-a787-5c831fbb4361" providerId="ADAL" clId="{D62944CF-E5A9-4D5A-8C8E-5C6F6E4A5659}" dt="2024-05-10T15:37:01.394" v="386" actId="20577"/>
          <ac:spMkLst>
            <pc:docMk/>
            <pc:sldMk cId="1934431670" sldId="261"/>
            <ac:spMk id="3" creationId="{934D645E-2CFC-113E-2DDE-94008652F978}"/>
          </ac:spMkLst>
        </pc:spChg>
        <pc:spChg chg="mod">
          <ac:chgData name="Ifeanyi Nzegwu Edochie" userId="2f6cef23-e091-4b3f-a787-5c831fbb4361" providerId="ADAL" clId="{D62944CF-E5A9-4D5A-8C8E-5C6F6E4A5659}" dt="2024-05-10T15:29:55.786" v="142" actId="20577"/>
          <ac:spMkLst>
            <pc:docMk/>
            <pc:sldMk cId="1934431670" sldId="261"/>
            <ac:spMk id="4" creationId="{835B785A-0B5D-4DC9-2FA6-0EB6D163E696}"/>
          </ac:spMkLst>
        </pc:spChg>
      </pc:sldChg>
      <pc:sldChg chg="modSp mod">
        <pc:chgData name="Ifeanyi Nzegwu Edochie" userId="2f6cef23-e091-4b3f-a787-5c831fbb4361" providerId="ADAL" clId="{D62944CF-E5A9-4D5A-8C8E-5C6F6E4A5659}" dt="2024-05-10T15:35:18.361" v="334" actId="20577"/>
        <pc:sldMkLst>
          <pc:docMk/>
          <pc:sldMk cId="497541111" sldId="262"/>
        </pc:sldMkLst>
        <pc:spChg chg="mod">
          <ac:chgData name="Ifeanyi Nzegwu Edochie" userId="2f6cef23-e091-4b3f-a787-5c831fbb4361" providerId="ADAL" clId="{D62944CF-E5A9-4D5A-8C8E-5C6F6E4A5659}" dt="2024-05-10T15:35:18.361" v="334" actId="20577"/>
          <ac:spMkLst>
            <pc:docMk/>
            <pc:sldMk cId="497541111" sldId="262"/>
            <ac:spMk id="3" creationId="{D61BE0D4-1F1F-592D-5B71-ABBDD7C06280}"/>
          </ac:spMkLst>
        </pc:spChg>
        <pc:spChg chg="mod">
          <ac:chgData name="Ifeanyi Nzegwu Edochie" userId="2f6cef23-e091-4b3f-a787-5c831fbb4361" providerId="ADAL" clId="{D62944CF-E5A9-4D5A-8C8E-5C6F6E4A5659}" dt="2024-05-10T15:29:44.057" v="101" actId="20577"/>
          <ac:spMkLst>
            <pc:docMk/>
            <pc:sldMk cId="497541111" sldId="262"/>
            <ac:spMk id="4" creationId="{E492DE41-CC16-D671-5AE4-29EB41332CE7}"/>
          </ac:spMkLst>
        </pc:spChg>
      </pc:sldChg>
      <pc:sldChg chg="modSp mod">
        <pc:chgData name="Ifeanyi Nzegwu Edochie" userId="2f6cef23-e091-4b3f-a787-5c831fbb4361" providerId="ADAL" clId="{D62944CF-E5A9-4D5A-8C8E-5C6F6E4A5659}" dt="2024-05-10T21:06:13.233" v="4362" actId="20577"/>
        <pc:sldMkLst>
          <pc:docMk/>
          <pc:sldMk cId="2381048032" sldId="263"/>
        </pc:sldMkLst>
        <pc:spChg chg="mod">
          <ac:chgData name="Ifeanyi Nzegwu Edochie" userId="2f6cef23-e091-4b3f-a787-5c831fbb4361" providerId="ADAL" clId="{D62944CF-E5A9-4D5A-8C8E-5C6F6E4A5659}" dt="2024-05-10T21:06:13.233" v="4362" actId="20577"/>
          <ac:spMkLst>
            <pc:docMk/>
            <pc:sldMk cId="2381048032" sldId="263"/>
            <ac:spMk id="2" creationId="{9096F440-95FC-64DB-28AA-2A3CCE31BF3B}"/>
          </ac:spMkLst>
        </pc:spChg>
        <pc:spChg chg="mod">
          <ac:chgData name="Ifeanyi Nzegwu Edochie" userId="2f6cef23-e091-4b3f-a787-5c831fbb4361" providerId="ADAL" clId="{D62944CF-E5A9-4D5A-8C8E-5C6F6E4A5659}" dt="2024-05-10T15:29:29.338" v="48" actId="20577"/>
          <ac:spMkLst>
            <pc:docMk/>
            <pc:sldMk cId="2381048032" sldId="263"/>
            <ac:spMk id="4" creationId="{3C280FD7-B769-92D8-C52D-B6AA4DAC9BE0}"/>
          </ac:spMkLst>
        </pc:spChg>
      </pc:sldChg>
      <pc:sldChg chg="addSp delSp modSp new mod ord">
        <pc:chgData name="Ifeanyi Nzegwu Edochie" userId="2f6cef23-e091-4b3f-a787-5c831fbb4361" providerId="ADAL" clId="{D62944CF-E5A9-4D5A-8C8E-5C6F6E4A5659}" dt="2024-05-10T17:24:37.218" v="688"/>
        <pc:sldMkLst>
          <pc:docMk/>
          <pc:sldMk cId="1995305849" sldId="264"/>
        </pc:sldMkLst>
        <pc:spChg chg="mod">
          <ac:chgData name="Ifeanyi Nzegwu Edochie" userId="2f6cef23-e091-4b3f-a787-5c831fbb4361" providerId="ADAL" clId="{D62944CF-E5A9-4D5A-8C8E-5C6F6E4A5659}" dt="2024-05-10T17:24:26.157" v="686" actId="20577"/>
          <ac:spMkLst>
            <pc:docMk/>
            <pc:sldMk cId="1995305849" sldId="264"/>
            <ac:spMk id="2" creationId="{B2E8678F-EF14-EFFE-1027-43BCBC6D892A}"/>
          </ac:spMkLst>
        </pc:spChg>
        <pc:spChg chg="del">
          <ac:chgData name="Ifeanyi Nzegwu Edochie" userId="2f6cef23-e091-4b3f-a787-5c831fbb4361" providerId="ADAL" clId="{D62944CF-E5A9-4D5A-8C8E-5C6F6E4A5659}" dt="2024-05-10T17:22:29.709" v="568" actId="21"/>
          <ac:spMkLst>
            <pc:docMk/>
            <pc:sldMk cId="1995305849" sldId="264"/>
            <ac:spMk id="3" creationId="{2A1DE288-32A7-A0E1-D9B5-48E1DEEEEF75}"/>
          </ac:spMkLst>
        </pc:spChg>
        <pc:spChg chg="mod">
          <ac:chgData name="Ifeanyi Nzegwu Edochie" userId="2f6cef23-e091-4b3f-a787-5c831fbb4361" providerId="ADAL" clId="{D62944CF-E5A9-4D5A-8C8E-5C6F6E4A5659}" dt="2024-05-10T17:23:49.922" v="626" actId="20577"/>
          <ac:spMkLst>
            <pc:docMk/>
            <pc:sldMk cId="1995305849" sldId="264"/>
            <ac:spMk id="4" creationId="{B89A49C9-9236-4290-955B-4DD38D74BCDA}"/>
          </ac:spMkLst>
        </pc:spChg>
        <pc:picChg chg="add del mod">
          <ac:chgData name="Ifeanyi Nzegwu Edochie" userId="2f6cef23-e091-4b3f-a787-5c831fbb4361" providerId="ADAL" clId="{D62944CF-E5A9-4D5A-8C8E-5C6F6E4A5659}" dt="2024-05-10T17:22:43.136" v="571" actId="478"/>
          <ac:picMkLst>
            <pc:docMk/>
            <pc:sldMk cId="1995305849" sldId="264"/>
            <ac:picMk id="6" creationId="{D7EF821A-64B1-CAE9-6FE7-517AB342DCCD}"/>
          </ac:picMkLst>
        </pc:picChg>
        <pc:picChg chg="add mod">
          <ac:chgData name="Ifeanyi Nzegwu Edochie" userId="2f6cef23-e091-4b3f-a787-5c831fbb4361" providerId="ADAL" clId="{D62944CF-E5A9-4D5A-8C8E-5C6F6E4A5659}" dt="2024-05-10T17:23:32.859" v="577" actId="14100"/>
          <ac:picMkLst>
            <pc:docMk/>
            <pc:sldMk cId="1995305849" sldId="264"/>
            <ac:picMk id="8" creationId="{C77802AD-DF8A-F0D6-2E2A-D5360C4E4A21}"/>
          </ac:picMkLst>
        </pc:picChg>
      </pc:sldChg>
      <pc:sldChg chg="addSp delSp modSp new mod">
        <pc:chgData name="Ifeanyi Nzegwu Edochie" userId="2f6cef23-e091-4b3f-a787-5c831fbb4361" providerId="ADAL" clId="{D62944CF-E5A9-4D5A-8C8E-5C6F6E4A5659}" dt="2024-05-10T15:40:08.975" v="531" actId="20577"/>
        <pc:sldMkLst>
          <pc:docMk/>
          <pc:sldMk cId="1318781845" sldId="265"/>
        </pc:sldMkLst>
        <pc:spChg chg="mod">
          <ac:chgData name="Ifeanyi Nzegwu Edochie" userId="2f6cef23-e091-4b3f-a787-5c831fbb4361" providerId="ADAL" clId="{D62944CF-E5A9-4D5A-8C8E-5C6F6E4A5659}" dt="2024-05-10T15:37:59.566" v="403" actId="20577"/>
          <ac:spMkLst>
            <pc:docMk/>
            <pc:sldMk cId="1318781845" sldId="265"/>
            <ac:spMk id="2" creationId="{D1AE14CC-E1AC-1DDB-42EC-4A4C17E7B303}"/>
          </ac:spMkLst>
        </pc:spChg>
        <pc:spChg chg="del mod">
          <ac:chgData name="Ifeanyi Nzegwu Edochie" userId="2f6cef23-e091-4b3f-a787-5c831fbb4361" providerId="ADAL" clId="{D62944CF-E5A9-4D5A-8C8E-5C6F6E4A5659}" dt="2024-05-10T15:39:37.306" v="493" actId="478"/>
          <ac:spMkLst>
            <pc:docMk/>
            <pc:sldMk cId="1318781845" sldId="265"/>
            <ac:spMk id="3" creationId="{86BCA778-0519-70FB-16CA-0EAC1BC2ADF1}"/>
          </ac:spMkLst>
        </pc:spChg>
        <pc:spChg chg="mod">
          <ac:chgData name="Ifeanyi Nzegwu Edochie" userId="2f6cef23-e091-4b3f-a787-5c831fbb4361" providerId="ADAL" clId="{D62944CF-E5A9-4D5A-8C8E-5C6F6E4A5659}" dt="2024-05-10T15:40:08.975" v="531" actId="20577"/>
          <ac:spMkLst>
            <pc:docMk/>
            <pc:sldMk cId="1318781845" sldId="265"/>
            <ac:spMk id="4" creationId="{6E570D59-B1F3-46ED-F679-69F70A1A138F}"/>
          </ac:spMkLst>
        </pc:spChg>
        <pc:picChg chg="add del mod">
          <ac:chgData name="Ifeanyi Nzegwu Edochie" userId="2f6cef23-e091-4b3f-a787-5c831fbb4361" providerId="ADAL" clId="{D62944CF-E5A9-4D5A-8C8E-5C6F6E4A5659}" dt="2024-05-10T15:39:32.685" v="492" actId="21"/>
          <ac:picMkLst>
            <pc:docMk/>
            <pc:sldMk cId="1318781845" sldId="265"/>
            <ac:picMk id="6" creationId="{89181946-B7BD-8738-6E6E-4F1D1383CF04}"/>
          </ac:picMkLst>
        </pc:picChg>
        <pc:picChg chg="add mod">
          <ac:chgData name="Ifeanyi Nzegwu Edochie" userId="2f6cef23-e091-4b3f-a787-5c831fbb4361" providerId="ADAL" clId="{D62944CF-E5A9-4D5A-8C8E-5C6F6E4A5659}" dt="2024-05-10T15:39:47.825" v="496" actId="14100"/>
          <ac:picMkLst>
            <pc:docMk/>
            <pc:sldMk cId="1318781845" sldId="265"/>
            <ac:picMk id="7" creationId="{81A1FDED-4B95-0F46-ABDF-7D4BDC59247B}"/>
          </ac:picMkLst>
        </pc:picChg>
      </pc:sldChg>
      <pc:sldChg chg="modSp new mod">
        <pc:chgData name="Ifeanyi Nzegwu Edochie" userId="2f6cef23-e091-4b3f-a787-5c831fbb4361" providerId="ADAL" clId="{D62944CF-E5A9-4D5A-8C8E-5C6F6E4A5659}" dt="2024-05-10T18:26:33.416" v="2864" actId="20577"/>
        <pc:sldMkLst>
          <pc:docMk/>
          <pc:sldMk cId="1756599087" sldId="266"/>
        </pc:sldMkLst>
        <pc:spChg chg="mod">
          <ac:chgData name="Ifeanyi Nzegwu Edochie" userId="2f6cef23-e091-4b3f-a787-5c831fbb4361" providerId="ADAL" clId="{D62944CF-E5A9-4D5A-8C8E-5C6F6E4A5659}" dt="2024-05-10T18:10:24.051" v="904" actId="20577"/>
          <ac:spMkLst>
            <pc:docMk/>
            <pc:sldMk cId="1756599087" sldId="266"/>
            <ac:spMk id="2" creationId="{B48D66E7-550C-F971-365E-18BEF2C2B383}"/>
          </ac:spMkLst>
        </pc:spChg>
        <pc:spChg chg="mod">
          <ac:chgData name="Ifeanyi Nzegwu Edochie" userId="2f6cef23-e091-4b3f-a787-5c831fbb4361" providerId="ADAL" clId="{D62944CF-E5A9-4D5A-8C8E-5C6F6E4A5659}" dt="2024-05-10T18:26:33.416" v="2864" actId="20577"/>
          <ac:spMkLst>
            <pc:docMk/>
            <pc:sldMk cId="1756599087" sldId="266"/>
            <ac:spMk id="3" creationId="{EEEAD1F9-DBC5-EE18-154B-77C1701229CB}"/>
          </ac:spMkLst>
        </pc:spChg>
      </pc:sldChg>
      <pc:sldChg chg="addSp delSp modSp new del mod">
        <pc:chgData name="Ifeanyi Nzegwu Edochie" userId="2f6cef23-e091-4b3f-a787-5c831fbb4361" providerId="ADAL" clId="{D62944CF-E5A9-4D5A-8C8E-5C6F6E4A5659}" dt="2024-05-10T17:32:33.105" v="871" actId="47"/>
        <pc:sldMkLst>
          <pc:docMk/>
          <pc:sldMk cId="3107319964" sldId="266"/>
        </pc:sldMkLst>
        <pc:spChg chg="mod">
          <ac:chgData name="Ifeanyi Nzegwu Edochie" userId="2f6cef23-e091-4b3f-a787-5c831fbb4361" providerId="ADAL" clId="{D62944CF-E5A9-4D5A-8C8E-5C6F6E4A5659}" dt="2024-05-10T17:28:48.523" v="822" actId="20577"/>
          <ac:spMkLst>
            <pc:docMk/>
            <pc:sldMk cId="3107319964" sldId="266"/>
            <ac:spMk id="2" creationId="{21800953-B3BD-FEA6-3D97-049DCFD808E0}"/>
          </ac:spMkLst>
        </pc:spChg>
        <pc:spChg chg="del">
          <ac:chgData name="Ifeanyi Nzegwu Edochie" userId="2f6cef23-e091-4b3f-a787-5c831fbb4361" providerId="ADAL" clId="{D62944CF-E5A9-4D5A-8C8E-5C6F6E4A5659}" dt="2024-05-10T17:29:26.501" v="829" actId="21"/>
          <ac:spMkLst>
            <pc:docMk/>
            <pc:sldMk cId="3107319964" sldId="266"/>
            <ac:spMk id="3" creationId="{E4C47DAC-2646-099E-4F41-50772F51014B}"/>
          </ac:spMkLst>
        </pc:spChg>
        <pc:spChg chg="mod">
          <ac:chgData name="Ifeanyi Nzegwu Edochie" userId="2f6cef23-e091-4b3f-a787-5c831fbb4361" providerId="ADAL" clId="{D62944CF-E5A9-4D5A-8C8E-5C6F6E4A5659}" dt="2024-05-10T17:28:23.402" v="800" actId="20577"/>
          <ac:spMkLst>
            <pc:docMk/>
            <pc:sldMk cId="3107319964" sldId="266"/>
            <ac:spMk id="4" creationId="{9C8A57C3-7A36-6C06-FCE1-4D7799EF601F}"/>
          </ac:spMkLst>
        </pc:spChg>
        <pc:graphicFrameChg chg="add del mod modGraphic">
          <ac:chgData name="Ifeanyi Nzegwu Edochie" userId="2f6cef23-e091-4b3f-a787-5c831fbb4361" providerId="ADAL" clId="{D62944CF-E5A9-4D5A-8C8E-5C6F6E4A5659}" dt="2024-05-10T17:32:27.722" v="870" actId="478"/>
          <ac:graphicFrameMkLst>
            <pc:docMk/>
            <pc:sldMk cId="3107319964" sldId="266"/>
            <ac:graphicFrameMk id="5" creationId="{9B05499C-18B1-D7C7-7B65-70D9ACFABB91}"/>
          </ac:graphicFrameMkLst>
        </pc:graphicFrameChg>
      </pc:sldChg>
      <pc:sldChg chg="modSp new mod">
        <pc:chgData name="Ifeanyi Nzegwu Edochie" userId="2f6cef23-e091-4b3f-a787-5c831fbb4361" providerId="ADAL" clId="{D62944CF-E5A9-4D5A-8C8E-5C6F6E4A5659}" dt="2024-05-10T18:33:34.740" v="3603" actId="20577"/>
        <pc:sldMkLst>
          <pc:docMk/>
          <pc:sldMk cId="1035903167" sldId="267"/>
        </pc:sldMkLst>
        <pc:spChg chg="mod">
          <ac:chgData name="Ifeanyi Nzegwu Edochie" userId="2f6cef23-e091-4b3f-a787-5c831fbb4361" providerId="ADAL" clId="{D62944CF-E5A9-4D5A-8C8E-5C6F6E4A5659}" dt="2024-05-10T18:27:28.514" v="2867" actId="255"/>
          <ac:spMkLst>
            <pc:docMk/>
            <pc:sldMk cId="1035903167" sldId="267"/>
            <ac:spMk id="2" creationId="{31FB0138-5F07-181A-4DB1-FD4CB7E593ED}"/>
          </ac:spMkLst>
        </pc:spChg>
        <pc:spChg chg="mod">
          <ac:chgData name="Ifeanyi Nzegwu Edochie" userId="2f6cef23-e091-4b3f-a787-5c831fbb4361" providerId="ADAL" clId="{D62944CF-E5A9-4D5A-8C8E-5C6F6E4A5659}" dt="2024-05-10T18:33:34.740" v="3603" actId="20577"/>
          <ac:spMkLst>
            <pc:docMk/>
            <pc:sldMk cId="1035903167" sldId="267"/>
            <ac:spMk id="3" creationId="{92B60C45-B1AA-6902-B37C-0E082E5EC381}"/>
          </ac:spMkLst>
        </pc:spChg>
      </pc:sldChg>
      <pc:sldChg chg="addSp delSp modSp new mod">
        <pc:chgData name="Ifeanyi Nzegwu Edochie" userId="2f6cef23-e091-4b3f-a787-5c831fbb4361" providerId="ADAL" clId="{D62944CF-E5A9-4D5A-8C8E-5C6F6E4A5659}" dt="2024-05-10T19:22:34.986" v="4360" actId="20577"/>
        <pc:sldMkLst>
          <pc:docMk/>
          <pc:sldMk cId="153534161" sldId="268"/>
        </pc:sldMkLst>
        <pc:spChg chg="mod">
          <ac:chgData name="Ifeanyi Nzegwu Edochie" userId="2f6cef23-e091-4b3f-a787-5c831fbb4361" providerId="ADAL" clId="{D62944CF-E5A9-4D5A-8C8E-5C6F6E4A5659}" dt="2024-05-10T19:22:34.986" v="4360" actId="20577"/>
          <ac:spMkLst>
            <pc:docMk/>
            <pc:sldMk cId="153534161" sldId="268"/>
            <ac:spMk id="2" creationId="{BD6C9A45-9ECD-2FA6-6520-0DB5A2915555}"/>
          </ac:spMkLst>
        </pc:spChg>
        <pc:spChg chg="del">
          <ac:chgData name="Ifeanyi Nzegwu Edochie" userId="2f6cef23-e091-4b3f-a787-5c831fbb4361" providerId="ADAL" clId="{D62944CF-E5A9-4D5A-8C8E-5C6F6E4A5659}" dt="2024-05-10T19:01:29.437" v="3667" actId="478"/>
          <ac:spMkLst>
            <pc:docMk/>
            <pc:sldMk cId="153534161" sldId="268"/>
            <ac:spMk id="3" creationId="{E38F981C-E24B-9E0F-1F88-16D0B62CD1E5}"/>
          </ac:spMkLst>
        </pc:spChg>
        <pc:spChg chg="mod">
          <ac:chgData name="Ifeanyi Nzegwu Edochie" userId="2f6cef23-e091-4b3f-a787-5c831fbb4361" providerId="ADAL" clId="{D62944CF-E5A9-4D5A-8C8E-5C6F6E4A5659}" dt="2024-05-10T19:01:52.600" v="3719" actId="20577"/>
          <ac:spMkLst>
            <pc:docMk/>
            <pc:sldMk cId="153534161" sldId="268"/>
            <ac:spMk id="4" creationId="{BCE81DF0-36E8-1DC9-2CAC-A4568357A1C1}"/>
          </ac:spMkLst>
        </pc:spChg>
        <pc:picChg chg="add mod">
          <ac:chgData name="Ifeanyi Nzegwu Edochie" userId="2f6cef23-e091-4b3f-a787-5c831fbb4361" providerId="ADAL" clId="{D62944CF-E5A9-4D5A-8C8E-5C6F6E4A5659}" dt="2024-05-10T19:02:09.551" v="3722" actId="1076"/>
          <ac:picMkLst>
            <pc:docMk/>
            <pc:sldMk cId="153534161" sldId="268"/>
            <ac:picMk id="6" creationId="{62622D66-6E24-28E3-A4A2-8633CCE7F597}"/>
          </ac:picMkLst>
        </pc:picChg>
      </pc:sldChg>
      <pc:sldChg chg="addSp delSp modSp new mod">
        <pc:chgData name="Ifeanyi Nzegwu Edochie" userId="2f6cef23-e091-4b3f-a787-5c831fbb4361" providerId="ADAL" clId="{D62944CF-E5A9-4D5A-8C8E-5C6F6E4A5659}" dt="2024-05-10T21:07:58.609" v="4376" actId="1076"/>
        <pc:sldMkLst>
          <pc:docMk/>
          <pc:sldMk cId="3119024750" sldId="269"/>
        </pc:sldMkLst>
        <pc:spChg chg="del mod">
          <ac:chgData name="Ifeanyi Nzegwu Edochie" userId="2f6cef23-e091-4b3f-a787-5c831fbb4361" providerId="ADAL" clId="{D62944CF-E5A9-4D5A-8C8E-5C6F6E4A5659}" dt="2024-05-10T19:09:20.048" v="3755" actId="21"/>
          <ac:spMkLst>
            <pc:docMk/>
            <pc:sldMk cId="3119024750" sldId="269"/>
            <ac:spMk id="2" creationId="{674BC4CB-33FD-048B-EE6B-747D4B274AF1}"/>
          </ac:spMkLst>
        </pc:spChg>
        <pc:spChg chg="add mod">
          <ac:chgData name="Ifeanyi Nzegwu Edochie" userId="2f6cef23-e091-4b3f-a787-5c831fbb4361" providerId="ADAL" clId="{D62944CF-E5A9-4D5A-8C8E-5C6F6E4A5659}" dt="2024-05-10T21:07:58.609" v="4376" actId="1076"/>
          <ac:spMkLst>
            <pc:docMk/>
            <pc:sldMk cId="3119024750" sldId="269"/>
            <ac:spMk id="2" creationId="{F3AC4132-AF7F-E074-CC50-E44DF52FD937}"/>
          </ac:spMkLst>
        </pc:spChg>
        <pc:spChg chg="del">
          <ac:chgData name="Ifeanyi Nzegwu Edochie" userId="2f6cef23-e091-4b3f-a787-5c831fbb4361" providerId="ADAL" clId="{D62944CF-E5A9-4D5A-8C8E-5C6F6E4A5659}" dt="2024-05-10T19:09:15.317" v="3754" actId="21"/>
          <ac:spMkLst>
            <pc:docMk/>
            <pc:sldMk cId="3119024750" sldId="269"/>
            <ac:spMk id="3" creationId="{FB24CA11-B1BF-6724-84C2-2240FDFAB3D3}"/>
          </ac:spMkLst>
        </pc:spChg>
        <pc:spChg chg="del">
          <ac:chgData name="Ifeanyi Nzegwu Edochie" userId="2f6cef23-e091-4b3f-a787-5c831fbb4361" providerId="ADAL" clId="{D62944CF-E5A9-4D5A-8C8E-5C6F6E4A5659}" dt="2024-05-10T19:09:25.286" v="3756" actId="21"/>
          <ac:spMkLst>
            <pc:docMk/>
            <pc:sldMk cId="3119024750" sldId="269"/>
            <ac:spMk id="4" creationId="{BD264A3F-D93E-75DA-47BA-6E59D69C0106}"/>
          </ac:spMkLst>
        </pc:spChg>
        <pc:spChg chg="add mod">
          <ac:chgData name="Ifeanyi Nzegwu Edochie" userId="2f6cef23-e091-4b3f-a787-5c831fbb4361" providerId="ADAL" clId="{D62944CF-E5A9-4D5A-8C8E-5C6F6E4A5659}" dt="2024-05-10T19:11:36.075" v="3979" actId="20577"/>
          <ac:spMkLst>
            <pc:docMk/>
            <pc:sldMk cId="3119024750" sldId="269"/>
            <ac:spMk id="5" creationId="{F5583039-2002-02B0-87E8-365A7E27E915}"/>
          </ac:spMkLst>
        </pc:spChg>
      </pc:sldChg>
      <pc:sldChg chg="modSp new del mod">
        <pc:chgData name="Ifeanyi Nzegwu Edochie" userId="2f6cef23-e091-4b3f-a787-5c831fbb4361" providerId="ADAL" clId="{D62944CF-E5A9-4D5A-8C8E-5C6F6E4A5659}" dt="2024-05-10T19:22:11.718" v="4338" actId="47"/>
        <pc:sldMkLst>
          <pc:docMk/>
          <pc:sldMk cId="2131005009" sldId="270"/>
        </pc:sldMkLst>
        <pc:spChg chg="mod">
          <ac:chgData name="Ifeanyi Nzegwu Edochie" userId="2f6cef23-e091-4b3f-a787-5c831fbb4361" providerId="ADAL" clId="{D62944CF-E5A9-4D5A-8C8E-5C6F6E4A5659}" dt="2024-05-10T19:13:39.168" v="4028" actId="255"/>
          <ac:spMkLst>
            <pc:docMk/>
            <pc:sldMk cId="2131005009" sldId="270"/>
            <ac:spMk id="2" creationId="{5F984C64-A676-25EF-8893-517FABCD5439}"/>
          </ac:spMkLst>
        </pc:spChg>
        <pc:spChg chg="mod">
          <ac:chgData name="Ifeanyi Nzegwu Edochie" userId="2f6cef23-e091-4b3f-a787-5c831fbb4361" providerId="ADAL" clId="{D62944CF-E5A9-4D5A-8C8E-5C6F6E4A5659}" dt="2024-05-10T19:14:54.021" v="4290" actId="20577"/>
          <ac:spMkLst>
            <pc:docMk/>
            <pc:sldMk cId="2131005009" sldId="270"/>
            <ac:spMk id="3" creationId="{8F89AB64-A36B-EFA1-D7A7-94825F8C5422}"/>
          </ac:spMkLst>
        </pc:spChg>
        <pc:spChg chg="mod">
          <ac:chgData name="Ifeanyi Nzegwu Edochie" userId="2f6cef23-e091-4b3f-a787-5c831fbb4361" providerId="ADAL" clId="{D62944CF-E5A9-4D5A-8C8E-5C6F6E4A5659}" dt="2024-05-10T19:17:17.568" v="4336" actId="20577"/>
          <ac:spMkLst>
            <pc:docMk/>
            <pc:sldMk cId="2131005009" sldId="270"/>
            <ac:spMk id="4" creationId="{B84CFD60-DB8F-93B1-4514-E9EC059379B3}"/>
          </ac:spMkLst>
        </pc:spChg>
      </pc:sldChg>
      <pc:sldChg chg="modSp new del mod">
        <pc:chgData name="Ifeanyi Nzegwu Edochie" userId="2f6cef23-e091-4b3f-a787-5c831fbb4361" providerId="ADAL" clId="{D62944CF-E5A9-4D5A-8C8E-5C6F6E4A5659}" dt="2024-05-10T19:22:10.429" v="4337" actId="47"/>
        <pc:sldMkLst>
          <pc:docMk/>
          <pc:sldMk cId="1008878284" sldId="271"/>
        </pc:sldMkLst>
        <pc:spChg chg="mod">
          <ac:chgData name="Ifeanyi Nzegwu Edochie" userId="2f6cef23-e091-4b3f-a787-5c831fbb4361" providerId="ADAL" clId="{D62944CF-E5A9-4D5A-8C8E-5C6F6E4A5659}" dt="2024-05-10T19:15:19.254" v="4303" actId="20577"/>
          <ac:spMkLst>
            <pc:docMk/>
            <pc:sldMk cId="1008878284" sldId="271"/>
            <ac:spMk id="2" creationId="{EEE4705C-0498-CA35-658C-2EE8D183C9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10/13/2024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13, 2024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6609"/>
            <a:ext cx="6972300" cy="182245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latin typeface="Garamond" panose="02020404030301010803" pitchFamily="18" charset="0"/>
              </a:rPr>
              <a:t>Introduction to r programming</a:t>
            </a:r>
            <a:endParaRPr lang="en-US" dirty="0"/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Ifeanyi Edochie (iedochie@worldbank.org)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13, 2024</a:t>
            </a:fld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9A45-9ECD-2FA6-6520-0DB5A291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RStudio: Basic Features (show and tell time!)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1DF0-36E8-1DC9-2CAC-A4568357A1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22D66-6E24-28E3-A4A2-8633CCE7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" y="1375344"/>
            <a:ext cx="7283515" cy="49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83039-2002-02B0-87E8-365A7E27E915}"/>
              </a:ext>
            </a:extLst>
          </p:cNvPr>
          <p:cNvSpPr txBox="1"/>
          <p:nvPr/>
        </p:nvSpPr>
        <p:spPr>
          <a:xfrm>
            <a:off x="1168400" y="2108200"/>
            <a:ext cx="6587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WORKFLOW MANAGEMENT WITH GITHUB AND RSTUDIO FOR TEAMS AND COLLABORATION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C4132-AF7F-E074-CC50-E44DF52FD937}"/>
              </a:ext>
            </a:extLst>
          </p:cNvPr>
          <p:cNvSpPr txBox="1"/>
          <p:nvPr/>
        </p:nvSpPr>
        <p:spPr>
          <a:xfrm>
            <a:off x="1168400" y="1883777"/>
            <a:ext cx="637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…..</a:t>
            </a:r>
          </a:p>
        </p:txBody>
      </p:sp>
    </p:spTree>
    <p:extLst>
      <p:ext uri="{BB962C8B-B14F-4D97-AF65-F5344CB8AC3E}">
        <p14:creationId xmlns:p14="http://schemas.microsoft.com/office/powerpoint/2010/main" val="31190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32078E6A-3290-4578-B819-675EF3B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 as a programming language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67539B94-F70D-49E5-8941-2252F7193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 powerful language widely used for statistical computing and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provides a rich set of built-in functions and packages for various data manipulation, visualization and statistical analysis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a wide range of data types, including numeric, character, logical and more specialized types like factors and dates.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highly extensible, allowing users to create their own functions and packages to extend its functionality. </a:t>
            </a:r>
          </a:p>
          <a:p>
            <a:pPr marL="0" indent="0"/>
            <a:endParaRPr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032720C9-047F-42E6-AA9C-FA8404AEE1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dirty="0"/>
              <a:t>1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454C-2B16-4286-A600-2533C10D2F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Introduction to R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4330-CC9A-D934-25FE-4CCF2963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D645E-2CFC-113E-2DDE-94008652F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at Bell Laboratories (1990s):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originates from the S programming language developed at Bell Labs (formerly part of AT &amp; T) in the 1976 by John Chambers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1990s, statisticians Ross Ihaka and Robert Gentleman began developing R as an open-source, free alternative to 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 of R in 1995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of the R community and Packages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vibrant &amp; enthusiastic community of users and developers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developed many R packages (found on CRAN and/or github)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development of R and RStudio – object-oriented programming (OOP), functional programming and other programming paradigms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B785A-0B5D-4DC9-2FA6-0EB6D163E6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344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C7DA-F52B-97C5-560D-C7164882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R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BE0D4-1F1F-592D-5B71-ABBDD7C06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and Adoption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extensively in academia, research institutions, industry for data analytics and modelling.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into dashboard development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RShiny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Flexdashboards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other tools beyond statistical analytics </a:t>
            </a:r>
          </a:p>
          <a:p>
            <a:pPr marL="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of R Programming language includes: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Computing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2DE41-CC16-D671-5AE4-29EB41332C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975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678F-EF14-EFFE-1027-43BCBC6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R Language in Data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A49C9-9236-4290-955B-4DD38D74BC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802AD-DF8A-F0D6-2E2A-D5360C4E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6228"/>
            <a:ext cx="7772400" cy="50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0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14CC-E1AC-1DDB-42EC-4A4C17E7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70D59-B1F3-46ED-F679-69F70A1A13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1FDED-4B95-0F46-ABDF-7D4BDC59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834"/>
            <a:ext cx="9144000" cy="49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6E7-550C-F971-365E-18BEF2C2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 for Poverty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AD1F9-DBC5-EE18-154B-77C170122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/>
            <a:r>
              <a:rPr lang="en-US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allows for general purpose programming even beyond statistics. This allows for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automating analyses workflows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new functions and extending language features</a:t>
            </a:r>
          </a:p>
          <a:p>
            <a:pPr lvl="2"/>
            <a:r>
              <a:rPr lang="en-US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is an open-source software with a large user community. A lot of new functions from prominent statisticians in the field, with citations in prominent academic journals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Mapping tools are almost exclusively R based. Most (if not all) of the developments in SAE methodology are implemented in 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6D401-115F-8254-9BF1-EB7EADCCD3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659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138-5F07-181A-4DB1-FD4CB7E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 for Poverty Mapping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60C45-B1AA-6902-B37C-0E082E5EC3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– 80% of poverty mapping work involves data manipulation. R has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which surpass Python’s pandas in efficiency and handling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– ggplot2 is one of the best data visualization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(beyond our scope for the moment!)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ChatGPT (no programmer is an island!)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221A-F002-36E9-777B-A0BDE3F71D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0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F440-95FC-64DB-28AA-2A3CCE3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RStudio: Introduction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A3FA-3074-8C58-988F-971526BF5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 is an Integrated Development Environment (IDE) designed specifically for 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user-friendly interface with various tools to facilitate R programming and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 includes a code editor, console, workspace browser, and plot viewer, among other features.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 offers seamless integration with R, making it easier to write, execute and debug R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go ahead and install R and RStudio if you have not already!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0FD7-B769-92D8-C52D-B6AA4DAC9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1048032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334</TotalTime>
  <Words>580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Andes ExtraLight</vt:lpstr>
      <vt:lpstr>Arial</vt:lpstr>
      <vt:lpstr>Arial Bold</vt:lpstr>
      <vt:lpstr>Calibri</vt:lpstr>
      <vt:lpstr>Garamond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Introduction to r programming</vt:lpstr>
      <vt:lpstr>Overview of R as a programming language</vt:lpstr>
      <vt:lpstr>Brief History of R</vt:lpstr>
      <vt:lpstr>Brief History of R (continued)</vt:lpstr>
      <vt:lpstr>The Popularity of R Language in Data Science</vt:lpstr>
      <vt:lpstr>Features of R </vt:lpstr>
      <vt:lpstr>Why Use R for Poverty Mapping</vt:lpstr>
      <vt:lpstr>Why Use R for Poverty Mapping</vt:lpstr>
      <vt:lpstr>RStudio: Introduction </vt:lpstr>
      <vt:lpstr>RStudio: Basic Features (show and tell time!)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Ifeanyi Edochie</cp:lastModifiedBy>
  <cp:revision>4</cp:revision>
  <dcterms:created xsi:type="dcterms:W3CDTF">2019-04-01T18:03:05Z</dcterms:created>
  <dcterms:modified xsi:type="dcterms:W3CDTF">2024-10-13T20:35:46Z</dcterms:modified>
</cp:coreProperties>
</file>