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5.png"/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image" Target="../media/image178.png"/><Relationship Id="rId6" Type="http://schemas.openxmlformats.org/officeDocument/2006/relationships/image" Target="../media/image179.png"/><Relationship Id="rId7" Type="http://schemas.openxmlformats.org/officeDocument/2006/relationships/image" Target="../media/image180.png"/><Relationship Id="rId8" Type="http://schemas.openxmlformats.org/officeDocument/2006/relationships/image" Target="../media/image181.png"/><Relationship Id="rId9" Type="http://schemas.openxmlformats.org/officeDocument/2006/relationships/image" Target="../media/image182.png"/><Relationship Id="rId10" Type="http://schemas.openxmlformats.org/officeDocument/2006/relationships/image" Target="../media/image183.png"/><Relationship Id="rId11" Type="http://schemas.openxmlformats.org/officeDocument/2006/relationships/image" Target="../media/image184.png"/><Relationship Id="rId12" Type="http://schemas.openxmlformats.org/officeDocument/2006/relationships/image" Target="../media/image185.png"/><Relationship Id="rId13" Type="http://schemas.openxmlformats.org/officeDocument/2006/relationships/image" Target="../media/image186.png"/><Relationship Id="rId14" Type="http://schemas.openxmlformats.org/officeDocument/2006/relationships/image" Target="../media/image187.png"/><Relationship Id="rId15" Type="http://schemas.openxmlformats.org/officeDocument/2006/relationships/image" Target="../media/image188.png"/><Relationship Id="rId16" Type="http://schemas.openxmlformats.org/officeDocument/2006/relationships/image" Target="../media/image189.png"/><Relationship Id="rId17" Type="http://schemas.openxmlformats.org/officeDocument/2006/relationships/image" Target="../media/image190.png"/><Relationship Id="rId18" Type="http://schemas.openxmlformats.org/officeDocument/2006/relationships/image" Target="../media/image191.png"/><Relationship Id="rId19" Type="http://schemas.openxmlformats.org/officeDocument/2006/relationships/image" Target="../media/image192.png"/><Relationship Id="rId20" Type="http://schemas.openxmlformats.org/officeDocument/2006/relationships/image" Target="../media/image193.png"/><Relationship Id="rId21" Type="http://schemas.openxmlformats.org/officeDocument/2006/relationships/image" Target="../media/image194.png"/><Relationship Id="rId22" Type="http://schemas.openxmlformats.org/officeDocument/2006/relationships/image" Target="../media/image195.png"/><Relationship Id="rId23" Type="http://schemas.openxmlformats.org/officeDocument/2006/relationships/image" Target="../media/image196.png"/><Relationship Id="rId24" Type="http://schemas.openxmlformats.org/officeDocument/2006/relationships/image" Target="../media/image197.png"/><Relationship Id="rId25" Type="http://schemas.openxmlformats.org/officeDocument/2006/relationships/image" Target="../media/image198.png"/><Relationship Id="rId26" Type="http://schemas.openxmlformats.org/officeDocument/2006/relationships/image" Target="../media/image199.png"/><Relationship Id="rId27" Type="http://schemas.openxmlformats.org/officeDocument/2006/relationships/image" Target="../media/image200.png"/><Relationship Id="rId28" Type="http://schemas.openxmlformats.org/officeDocument/2006/relationships/image" Target="../media/image201.png"/><Relationship Id="rId29" Type="http://schemas.openxmlformats.org/officeDocument/2006/relationships/image" Target="../media/image202.png"/><Relationship Id="rId30" Type="http://schemas.openxmlformats.org/officeDocument/2006/relationships/image" Target="../media/image20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4.png"/><Relationship Id="rId3" Type="http://schemas.openxmlformats.org/officeDocument/2006/relationships/image" Target="../media/image205.png"/><Relationship Id="rId4" Type="http://schemas.openxmlformats.org/officeDocument/2006/relationships/image" Target="../media/image206.png"/><Relationship Id="rId5" Type="http://schemas.openxmlformats.org/officeDocument/2006/relationships/image" Target="../media/image207.png"/><Relationship Id="rId6" Type="http://schemas.openxmlformats.org/officeDocument/2006/relationships/image" Target="../media/image208.png"/><Relationship Id="rId7" Type="http://schemas.openxmlformats.org/officeDocument/2006/relationships/image" Target="../media/image209.png"/><Relationship Id="rId8" Type="http://schemas.openxmlformats.org/officeDocument/2006/relationships/image" Target="../media/image210.png"/><Relationship Id="rId9" Type="http://schemas.openxmlformats.org/officeDocument/2006/relationships/image" Target="../media/image211.png"/><Relationship Id="rId10" Type="http://schemas.openxmlformats.org/officeDocument/2006/relationships/image" Target="../media/image212.png"/><Relationship Id="rId11" Type="http://schemas.openxmlformats.org/officeDocument/2006/relationships/image" Target="../media/image213.png"/><Relationship Id="rId12" Type="http://schemas.openxmlformats.org/officeDocument/2006/relationships/image" Target="../media/image214.png"/><Relationship Id="rId13" Type="http://schemas.openxmlformats.org/officeDocument/2006/relationships/image" Target="../media/image215.png"/><Relationship Id="rId14" Type="http://schemas.openxmlformats.org/officeDocument/2006/relationships/image" Target="../media/image216.png"/><Relationship Id="rId15" Type="http://schemas.openxmlformats.org/officeDocument/2006/relationships/image" Target="../media/image217.png"/><Relationship Id="rId16" Type="http://schemas.openxmlformats.org/officeDocument/2006/relationships/image" Target="../media/image218.png"/><Relationship Id="rId17" Type="http://schemas.openxmlformats.org/officeDocument/2006/relationships/image" Target="../media/image219.png"/><Relationship Id="rId18" Type="http://schemas.openxmlformats.org/officeDocument/2006/relationships/image" Target="../media/image22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1.png"/><Relationship Id="rId3" Type="http://schemas.openxmlformats.org/officeDocument/2006/relationships/image" Target="../media/image222.png"/><Relationship Id="rId4" Type="http://schemas.openxmlformats.org/officeDocument/2006/relationships/image" Target="../media/image223.png"/><Relationship Id="rId5" Type="http://schemas.openxmlformats.org/officeDocument/2006/relationships/image" Target="../media/image224.png"/><Relationship Id="rId6" Type="http://schemas.openxmlformats.org/officeDocument/2006/relationships/image" Target="../media/image225.png"/><Relationship Id="rId7" Type="http://schemas.openxmlformats.org/officeDocument/2006/relationships/image" Target="../media/image226.png"/><Relationship Id="rId8" Type="http://schemas.openxmlformats.org/officeDocument/2006/relationships/image" Target="../media/image22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image" Target="../media/image3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image" Target="../media/image51.png"/><Relationship Id="rId15" Type="http://schemas.openxmlformats.org/officeDocument/2006/relationships/image" Target="../media/image52.png"/><Relationship Id="rId16" Type="http://schemas.openxmlformats.org/officeDocument/2006/relationships/image" Target="../media/image53.png"/><Relationship Id="rId17" Type="http://schemas.openxmlformats.org/officeDocument/2006/relationships/image" Target="../media/image54.png"/><Relationship Id="rId18" Type="http://schemas.openxmlformats.org/officeDocument/2006/relationships/image" Target="../media/image55.png"/><Relationship Id="rId19" Type="http://schemas.openxmlformats.org/officeDocument/2006/relationships/image" Target="../media/image56.png"/><Relationship Id="rId20" Type="http://schemas.openxmlformats.org/officeDocument/2006/relationships/image" Target="../media/image57.png"/><Relationship Id="rId21" Type="http://schemas.openxmlformats.org/officeDocument/2006/relationships/image" Target="../media/image58.png"/><Relationship Id="rId22" Type="http://schemas.openxmlformats.org/officeDocument/2006/relationships/image" Target="../media/image5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Relationship Id="rId12" Type="http://schemas.openxmlformats.org/officeDocument/2006/relationships/image" Target="../media/image70.png"/><Relationship Id="rId13" Type="http://schemas.openxmlformats.org/officeDocument/2006/relationships/image" Target="../media/image71.png"/><Relationship Id="rId14" Type="http://schemas.openxmlformats.org/officeDocument/2006/relationships/image" Target="../media/image72.png"/><Relationship Id="rId15" Type="http://schemas.openxmlformats.org/officeDocument/2006/relationships/image" Target="../media/image73.png"/><Relationship Id="rId16" Type="http://schemas.openxmlformats.org/officeDocument/2006/relationships/image" Target="../media/image74.png"/><Relationship Id="rId17" Type="http://schemas.openxmlformats.org/officeDocument/2006/relationships/image" Target="../media/image75.png"/><Relationship Id="rId18" Type="http://schemas.openxmlformats.org/officeDocument/2006/relationships/image" Target="../media/image76.png"/><Relationship Id="rId19" Type="http://schemas.openxmlformats.org/officeDocument/2006/relationships/image" Target="../media/image77.png"/><Relationship Id="rId20" Type="http://schemas.openxmlformats.org/officeDocument/2006/relationships/image" Target="../media/image78.png"/><Relationship Id="rId21" Type="http://schemas.openxmlformats.org/officeDocument/2006/relationships/image" Target="../media/image79.png"/><Relationship Id="rId22" Type="http://schemas.openxmlformats.org/officeDocument/2006/relationships/image" Target="../media/image80.png"/><Relationship Id="rId23" Type="http://schemas.openxmlformats.org/officeDocument/2006/relationships/image" Target="../media/image81.png"/><Relationship Id="rId24" Type="http://schemas.openxmlformats.org/officeDocument/2006/relationships/image" Target="../media/image82.png"/><Relationship Id="rId25" Type="http://schemas.openxmlformats.org/officeDocument/2006/relationships/image" Target="../media/image83.png"/><Relationship Id="rId26" Type="http://schemas.openxmlformats.org/officeDocument/2006/relationships/image" Target="../media/image84.png"/><Relationship Id="rId27" Type="http://schemas.openxmlformats.org/officeDocument/2006/relationships/image" Target="../media/image85.png"/><Relationship Id="rId28" Type="http://schemas.openxmlformats.org/officeDocument/2006/relationships/image" Target="../media/image8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Relationship Id="rId10" Type="http://schemas.openxmlformats.org/officeDocument/2006/relationships/image" Target="../media/image95.png"/><Relationship Id="rId11" Type="http://schemas.openxmlformats.org/officeDocument/2006/relationships/image" Target="../media/image96.png"/><Relationship Id="rId12" Type="http://schemas.openxmlformats.org/officeDocument/2006/relationships/image" Target="../media/image97.png"/><Relationship Id="rId13" Type="http://schemas.openxmlformats.org/officeDocument/2006/relationships/image" Target="../media/image98.png"/><Relationship Id="rId14" Type="http://schemas.openxmlformats.org/officeDocument/2006/relationships/image" Target="../media/image99.png"/><Relationship Id="rId15" Type="http://schemas.openxmlformats.org/officeDocument/2006/relationships/image" Target="../media/image100.png"/><Relationship Id="rId16" Type="http://schemas.openxmlformats.org/officeDocument/2006/relationships/image" Target="../media/image101.png"/><Relationship Id="rId17" Type="http://schemas.openxmlformats.org/officeDocument/2006/relationships/image" Target="../media/image102.png"/><Relationship Id="rId18" Type="http://schemas.openxmlformats.org/officeDocument/2006/relationships/image" Target="../media/image103.png"/><Relationship Id="rId19" Type="http://schemas.openxmlformats.org/officeDocument/2006/relationships/image" Target="../media/image104.png"/><Relationship Id="rId20" Type="http://schemas.openxmlformats.org/officeDocument/2006/relationships/image" Target="../media/image105.png"/><Relationship Id="rId21" Type="http://schemas.openxmlformats.org/officeDocument/2006/relationships/image" Target="../media/image106.png"/><Relationship Id="rId22" Type="http://schemas.openxmlformats.org/officeDocument/2006/relationships/image" Target="../media/image107.png"/><Relationship Id="rId23" Type="http://schemas.openxmlformats.org/officeDocument/2006/relationships/image" Target="../media/image108.png"/><Relationship Id="rId24" Type="http://schemas.openxmlformats.org/officeDocument/2006/relationships/image" Target="../media/image109.png"/><Relationship Id="rId25" Type="http://schemas.openxmlformats.org/officeDocument/2006/relationships/image" Target="../media/image110.png"/><Relationship Id="rId26" Type="http://schemas.openxmlformats.org/officeDocument/2006/relationships/image" Target="../media/image111.png"/><Relationship Id="rId27" Type="http://schemas.openxmlformats.org/officeDocument/2006/relationships/image" Target="../media/image112.png"/><Relationship Id="rId28" Type="http://schemas.openxmlformats.org/officeDocument/2006/relationships/image" Target="../media/image11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0.png"/><Relationship Id="rId9" Type="http://schemas.openxmlformats.org/officeDocument/2006/relationships/image" Target="../media/image121.png"/><Relationship Id="rId10" Type="http://schemas.openxmlformats.org/officeDocument/2006/relationships/image" Target="../media/image122.png"/><Relationship Id="rId11" Type="http://schemas.openxmlformats.org/officeDocument/2006/relationships/image" Target="../media/image123.png"/><Relationship Id="rId12" Type="http://schemas.openxmlformats.org/officeDocument/2006/relationships/image" Target="../media/image124.png"/><Relationship Id="rId13" Type="http://schemas.openxmlformats.org/officeDocument/2006/relationships/image" Target="../media/image125.png"/><Relationship Id="rId14" Type="http://schemas.openxmlformats.org/officeDocument/2006/relationships/image" Target="../media/image12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Relationship Id="rId8" Type="http://schemas.openxmlformats.org/officeDocument/2006/relationships/image" Target="../media/image133.png"/><Relationship Id="rId9" Type="http://schemas.openxmlformats.org/officeDocument/2006/relationships/image" Target="../media/image134.png"/><Relationship Id="rId10" Type="http://schemas.openxmlformats.org/officeDocument/2006/relationships/image" Target="../media/image135.png"/><Relationship Id="rId11" Type="http://schemas.openxmlformats.org/officeDocument/2006/relationships/image" Target="../media/image136.png"/><Relationship Id="rId12" Type="http://schemas.openxmlformats.org/officeDocument/2006/relationships/image" Target="../media/image137.png"/><Relationship Id="rId13" Type="http://schemas.openxmlformats.org/officeDocument/2006/relationships/image" Target="../media/image138.png"/><Relationship Id="rId14" Type="http://schemas.openxmlformats.org/officeDocument/2006/relationships/image" Target="../media/image139.png"/><Relationship Id="rId15" Type="http://schemas.openxmlformats.org/officeDocument/2006/relationships/image" Target="../media/image140.png"/><Relationship Id="rId16" Type="http://schemas.openxmlformats.org/officeDocument/2006/relationships/image" Target="../media/image141.png"/><Relationship Id="rId17" Type="http://schemas.openxmlformats.org/officeDocument/2006/relationships/image" Target="../media/image142.png"/><Relationship Id="rId18" Type="http://schemas.openxmlformats.org/officeDocument/2006/relationships/image" Target="../media/image143.png"/><Relationship Id="rId19" Type="http://schemas.openxmlformats.org/officeDocument/2006/relationships/image" Target="../media/image144.png"/><Relationship Id="rId20" Type="http://schemas.openxmlformats.org/officeDocument/2006/relationships/image" Target="../media/image145.png"/><Relationship Id="rId21" Type="http://schemas.openxmlformats.org/officeDocument/2006/relationships/image" Target="../media/image146.png"/><Relationship Id="rId22" Type="http://schemas.openxmlformats.org/officeDocument/2006/relationships/image" Target="../media/image147.png"/><Relationship Id="rId23" Type="http://schemas.openxmlformats.org/officeDocument/2006/relationships/image" Target="../media/image148.png"/><Relationship Id="rId24" Type="http://schemas.openxmlformats.org/officeDocument/2006/relationships/image" Target="../media/image149.png"/><Relationship Id="rId25" Type="http://schemas.openxmlformats.org/officeDocument/2006/relationships/image" Target="../media/image150.png"/><Relationship Id="rId26" Type="http://schemas.openxmlformats.org/officeDocument/2006/relationships/image" Target="../media/image151.png"/><Relationship Id="rId27" Type="http://schemas.openxmlformats.org/officeDocument/2006/relationships/image" Target="../media/image152.png"/><Relationship Id="rId28" Type="http://schemas.openxmlformats.org/officeDocument/2006/relationships/image" Target="../media/image153.png"/><Relationship Id="rId29" Type="http://schemas.openxmlformats.org/officeDocument/2006/relationships/image" Target="../media/image154.png"/><Relationship Id="rId30" Type="http://schemas.openxmlformats.org/officeDocument/2006/relationships/image" Target="../media/image15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6.png"/><Relationship Id="rId3" Type="http://schemas.openxmlformats.org/officeDocument/2006/relationships/image" Target="../media/image157.png"/><Relationship Id="rId4" Type="http://schemas.openxmlformats.org/officeDocument/2006/relationships/image" Target="../media/image158.png"/><Relationship Id="rId5" Type="http://schemas.openxmlformats.org/officeDocument/2006/relationships/image" Target="../media/image159.png"/><Relationship Id="rId6" Type="http://schemas.openxmlformats.org/officeDocument/2006/relationships/image" Target="../media/image160.png"/><Relationship Id="rId7" Type="http://schemas.openxmlformats.org/officeDocument/2006/relationships/image" Target="../media/image161.png"/><Relationship Id="rId8" Type="http://schemas.openxmlformats.org/officeDocument/2006/relationships/image" Target="../media/image162.png"/><Relationship Id="rId9" Type="http://schemas.openxmlformats.org/officeDocument/2006/relationships/image" Target="../media/image163.png"/><Relationship Id="rId10" Type="http://schemas.openxmlformats.org/officeDocument/2006/relationships/image" Target="../media/image164.png"/><Relationship Id="rId11" Type="http://schemas.openxmlformats.org/officeDocument/2006/relationships/image" Target="../media/image165.png"/><Relationship Id="rId12" Type="http://schemas.openxmlformats.org/officeDocument/2006/relationships/image" Target="../media/image166.png"/><Relationship Id="rId13" Type="http://schemas.openxmlformats.org/officeDocument/2006/relationships/image" Target="../media/image167.png"/><Relationship Id="rId14" Type="http://schemas.openxmlformats.org/officeDocument/2006/relationships/image" Target="../media/image168.png"/><Relationship Id="rId15" Type="http://schemas.openxmlformats.org/officeDocument/2006/relationships/image" Target="../media/image169.png"/><Relationship Id="rId16" Type="http://schemas.openxmlformats.org/officeDocument/2006/relationships/image" Target="../media/image170.png"/><Relationship Id="rId17" Type="http://schemas.openxmlformats.org/officeDocument/2006/relationships/image" Target="../media/image171.png"/><Relationship Id="rId18" Type="http://schemas.openxmlformats.org/officeDocument/2006/relationships/image" Target="../media/image172.png"/><Relationship Id="rId19" Type="http://schemas.openxmlformats.org/officeDocument/2006/relationships/image" Target="../media/image173.png"/><Relationship Id="rId20" Type="http://schemas.openxmlformats.org/officeDocument/2006/relationships/image" Target="../media/image17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41375" y="3867442"/>
            <a:ext cx="5894510" cy="15765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23167" y="7818595"/>
            <a:ext cx="4306905" cy="66897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62830" y="8445335"/>
            <a:ext cx="2547631" cy="41074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1868" y="673445"/>
            <a:ext cx="4524719" cy="5561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11215" y="5527182"/>
            <a:ext cx="5863284" cy="175853"/>
            <a:chOff x="6211215" y="5527182"/>
            <a:chExt cx="5863284" cy="17585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11215" y="5527182"/>
              <a:ext cx="5863284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996706" y="5940516"/>
            <a:ext cx="4937985" cy="6190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749" y="-238559"/>
            <a:ext cx="12426044" cy="11248296"/>
            <a:chOff x="8209749" y="-238559"/>
            <a:chExt cx="12426044" cy="112482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8209749" y="-238559"/>
              <a:ext cx="12426044" cy="1124829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2962" y="635277"/>
            <a:ext cx="3350826" cy="125183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7039" y="1151392"/>
            <a:ext cx="3153385" cy="5618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7220" y="3343153"/>
            <a:ext cx="4567130" cy="48246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77220" y="5422391"/>
            <a:ext cx="5194149" cy="153065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62342" y="2746151"/>
            <a:ext cx="934490" cy="61214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62342" y="4825380"/>
            <a:ext cx="2323519" cy="53595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77220" y="8454925"/>
            <a:ext cx="8012568" cy="83186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62342" y="7857923"/>
            <a:ext cx="1361671" cy="5359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11510" y="4303000"/>
            <a:ext cx="8416201" cy="140844"/>
            <a:chOff x="9511510" y="4303000"/>
            <a:chExt cx="8416201" cy="1408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11510" y="4303000"/>
              <a:ext cx="8416201" cy="1408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11510" y="7419173"/>
            <a:ext cx="8416201" cy="140844"/>
            <a:chOff x="9511510" y="7419173"/>
            <a:chExt cx="8416201" cy="14084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11510" y="7419173"/>
              <a:ext cx="8416201" cy="1408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36570" y="-216110"/>
            <a:ext cx="491544" cy="1874196"/>
            <a:chOff x="16936570" y="-216110"/>
            <a:chExt cx="491544" cy="187419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936570" y="-216110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4388" y="1718021"/>
            <a:ext cx="7321998" cy="163007"/>
            <a:chOff x="774388" y="1718021"/>
            <a:chExt cx="7321998" cy="16300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4388" y="1718021"/>
              <a:ext cx="7321998" cy="1630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7569" y="3168603"/>
            <a:ext cx="6415636" cy="6109615"/>
            <a:chOff x="1227569" y="3168603"/>
            <a:chExt cx="6415636" cy="610961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27569" y="3168603"/>
              <a:ext cx="6415636" cy="610961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33368" y="3787242"/>
            <a:ext cx="590982" cy="528264"/>
            <a:chOff x="6433368" y="3787242"/>
            <a:chExt cx="590982" cy="52826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493724" y="3787242"/>
              <a:ext cx="454459" cy="135525"/>
              <a:chOff x="6493724" y="3787242"/>
              <a:chExt cx="454459" cy="13552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493724" y="3787242"/>
                <a:ext cx="454459" cy="13552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497969" y="4179980"/>
              <a:ext cx="450213" cy="135525"/>
              <a:chOff x="6497969" y="4179980"/>
              <a:chExt cx="450213" cy="135525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497969" y="4179980"/>
                <a:ext cx="450213" cy="13552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762365" y="3987219"/>
              <a:ext cx="388446" cy="135525"/>
              <a:chOff x="6762365" y="3987219"/>
              <a:chExt cx="388446" cy="13552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6200000">
                <a:off x="6762365" y="3987219"/>
                <a:ext cx="388446" cy="13552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6306908" y="3978799"/>
              <a:ext cx="388446" cy="135525"/>
              <a:chOff x="6306908" y="3978799"/>
              <a:chExt cx="388446" cy="135525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-16200000">
                <a:off x="6306908" y="3978799"/>
                <a:ext cx="388446" cy="135525"/>
              </a:xfrm>
              <a:prstGeom prst="rect">
                <a:avLst/>
              </a:prstGeom>
            </p:spPr>
          </p:pic>
        </p:grpSp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478817" y="3626816"/>
            <a:ext cx="630998" cy="30208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72590" y="3678244"/>
            <a:ext cx="3362797" cy="1913861"/>
            <a:chOff x="1072590" y="3678244"/>
            <a:chExt cx="3362797" cy="1913861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139010" y="3678244"/>
              <a:ext cx="3202310" cy="149143"/>
              <a:chOff x="1139010" y="3678244"/>
              <a:chExt cx="3202310" cy="149143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139010" y="3678244"/>
                <a:ext cx="3202310" cy="149143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129733" y="5442962"/>
              <a:ext cx="3211588" cy="149143"/>
              <a:chOff x="1129733" y="5442962"/>
              <a:chExt cx="3211588" cy="149143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129733" y="5442962"/>
                <a:ext cx="3211588" cy="149143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3460337" y="4559201"/>
              <a:ext cx="1800957" cy="149143"/>
              <a:chOff x="3460337" y="4559201"/>
              <a:chExt cx="1800957" cy="149143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-16200000">
                <a:off x="3460337" y="4559201"/>
                <a:ext cx="1800957" cy="149143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261862" y="4560611"/>
              <a:ext cx="1770599" cy="149143"/>
              <a:chOff x="261862" y="4560611"/>
              <a:chExt cx="1770599" cy="149143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-16200000">
                <a:off x="261862" y="4560611"/>
                <a:ext cx="1770599" cy="149143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1072590" y="5538200"/>
            <a:ext cx="3362797" cy="1056718"/>
            <a:chOff x="1072590" y="5538200"/>
            <a:chExt cx="3362797" cy="1056718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139010" y="5538200"/>
              <a:ext cx="3202310" cy="149143"/>
              <a:chOff x="1139010" y="5538200"/>
              <a:chExt cx="3202310" cy="149143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139010" y="5538200"/>
                <a:ext cx="3202310" cy="149143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129733" y="6445775"/>
              <a:ext cx="3211588" cy="149143"/>
              <a:chOff x="1129733" y="6445775"/>
              <a:chExt cx="3211588" cy="149143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129733" y="6445775"/>
                <a:ext cx="3211588" cy="149143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3888306" y="6000711"/>
              <a:ext cx="945017" cy="149143"/>
              <a:chOff x="3888306" y="6000711"/>
              <a:chExt cx="945017" cy="149143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6200000">
                <a:off x="3888306" y="6000711"/>
                <a:ext cx="945017" cy="149143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682947" y="5999481"/>
              <a:ext cx="928429" cy="149143"/>
              <a:chOff x="682947" y="5999481"/>
              <a:chExt cx="928429" cy="149143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16200000">
                <a:off x="682947" y="5999481"/>
                <a:ext cx="928429" cy="149143"/>
              </a:xfrm>
              <a:prstGeom prst="rect">
                <a:avLst/>
              </a:prstGeom>
            </p:spPr>
          </p:pic>
        </p:grpSp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168220" y="3526696"/>
            <a:ext cx="1084998" cy="302083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752239" y="6521810"/>
            <a:ext cx="634417" cy="3020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92479" y="4096856"/>
            <a:ext cx="3793646" cy="3793646"/>
            <a:chOff x="1492479" y="4096856"/>
            <a:chExt cx="3793646" cy="37936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479" y="4096856"/>
              <a:ext cx="3793646" cy="37936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8192" y="8149439"/>
            <a:ext cx="2512567" cy="106192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15144" y="3409163"/>
            <a:ext cx="1605262" cy="4845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8193" y="950555"/>
            <a:ext cx="3364275" cy="125183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57201" y="1116268"/>
            <a:ext cx="3183053" cy="5713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42255" y="5447789"/>
            <a:ext cx="2079636" cy="11156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15110" y="2152981"/>
            <a:ext cx="10250476" cy="152788"/>
            <a:chOff x="1515110" y="2152981"/>
            <a:chExt cx="10250476" cy="15278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5110" y="2152981"/>
              <a:ext cx="10250476" cy="1527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58990" y="1311502"/>
            <a:ext cx="562013" cy="2142887"/>
            <a:chOff x="16458990" y="1311502"/>
            <a:chExt cx="562013" cy="214288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572348" y="3965452"/>
            <a:ext cx="5132359" cy="5132359"/>
            <a:chOff x="11572348" y="3965452"/>
            <a:chExt cx="5132359" cy="513235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72348" y="3965452"/>
              <a:ext cx="5132359" cy="51323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112438" y="3976143"/>
            <a:ext cx="5132359" cy="5132359"/>
            <a:chOff x="6112438" y="3976143"/>
            <a:chExt cx="5132359" cy="513235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6112438" y="3976143"/>
              <a:ext cx="5132359" cy="513235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82182" y="6218791"/>
            <a:ext cx="4284311" cy="146457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030191" y="6294982"/>
            <a:ext cx="4272968" cy="244435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939700" y="4673405"/>
            <a:ext cx="1637818" cy="125106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357538" y="4721024"/>
            <a:ext cx="2805589" cy="108583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084668" y="3407258"/>
            <a:ext cx="1317348" cy="48453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071810" y="4635325"/>
            <a:ext cx="1160865" cy="1160865"/>
            <a:chOff x="12071810" y="4635325"/>
            <a:chExt cx="1160865" cy="116086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071810" y="4635325"/>
              <a:ext cx="1160865" cy="116086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570294" y="4576613"/>
            <a:ext cx="1190883" cy="1190883"/>
            <a:chOff x="6570294" y="4576613"/>
            <a:chExt cx="1190883" cy="119088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70294" y="4576613"/>
              <a:ext cx="1190883" cy="1190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82634" y="3547953"/>
            <a:ext cx="5147652" cy="15861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1892" y="5401635"/>
            <a:ext cx="6686542" cy="7075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669677" y="5073359"/>
            <a:ext cx="4928631" cy="175853"/>
            <a:chOff x="6669677" y="5073359"/>
            <a:chExt cx="4928631" cy="1758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9677" y="5073359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9505" y="562650"/>
            <a:ext cx="2232905" cy="2178136"/>
            <a:chOff x="889505" y="562650"/>
            <a:chExt cx="2232905" cy="21781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505" y="562650"/>
              <a:ext cx="2232905" cy="217813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5192" y="1173123"/>
            <a:ext cx="1574343" cy="10376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1592" y="3793287"/>
            <a:ext cx="1417576" cy="5142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7782" y="4433544"/>
            <a:ext cx="966854" cy="42903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62515" y="3793287"/>
            <a:ext cx="1436624" cy="51427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31629" y="4433544"/>
            <a:ext cx="1213282" cy="40745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19715" y="3793287"/>
            <a:ext cx="1417576" cy="51427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815906" y="4452591"/>
            <a:ext cx="966854" cy="42903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06287" y="3793287"/>
            <a:ext cx="765681" cy="51427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702382" y="4452591"/>
            <a:ext cx="966854" cy="77442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83715" y="6861734"/>
            <a:ext cx="1436624" cy="52379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79906" y="7521039"/>
            <a:ext cx="1607073" cy="4290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2387" y="4354054"/>
            <a:ext cx="2139362" cy="175853"/>
            <a:chOff x="272387" y="4354054"/>
            <a:chExt cx="2139362" cy="1758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272387" y="435405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78898" y="8580105"/>
            <a:ext cx="491544" cy="1874196"/>
            <a:chOff x="16478898" y="8580105"/>
            <a:chExt cx="491544" cy="187419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478898" y="8580105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49233" y="4354054"/>
            <a:ext cx="2139362" cy="175853"/>
            <a:chOff x="4249233" y="4354054"/>
            <a:chExt cx="2139362" cy="17585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4249233" y="435405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26079" y="4354054"/>
            <a:ext cx="2139362" cy="175853"/>
            <a:chOff x="8226079" y="4354054"/>
            <a:chExt cx="2139362" cy="17585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0">
              <a:off x="8226079" y="435405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02925" y="4354054"/>
            <a:ext cx="2139362" cy="175853"/>
            <a:chOff x="12202925" y="4354054"/>
            <a:chExt cx="2139362" cy="17585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12202925" y="435405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72387" y="7422498"/>
            <a:ext cx="2139362" cy="175853"/>
            <a:chOff x="272387" y="7422498"/>
            <a:chExt cx="2139362" cy="17585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272387" y="7422498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249233" y="7422498"/>
            <a:ext cx="2139362" cy="175853"/>
            <a:chOff x="4249233" y="7422498"/>
            <a:chExt cx="2139362" cy="17585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4249233" y="7422498"/>
              <a:ext cx="2139362" cy="175853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681573" y="6861734"/>
            <a:ext cx="1408053" cy="52379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677753" y="7521039"/>
            <a:ext cx="1163540" cy="7744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3984" y="608434"/>
            <a:ext cx="3383322" cy="12423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7851" y="1133618"/>
            <a:ext cx="1391329" cy="4952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8267" y="1862681"/>
            <a:ext cx="8918865" cy="163007"/>
            <a:chOff x="1008267" y="1862681"/>
            <a:chExt cx="8918865" cy="16300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008267" y="1862681"/>
              <a:ext cx="8918865" cy="16300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16001" y="8154639"/>
            <a:ext cx="3344521" cy="108834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838325" y="8154639"/>
            <a:ext cx="3029968" cy="108834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177869" y="2465910"/>
            <a:ext cx="5369868" cy="5369868"/>
            <a:chOff x="10177869" y="2465910"/>
            <a:chExt cx="5369868" cy="536986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77869" y="2465910"/>
              <a:ext cx="5369868" cy="53698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782765" y="2457923"/>
            <a:ext cx="5369868" cy="5369868"/>
            <a:chOff x="2782765" y="2457923"/>
            <a:chExt cx="5369868" cy="536986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82765" y="2457923"/>
              <a:ext cx="5369868" cy="53698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2050" y="-792109"/>
            <a:ext cx="19389815" cy="4262328"/>
            <a:chOff x="-552050" y="-792109"/>
            <a:chExt cx="19389815" cy="4262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552050" y="-792109"/>
              <a:ext cx="19389815" cy="42623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93298" y="690831"/>
            <a:ext cx="5183075" cy="12423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96268" y="2123792"/>
            <a:ext cx="6827548" cy="4952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09427" y="2638607"/>
            <a:ext cx="7113330" cy="152788"/>
            <a:chOff x="5709427" y="2638607"/>
            <a:chExt cx="7113330" cy="15278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09427" y="2638607"/>
              <a:ext cx="7113330" cy="1527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80615" y="3126679"/>
            <a:ext cx="828031" cy="1255548"/>
            <a:chOff x="16480615" y="3126679"/>
            <a:chExt cx="828031" cy="12555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0615" y="3126679"/>
              <a:ext cx="828031" cy="12555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3146" y="1964459"/>
            <a:ext cx="663236" cy="1005667"/>
            <a:chOff x="15533146" y="1964459"/>
            <a:chExt cx="663236" cy="10056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33146" y="1964459"/>
              <a:ext cx="663236" cy="10056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25383" y="6966932"/>
            <a:ext cx="2434652" cy="2374934"/>
            <a:chOff x="4325383" y="6966932"/>
            <a:chExt cx="2434652" cy="237493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4325383" y="6966932"/>
              <a:ext cx="2434652" cy="2374934"/>
              <a:chOff x="4325383" y="6966932"/>
              <a:chExt cx="2434652" cy="237493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325383" y="6966932"/>
                <a:ext cx="2434652" cy="2374934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00050" y="8024782"/>
              <a:ext cx="2133891" cy="45970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759193" y="6836391"/>
            <a:ext cx="3082393" cy="2852371"/>
            <a:chOff x="7759193" y="6836391"/>
            <a:chExt cx="3082393" cy="2852371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8007635" y="7132473"/>
              <a:ext cx="2585507" cy="2260207"/>
              <a:chOff x="8007635" y="7132473"/>
              <a:chExt cx="2585507" cy="226020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1700000">
                <a:off x="8007635" y="7132473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57727" y="7814220"/>
              <a:ext cx="1845234" cy="113397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333461" y="6836391"/>
            <a:ext cx="2702299" cy="2636016"/>
            <a:chOff x="11333461" y="6836391"/>
            <a:chExt cx="2702299" cy="2636016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1333461" y="6836391"/>
              <a:ext cx="2702299" cy="2636016"/>
              <a:chOff x="11333461" y="6836391"/>
              <a:chExt cx="2702299" cy="2636016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1333461" y="6836391"/>
                <a:ext cx="2702299" cy="2636016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680041" y="7850182"/>
              <a:ext cx="1995529" cy="79683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932313" y="6396455"/>
            <a:ext cx="1282749" cy="61957"/>
            <a:chOff x="4932313" y="6396455"/>
            <a:chExt cx="1282749" cy="6195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4932313" y="6396455"/>
              <a:ext cx="1282749" cy="6195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249955" y="4062464"/>
            <a:ext cx="2585507" cy="2260207"/>
            <a:chOff x="4249955" y="4062464"/>
            <a:chExt cx="2585507" cy="2260207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4249955" y="4062464"/>
              <a:ext cx="2585507" cy="2260207"/>
              <a:chOff x="4249955" y="4062464"/>
              <a:chExt cx="2585507" cy="2260207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249955" y="4062464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00050" y="4977239"/>
              <a:ext cx="1996072" cy="45970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627699" y="6478038"/>
            <a:ext cx="1282749" cy="61957"/>
            <a:chOff x="8627699" y="6478038"/>
            <a:chExt cx="1282749" cy="6195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6200000">
              <a:off x="8627699" y="6478038"/>
              <a:ext cx="1282749" cy="6195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083063" y="3955390"/>
            <a:ext cx="2434652" cy="2374934"/>
            <a:chOff x="8083063" y="3955390"/>
            <a:chExt cx="2434652" cy="2374934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8083063" y="3955390"/>
              <a:ext cx="2434652" cy="2374934"/>
              <a:chOff x="8083063" y="3955390"/>
              <a:chExt cx="2434652" cy="2374934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8083063" y="3955390"/>
                <a:ext cx="2434652" cy="2374934"/>
              </a:xfrm>
              <a:prstGeom prst="rect">
                <a:avLst/>
              </a:prstGeom>
            </p:spPr>
          </p:pic>
        </p:grpSp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278574" y="4793115"/>
              <a:ext cx="1845310" cy="78731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045643" y="6304103"/>
            <a:ext cx="1282749" cy="61957"/>
            <a:chOff x="12045643" y="6304103"/>
            <a:chExt cx="1282749" cy="61957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6200000">
              <a:off x="12045643" y="6304103"/>
              <a:ext cx="1282749" cy="61957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391856" y="4086150"/>
            <a:ext cx="2585507" cy="2260207"/>
            <a:chOff x="11391856" y="4086150"/>
            <a:chExt cx="2585507" cy="2260207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11391856" y="4086150"/>
              <a:ext cx="2585507" cy="2260207"/>
              <a:chOff x="11391856" y="4086150"/>
              <a:chExt cx="2585507" cy="2260207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1391856" y="4086150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641974" y="4962830"/>
              <a:ext cx="2134044" cy="5134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74479" y="-3162510"/>
            <a:ext cx="8136757" cy="19985410"/>
            <a:chOff x="5074479" y="-3162510"/>
            <a:chExt cx="8136757" cy="19985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5074479" y="-3162510"/>
              <a:ext cx="8136757" cy="1998541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00612" y="781238"/>
            <a:ext cx="3373798" cy="124231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42325" y="955458"/>
            <a:ext cx="1362757" cy="49522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1601" y="4647734"/>
            <a:ext cx="1522416" cy="114470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1109" y="3688981"/>
            <a:ext cx="3916475" cy="779708"/>
            <a:chOff x="971109" y="3688981"/>
            <a:chExt cx="3916475" cy="77970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71109" y="3688981"/>
              <a:ext cx="3916475" cy="779708"/>
              <a:chOff x="971109" y="3688981"/>
              <a:chExt cx="3916475" cy="77970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71109" y="3688981"/>
                <a:ext cx="3916475" cy="779708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9745" y="3837240"/>
              <a:ext cx="2531591" cy="51223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24500" y="1868707"/>
            <a:ext cx="9384212" cy="163007"/>
            <a:chOff x="4824500" y="1868707"/>
            <a:chExt cx="9384212" cy="16300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24500" y="1868707"/>
              <a:ext cx="9384212" cy="16300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76915" y="4647734"/>
            <a:ext cx="1913473" cy="114470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906430" y="3688981"/>
            <a:ext cx="3916475" cy="779708"/>
            <a:chOff x="6906430" y="3688981"/>
            <a:chExt cx="3916475" cy="77970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906430" y="3688981"/>
              <a:ext cx="3916475" cy="779708"/>
              <a:chOff x="6906430" y="3688981"/>
              <a:chExt cx="3916475" cy="779708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906430" y="3688981"/>
                <a:ext cx="3916475" cy="779708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26964" y="3837240"/>
              <a:ext cx="2599458" cy="51223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768572" y="4647734"/>
            <a:ext cx="2214425" cy="148893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773620" y="7388315"/>
            <a:ext cx="3824454" cy="252163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041125" y="7442287"/>
            <a:ext cx="2789940" cy="148893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564809" y="6458142"/>
            <a:ext cx="4763229" cy="779708"/>
            <a:chOff x="6564809" y="6458142"/>
            <a:chExt cx="4763229" cy="779708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564809" y="6458142"/>
              <a:ext cx="4763229" cy="779708"/>
              <a:chOff x="6564809" y="6458142"/>
              <a:chExt cx="4763229" cy="779708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564809" y="6458142"/>
                <a:ext cx="4763229" cy="779708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23440" y="6606399"/>
              <a:ext cx="3090791" cy="51223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86992" y="6505761"/>
            <a:ext cx="5337257" cy="3064755"/>
            <a:chOff x="586992" y="6505761"/>
            <a:chExt cx="5337257" cy="3064755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723243" y="5369510"/>
              <a:ext cx="3064755" cy="5337257"/>
              <a:chOff x="1723243" y="5369510"/>
              <a:chExt cx="3064755" cy="5337257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5400000">
                <a:off x="1723243" y="5369510"/>
                <a:ext cx="3064755" cy="5337257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84153" y="7467810"/>
              <a:ext cx="4115006" cy="130806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001869" y="4006095"/>
            <a:ext cx="1844760" cy="61957"/>
            <a:chOff x="5001869" y="4006095"/>
            <a:chExt cx="1844760" cy="6195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01869" y="4006095"/>
              <a:ext cx="1844760" cy="6195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925269" y="4031216"/>
            <a:ext cx="1553688" cy="61957"/>
            <a:chOff x="10925269" y="4031216"/>
            <a:chExt cx="1553688" cy="6195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925269" y="4031216"/>
              <a:ext cx="1553688" cy="6195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414242" y="6786039"/>
            <a:ext cx="1282749" cy="61957"/>
            <a:chOff x="11414242" y="6786039"/>
            <a:chExt cx="1282749" cy="6195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414242" y="6786039"/>
              <a:ext cx="1282749" cy="6195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5750506" y="4570510"/>
            <a:ext cx="1282749" cy="61957"/>
            <a:chOff x="15750506" y="4570510"/>
            <a:chExt cx="1282749" cy="61957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16200000">
              <a:off x="15750506" y="4570510"/>
              <a:ext cx="1282749" cy="6195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5750506" y="6233697"/>
            <a:ext cx="1282749" cy="61957"/>
            <a:chOff x="15750506" y="6233697"/>
            <a:chExt cx="1282749" cy="61957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16200000">
              <a:off x="15750506" y="6233697"/>
              <a:ext cx="1282749" cy="61957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 rot="4440000">
            <a:off x="16097779" y="5029003"/>
            <a:ext cx="547310" cy="565291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2517052" y="3688981"/>
            <a:ext cx="4246633" cy="779708"/>
            <a:chOff x="12517052" y="3688981"/>
            <a:chExt cx="4246633" cy="779708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2517052" y="3688981"/>
              <a:ext cx="4246633" cy="779708"/>
              <a:chOff x="12517052" y="3688981"/>
              <a:chExt cx="4246633" cy="779708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2517052" y="3688981"/>
                <a:ext cx="4246633" cy="779708"/>
              </a:xfrm>
              <a:prstGeom prst="rect">
                <a:avLst/>
              </a:prstGeom>
            </p:spPr>
          </p:pic>
        </p:grpSp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650269" y="3837240"/>
              <a:ext cx="2554115" cy="51223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532763" y="6458142"/>
            <a:ext cx="4417425" cy="779708"/>
            <a:chOff x="12532763" y="6458142"/>
            <a:chExt cx="4417425" cy="779708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12532763" y="6458142"/>
              <a:ext cx="4417425" cy="779708"/>
              <a:chOff x="12532763" y="6458142"/>
              <a:chExt cx="4417425" cy="779708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2532763" y="6458142"/>
                <a:ext cx="4417425" cy="779708"/>
              </a:xfrm>
              <a:prstGeom prst="rect">
                <a:avLst/>
              </a:prstGeom>
            </p:spPr>
          </p:pic>
        </p:grpSp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643793" y="6606399"/>
              <a:ext cx="2980525" cy="5027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28177" y="4053319"/>
            <a:ext cx="2823043" cy="1892022"/>
            <a:chOff x="11828177" y="4053319"/>
            <a:chExt cx="2823043" cy="18920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828177" y="4053319"/>
              <a:ext cx="2823043" cy="189202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6052" y="6100576"/>
            <a:ext cx="18998931" cy="4408280"/>
            <a:chOff x="-316052" y="6100576"/>
            <a:chExt cx="18998931" cy="44082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316052" y="6100576"/>
              <a:ext cx="18998931" cy="44082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82810" y="1989523"/>
            <a:ext cx="4945367" cy="3314418"/>
            <a:chOff x="6882810" y="1989523"/>
            <a:chExt cx="4945367" cy="33144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6882810" y="1989523"/>
              <a:ext cx="4945367" cy="3314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9991" y="4276122"/>
            <a:ext cx="2686885" cy="1800768"/>
            <a:chOff x="679991" y="4276122"/>
            <a:chExt cx="2686885" cy="18007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679991" y="4276122"/>
              <a:ext cx="2686885" cy="180076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52216" y="6052202"/>
            <a:ext cx="2385524" cy="2085385"/>
            <a:chOff x="4352216" y="6052202"/>
            <a:chExt cx="2385524" cy="20853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52216" y="6052202"/>
              <a:ext cx="2385524" cy="20853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71068" y="5889883"/>
            <a:ext cx="2641605" cy="2576811"/>
            <a:chOff x="1271068" y="5889883"/>
            <a:chExt cx="2641605" cy="257681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71068" y="5889883"/>
              <a:ext cx="2641605" cy="257681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858652" y="6052202"/>
            <a:ext cx="2385524" cy="2085385"/>
            <a:chOff x="14858652" y="6052202"/>
            <a:chExt cx="2385524" cy="208538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9000000">
              <a:off x="14858652" y="6052202"/>
              <a:ext cx="2385524" cy="208538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630453" y="6052202"/>
            <a:ext cx="2385524" cy="2085385"/>
            <a:chOff x="11630453" y="6052202"/>
            <a:chExt cx="2385524" cy="208538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30453" y="6052202"/>
              <a:ext cx="2385524" cy="208538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11599" y="5292098"/>
            <a:ext cx="3696257" cy="3605594"/>
            <a:chOff x="7311599" y="5292098"/>
            <a:chExt cx="3696257" cy="360559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11599" y="5292098"/>
              <a:ext cx="3696257" cy="3605594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5492" y="511548"/>
            <a:ext cx="1818560" cy="124231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86758" y="1742477"/>
            <a:ext cx="3202624" cy="49522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83858" y="2957697"/>
            <a:ext cx="2648214" cy="49339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0925" y="4805686"/>
            <a:ext cx="1263597" cy="34284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128667" y="4611401"/>
            <a:ext cx="1437492" cy="35236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66508" y="2279599"/>
            <a:ext cx="4655006" cy="163007"/>
            <a:chOff x="866508" y="2279599"/>
            <a:chExt cx="4655006" cy="16300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866508" y="2279599"/>
              <a:ext cx="4655006" cy="16300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195926" y="4077062"/>
            <a:ext cx="2686885" cy="1942493"/>
            <a:chOff x="4195926" y="4077062"/>
            <a:chExt cx="2686885" cy="194249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4195926" y="4077062"/>
              <a:ext cx="2686885" cy="1942493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436877" y="4677734"/>
            <a:ext cx="1438302" cy="40745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918839" y="4047055"/>
            <a:ext cx="2686885" cy="1800768"/>
            <a:chOff x="14918839" y="4047055"/>
            <a:chExt cx="2686885" cy="180076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4918839" y="4047055"/>
              <a:ext cx="2686885" cy="1800768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5158572" y="4568906"/>
            <a:ext cx="1686892" cy="35236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1984915" y="6368367"/>
            <a:ext cx="1676602" cy="1453055"/>
            <a:chOff x="11984915" y="6368367"/>
            <a:chExt cx="1676602" cy="145305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984915" y="6368367"/>
              <a:ext cx="1676602" cy="145305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5065878" y="6602126"/>
            <a:ext cx="1971074" cy="985537"/>
            <a:chOff x="15065878" y="6602126"/>
            <a:chExt cx="1971074" cy="985537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065878" y="6602126"/>
              <a:ext cx="1971074" cy="98553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576972" y="6452224"/>
            <a:ext cx="1993155" cy="1494866"/>
            <a:chOff x="4576972" y="6452224"/>
            <a:chExt cx="1993155" cy="149486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576972" y="6452224"/>
              <a:ext cx="1993155" cy="149486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708004" y="6347744"/>
            <a:ext cx="2280859" cy="1821537"/>
            <a:chOff x="1708004" y="6347744"/>
            <a:chExt cx="2280859" cy="1821537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715421" y="6269447"/>
              <a:ext cx="2060853" cy="855453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708004" y="6731185"/>
              <a:ext cx="1434973" cy="1434973"/>
              <a:chOff x="1708004" y="6731185"/>
              <a:chExt cx="1434973" cy="1434973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708004" y="6731185"/>
                <a:ext cx="1434973" cy="1434973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7878877" y="5295238"/>
            <a:ext cx="3099174" cy="3498951"/>
            <a:chOff x="7878877" y="5295238"/>
            <a:chExt cx="3099174" cy="3498951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7965057" y="5295238"/>
              <a:ext cx="2260361" cy="2260361"/>
              <a:chOff x="7965057" y="5295238"/>
              <a:chExt cx="2260361" cy="2260361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7965057" y="5295238"/>
                <a:ext cx="2260361" cy="2260361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7878877" y="6893665"/>
              <a:ext cx="1254456" cy="1254456"/>
              <a:chOff x="7878877" y="6893665"/>
              <a:chExt cx="1254456" cy="1254456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7878877" y="6893665"/>
                <a:ext cx="1254456" cy="1254456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8625671" y="6441808"/>
              <a:ext cx="2344090" cy="2344090"/>
              <a:chOff x="8625671" y="6441808"/>
              <a:chExt cx="2344090" cy="2344090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8625671" y="6441808"/>
                <a:ext cx="2344090" cy="234409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16625" y="3336458"/>
            <a:ext cx="5713029" cy="5713029"/>
            <a:chOff x="2516625" y="3336458"/>
            <a:chExt cx="5713029" cy="57130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516625" y="3336458"/>
              <a:ext cx="5713029" cy="57130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56060" y="3336458"/>
            <a:ext cx="5713029" cy="5713029"/>
            <a:chOff x="10056060" y="3336458"/>
            <a:chExt cx="5713029" cy="57130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0056060" y="3336458"/>
              <a:ext cx="5713029" cy="57130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65560" y="5839189"/>
            <a:ext cx="4629017" cy="190691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39962" y="4148553"/>
            <a:ext cx="2162199" cy="65918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78932" y="5832874"/>
            <a:ext cx="4669522" cy="190815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0374" y="988651"/>
            <a:ext cx="1818560" cy="124231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39753" y="1144839"/>
            <a:ext cx="1362757" cy="4952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77935" y="2133630"/>
            <a:ext cx="7864922" cy="152788"/>
            <a:chOff x="1277935" y="2133630"/>
            <a:chExt cx="7864922" cy="15278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7935" y="2133630"/>
              <a:ext cx="7864922" cy="15278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090095" y="4100934"/>
            <a:ext cx="3241618" cy="121000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117479" y="4019465"/>
            <a:ext cx="1324011" cy="1324011"/>
            <a:chOff x="3117479" y="4019465"/>
            <a:chExt cx="1324011" cy="132401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117479" y="4019465"/>
              <a:ext cx="1324011" cy="1324011"/>
              <a:chOff x="3117479" y="4019465"/>
              <a:chExt cx="1324011" cy="132401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117479" y="4019465"/>
                <a:ext cx="1324011" cy="132401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481400" y="4286012"/>
              <a:ext cx="679749" cy="776855"/>
              <a:chOff x="3481400" y="4286012"/>
              <a:chExt cx="679749" cy="77685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481400" y="4286012"/>
                <a:ext cx="679749" cy="776855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0613336" y="3990893"/>
            <a:ext cx="1324011" cy="1324011"/>
            <a:chOff x="10613336" y="3990893"/>
            <a:chExt cx="1324011" cy="1324011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0613336" y="3990893"/>
              <a:ext cx="1324011" cy="1324011"/>
              <a:chOff x="10613336" y="3990893"/>
              <a:chExt cx="1324011" cy="1324011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0613336" y="3990893"/>
                <a:ext cx="1324011" cy="132401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861318" y="4200780"/>
              <a:ext cx="866142" cy="866142"/>
              <a:chOff x="10861318" y="4200780"/>
              <a:chExt cx="866142" cy="866142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0861318" y="4200780"/>
                <a:ext cx="866142" cy="86614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749" y="-238559"/>
            <a:ext cx="12426044" cy="11248296"/>
            <a:chOff x="8209749" y="-238559"/>
            <a:chExt cx="12426044" cy="112482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8209749" y="-238559"/>
              <a:ext cx="12426044" cy="1124829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2962" y="635277"/>
            <a:ext cx="3350826" cy="125183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7039" y="1151392"/>
            <a:ext cx="3384014" cy="4952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7220" y="2962201"/>
            <a:ext cx="6248073" cy="118125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77220" y="5818201"/>
            <a:ext cx="6491701" cy="45166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62342" y="2365199"/>
            <a:ext cx="1531214" cy="5359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62342" y="5206332"/>
            <a:ext cx="2880319" cy="61214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77220" y="8073972"/>
            <a:ext cx="7207197" cy="83185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62342" y="7476970"/>
            <a:ext cx="2030557" cy="6121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11510" y="4779191"/>
            <a:ext cx="8416201" cy="140844"/>
            <a:chOff x="9511510" y="4779191"/>
            <a:chExt cx="8416201" cy="1408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11510" y="4779191"/>
              <a:ext cx="8416201" cy="1408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11510" y="7038221"/>
            <a:ext cx="8416201" cy="140844"/>
            <a:chOff x="9511510" y="7038221"/>
            <a:chExt cx="8416201" cy="14084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11510" y="7038221"/>
              <a:ext cx="8416201" cy="1408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36570" y="-216110"/>
            <a:ext cx="491544" cy="1874196"/>
            <a:chOff x="16936570" y="-216110"/>
            <a:chExt cx="491544" cy="187419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936570" y="-216110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4388" y="1718021"/>
            <a:ext cx="7321998" cy="163007"/>
            <a:chOff x="774388" y="1718021"/>
            <a:chExt cx="7321998" cy="16300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4388" y="1718021"/>
              <a:ext cx="7321998" cy="1630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90118" y="2417400"/>
            <a:ext cx="5277134" cy="7160552"/>
            <a:chOff x="1790118" y="2417400"/>
            <a:chExt cx="5277134" cy="716055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90118" y="2417400"/>
              <a:ext cx="5277134" cy="71605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704692" y="2580509"/>
            <a:ext cx="1544786" cy="528264"/>
            <a:chOff x="5704692" y="2580509"/>
            <a:chExt cx="1544786" cy="52826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765048" y="2580509"/>
              <a:ext cx="1425096" cy="135525"/>
              <a:chOff x="5765048" y="2580509"/>
              <a:chExt cx="1425096" cy="13552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765048" y="2580509"/>
                <a:ext cx="1425096" cy="13552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769293" y="2973248"/>
              <a:ext cx="1425096" cy="135525"/>
              <a:chOff x="5769293" y="2973248"/>
              <a:chExt cx="1425096" cy="135525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5769293" y="2973248"/>
                <a:ext cx="1425096" cy="13552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987493" y="2769505"/>
              <a:ext cx="388446" cy="135525"/>
              <a:chOff x="6987493" y="2769505"/>
              <a:chExt cx="388446" cy="13552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6200000">
                <a:off x="6987493" y="2769505"/>
                <a:ext cx="388446" cy="13552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5578232" y="2772067"/>
              <a:ext cx="388446" cy="135525"/>
              <a:chOff x="5578232" y="2772067"/>
              <a:chExt cx="388446" cy="135525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-16200000">
                <a:off x="5578232" y="2772067"/>
                <a:ext cx="388446" cy="135525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3575306" y="8214292"/>
            <a:ext cx="1700014" cy="1105156"/>
            <a:chOff x="3575306" y="8214292"/>
            <a:chExt cx="1700014" cy="1105156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3641727" y="8214292"/>
              <a:ext cx="1568297" cy="149143"/>
              <a:chOff x="3641727" y="8214292"/>
              <a:chExt cx="1568297" cy="149143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3641727" y="8214292"/>
                <a:ext cx="1568297" cy="149143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3646399" y="9170305"/>
              <a:ext cx="1568297" cy="149143"/>
              <a:chOff x="3646399" y="9170305"/>
              <a:chExt cx="1568297" cy="149143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3646399" y="9170305"/>
                <a:ext cx="1568297" cy="149143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4708914" y="8700375"/>
              <a:ext cx="983670" cy="149143"/>
              <a:chOff x="4708914" y="8700375"/>
              <a:chExt cx="983670" cy="149143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6200000">
                <a:off x="4708914" y="8700375"/>
                <a:ext cx="983670" cy="149143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3159453" y="8701784"/>
              <a:ext cx="980851" cy="149143"/>
              <a:chOff x="3159453" y="8701784"/>
              <a:chExt cx="980851" cy="149143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-16200000">
                <a:off x="3159453" y="8701784"/>
                <a:ext cx="980851" cy="149143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1669382" y="2858877"/>
            <a:ext cx="5519062" cy="5504688"/>
            <a:chOff x="1669382" y="2858877"/>
            <a:chExt cx="5519062" cy="5504688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735803" y="2858877"/>
              <a:ext cx="5378069" cy="149143"/>
              <a:chOff x="1735803" y="2858877"/>
              <a:chExt cx="5378069" cy="149143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735803" y="2858877"/>
                <a:ext cx="5378069" cy="149143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725416" y="8214421"/>
              <a:ext cx="5389581" cy="149143"/>
              <a:chOff x="1725416" y="8214421"/>
              <a:chExt cx="5389581" cy="149143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725416" y="8214421"/>
                <a:ext cx="5389581" cy="149143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4426257" y="5540740"/>
              <a:ext cx="5375230" cy="149143"/>
              <a:chOff x="4426257" y="5540740"/>
              <a:chExt cx="5375230" cy="149143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 rot="-16200000">
                <a:off x="4426257" y="5540740"/>
                <a:ext cx="5375230" cy="149143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-935367" y="5535264"/>
              <a:ext cx="5358642" cy="149143"/>
              <a:chOff x="-935367" y="5535264"/>
              <a:chExt cx="5358642" cy="149143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6200000">
                <a:off x="-935367" y="5535264"/>
                <a:ext cx="5358642" cy="149143"/>
              </a:xfrm>
              <a:prstGeom prst="rect">
                <a:avLst/>
              </a:prstGeom>
            </p:spPr>
          </p:pic>
        </p:grpSp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764947" y="2442798"/>
            <a:ext cx="700636" cy="302083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73629" y="2687867"/>
            <a:ext cx="1333807" cy="302083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4313250" y="9249201"/>
            <a:ext cx="944236" cy="3020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46754" y="491217"/>
            <a:ext cx="12426044" cy="10174286"/>
            <a:chOff x="8746754" y="491217"/>
            <a:chExt cx="12426044" cy="1017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8746754" y="491217"/>
              <a:ext cx="12426044" cy="1017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2962" y="635277"/>
            <a:ext cx="3350826" cy="125183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7039" y="1151392"/>
            <a:ext cx="3614328" cy="4952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0103" y="2897829"/>
            <a:ext cx="4177806" cy="188005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0103" y="6020496"/>
            <a:ext cx="4796997" cy="80966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5225" y="2281780"/>
            <a:ext cx="1400443" cy="5359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5225" y="5380056"/>
            <a:ext cx="2792604" cy="66021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0103" y="8095315"/>
            <a:ext cx="3976854" cy="153065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5225" y="7450694"/>
            <a:ext cx="2182881" cy="6602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4393" y="4991009"/>
            <a:ext cx="8416201" cy="140844"/>
            <a:chOff x="774393" y="4991009"/>
            <a:chExt cx="8416201" cy="1408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4393" y="4991009"/>
              <a:ext cx="8416201" cy="1408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4393" y="7088135"/>
            <a:ext cx="8416201" cy="140844"/>
            <a:chOff x="774393" y="7088135"/>
            <a:chExt cx="8416201" cy="14084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4393" y="7088135"/>
              <a:ext cx="8416201" cy="1408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36570" y="-216110"/>
            <a:ext cx="491544" cy="1874196"/>
            <a:chOff x="16936570" y="-216110"/>
            <a:chExt cx="491544" cy="187419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936570" y="-216110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4388" y="1718021"/>
            <a:ext cx="7321998" cy="163007"/>
            <a:chOff x="774388" y="1718021"/>
            <a:chExt cx="7321998" cy="16300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4388" y="1718021"/>
              <a:ext cx="7321998" cy="1630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989837" y="1025975"/>
            <a:ext cx="5555152" cy="3238731"/>
            <a:chOff x="10989837" y="1025975"/>
            <a:chExt cx="5555152" cy="323873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989837" y="1025975"/>
              <a:ext cx="5555152" cy="323873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43216" y="3997091"/>
            <a:ext cx="7156168" cy="3720778"/>
            <a:chOff x="10443216" y="3997091"/>
            <a:chExt cx="7156168" cy="372077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43216" y="3997091"/>
              <a:ext cx="7156168" cy="372077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117685" y="4762353"/>
            <a:ext cx="3855662" cy="5207402"/>
            <a:chOff x="14117685" y="4762353"/>
            <a:chExt cx="3855662" cy="520740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117685" y="4762353"/>
              <a:ext cx="3855662" cy="5207402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5676343" y="1110642"/>
            <a:ext cx="648255" cy="30208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682069" y="7371670"/>
            <a:ext cx="1317588" cy="28723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6762585" y="9667390"/>
            <a:ext cx="1034112" cy="2872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2022-05-27T05:10:20Z</dcterms:created>
  <dcterms:modified xsi:type="dcterms:W3CDTF">2022-05-27T05:10:20Z</dcterms:modified>
</cp:coreProperties>
</file>