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4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8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3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0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3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0C4C-184D-417D-858D-8C8BB135B4A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0BD5-E600-4A8B-BE04-8B5F64DE5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177"/>
            <a:ext cx="12192000" cy="59836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62537" y="1947925"/>
            <a:ext cx="2066925" cy="925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39872" y="5330413"/>
            <a:ext cx="4289590" cy="925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92" y="27136"/>
            <a:ext cx="604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스터디 레포지토리 클릭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0427" y="3429000"/>
            <a:ext cx="17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둘 중 하나 </a:t>
            </a:r>
            <a:endParaRPr lang="en-US" altLang="ko-KR" dirty="0" smtClean="0"/>
          </a:p>
          <a:p>
            <a:r>
              <a:rPr lang="ko-KR" altLang="en-US" dirty="0" smtClean="0"/>
              <a:t>클릭해주세요 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5" idx="1"/>
          </p:cNvCxnSpPr>
          <p:nvPr/>
        </p:nvCxnSpPr>
        <p:spPr>
          <a:xfrm flipV="1">
            <a:off x="2056100" y="2410877"/>
            <a:ext cx="3006437" cy="110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56100" y="4059888"/>
            <a:ext cx="783772" cy="18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2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00"/>
            <a:ext cx="12192000" cy="559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0039" y="2065111"/>
            <a:ext cx="105393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17621" y="2065111"/>
            <a:ext cx="74616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93674" y="1326448"/>
            <a:ext cx="274666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브랜치가 맞는지 확인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0049" y="1326448"/>
            <a:ext cx="209203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</a:t>
            </a:r>
            <a:r>
              <a:rPr lang="ko-KR" altLang="en-US" b="1" dirty="0" smtClean="0"/>
              <a:t>맞는지 확인</a:t>
            </a:r>
            <a:endParaRPr lang="ko-KR" altLang="en-US" b="1" dirty="0"/>
          </a:p>
        </p:txBody>
      </p:sp>
      <p:sp>
        <p:nvSpPr>
          <p:cNvPr id="11" name="아래쪽 화살표 10"/>
          <p:cNvSpPr/>
          <p:nvPr/>
        </p:nvSpPr>
        <p:spPr>
          <a:xfrm>
            <a:off x="4667003" y="1745673"/>
            <a:ext cx="178129" cy="319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554065" y="1745673"/>
            <a:ext cx="225879" cy="319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5320" y="3308152"/>
            <a:ext cx="2030681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과제 내용 간략히 채우기 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 rot="1661086">
            <a:off x="2023287" y="3730945"/>
            <a:ext cx="525430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13071" y="4865708"/>
            <a:ext cx="145027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</p:txBody>
      </p:sp>
      <p:sp>
        <p:nvSpPr>
          <p:cNvPr id="19" name="오른쪽 화살표 18"/>
          <p:cNvSpPr/>
          <p:nvPr/>
        </p:nvSpPr>
        <p:spPr>
          <a:xfrm flipH="1">
            <a:off x="8193974" y="4865708"/>
            <a:ext cx="7125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37123" y="4865708"/>
            <a:ext cx="96190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클릭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과제 올리기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39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67"/>
            <a:ext cx="12192000" cy="5990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7. </a:t>
            </a:r>
            <a:r>
              <a:rPr lang="ko-KR" altLang="en-US" sz="2400" b="1" dirty="0" smtClean="0"/>
              <a:t>완료</a:t>
            </a:r>
            <a:r>
              <a:rPr lang="en-US" altLang="ko-KR" sz="2400" b="1" dirty="0" smtClean="0"/>
              <a:t>!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540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11"/>
            <a:ext cx="12192000" cy="5990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추가로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내가 관리자라면 </a:t>
            </a:r>
            <a:r>
              <a:rPr lang="en-US" altLang="ko-KR" sz="2400" b="1" dirty="0" smtClean="0"/>
              <a:t>Merge </a:t>
            </a:r>
            <a:r>
              <a:rPr lang="ko-KR" altLang="en-US" sz="2400" b="1" dirty="0" smtClean="0"/>
              <a:t>허락하기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36321" y="4285797"/>
            <a:ext cx="131816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</p:txBody>
      </p:sp>
      <p:sp>
        <p:nvSpPr>
          <p:cNvPr id="8" name="오른쪽 화살표 7"/>
          <p:cNvSpPr/>
          <p:nvPr/>
        </p:nvSpPr>
        <p:spPr>
          <a:xfrm rot="10800000" flipH="1">
            <a:off x="1828799" y="4285797"/>
            <a:ext cx="7125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892" y="4285797"/>
            <a:ext cx="96190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클릭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287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추가로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내가 관리자라면 </a:t>
            </a:r>
            <a:r>
              <a:rPr lang="en-US" altLang="ko-KR" sz="2400" b="1" dirty="0" smtClean="0"/>
              <a:t>Merge </a:t>
            </a:r>
            <a:r>
              <a:rPr lang="ko-KR" altLang="en-US" sz="2400" b="1" dirty="0" smtClean="0"/>
              <a:t>허락하기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1"/>
            <a:ext cx="12192000" cy="59276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379" y="926846"/>
            <a:ext cx="280257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</p:txBody>
      </p:sp>
      <p:sp>
        <p:nvSpPr>
          <p:cNvPr id="11" name="오른쪽 화살표 10"/>
          <p:cNvSpPr/>
          <p:nvPr/>
        </p:nvSpPr>
        <p:spPr>
          <a:xfrm flipH="1">
            <a:off x="3111335" y="926846"/>
            <a:ext cx="7125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3860" y="926846"/>
            <a:ext cx="337259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원본 레포지토리 입니다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78239" y="4211609"/>
            <a:ext cx="2802577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15" name="오른쪽 화살표 14"/>
          <p:cNvSpPr/>
          <p:nvPr/>
        </p:nvSpPr>
        <p:spPr>
          <a:xfrm rot="5400000" flipH="1">
            <a:off x="4360717" y="3477386"/>
            <a:ext cx="117862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6956" y="4504745"/>
            <a:ext cx="337259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추가된 것을 알 수 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7" name="오른쪽 화살표 16"/>
          <p:cNvSpPr/>
          <p:nvPr/>
        </p:nvSpPr>
        <p:spPr>
          <a:xfrm rot="5400000" flipH="1">
            <a:off x="9118390" y="5646922"/>
            <a:ext cx="5222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93231" y="6329260"/>
            <a:ext cx="358832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Contributor</a:t>
            </a:r>
            <a:r>
              <a:rPr lang="ko-KR" altLang="en-US" b="1" dirty="0" smtClean="0"/>
              <a:t>가 추가 되었습니다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453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177"/>
            <a:ext cx="12192000" cy="59836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06437" y="1963368"/>
            <a:ext cx="2066925" cy="925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4036" y="4484582"/>
            <a:ext cx="4289590" cy="925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92" y="27136"/>
            <a:ext cx="604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스터디 레포지토리 클릭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0427" y="3429000"/>
            <a:ext cx="17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둘 중 하나 </a:t>
            </a:r>
            <a:endParaRPr lang="en-US" altLang="ko-KR" dirty="0" smtClean="0"/>
          </a:p>
          <a:p>
            <a:r>
              <a:rPr lang="ko-KR" altLang="en-US" dirty="0" smtClean="0"/>
              <a:t>클릭해주세요 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5" idx="1"/>
          </p:cNvCxnSpPr>
          <p:nvPr/>
        </p:nvCxnSpPr>
        <p:spPr>
          <a:xfrm flipV="1">
            <a:off x="2056100" y="2426320"/>
            <a:ext cx="950337" cy="100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6" idx="1"/>
          </p:cNvCxnSpPr>
          <p:nvPr/>
        </p:nvCxnSpPr>
        <p:spPr>
          <a:xfrm>
            <a:off x="2056100" y="4059888"/>
            <a:ext cx="797936" cy="88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93434" y="858963"/>
            <a:ext cx="748145" cy="411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10800" y="1672423"/>
            <a:ext cx="111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클릭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1251870" y="1356990"/>
            <a:ext cx="374073" cy="546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92" y="27136"/>
            <a:ext cx="604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레포지토리 </a:t>
            </a:r>
            <a:r>
              <a:rPr lang="en-US" altLang="ko-KR" sz="2400" b="1" dirty="0" smtClean="0"/>
              <a:t>FORK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75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71" y="3528126"/>
            <a:ext cx="7195336" cy="3138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4071" y="1207160"/>
            <a:ext cx="518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본인의 계정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클릭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sp>
        <p:nvSpPr>
          <p:cNvPr id="8" name="아래쪽 화살표 7"/>
          <p:cNvSpPr/>
          <p:nvPr/>
        </p:nvSpPr>
        <p:spPr>
          <a:xfrm>
            <a:off x="3657600" y="2386940"/>
            <a:ext cx="1531917" cy="3099460"/>
          </a:xfrm>
          <a:prstGeom prst="downArrow">
            <a:avLst/>
          </a:prstGeom>
          <a:solidFill>
            <a:schemeClr val="accent6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92" y="27136"/>
            <a:ext cx="604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레포지토리 </a:t>
            </a:r>
            <a:r>
              <a:rPr lang="en-US" altLang="ko-KR" sz="2400" b="1" dirty="0" smtClean="0"/>
              <a:t>FORK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500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267"/>
            <a:ext cx="12192000" cy="59114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902525"/>
            <a:ext cx="2386940" cy="403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자신의 계정에 레포지토리 생성되었는지 확인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58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브랜치 생성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875"/>
            <a:ext cx="12192000" cy="55562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4001984" y="1389413"/>
            <a:ext cx="1389413" cy="9262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9527" y="647586"/>
            <a:ext cx="6483928" cy="1754326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처음에 자신의 브런치는 존재하지 않습니다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입력 텍스트창에 </a:t>
            </a:r>
            <a:r>
              <a:rPr lang="ko-KR" altLang="en-US" b="1" dirty="0" smtClean="0">
                <a:solidFill>
                  <a:srgbClr val="FF00FF"/>
                </a:solidFill>
              </a:rPr>
              <a:t>본인의 계정이름 </a:t>
            </a:r>
            <a:r>
              <a:rPr lang="ko-KR" altLang="en-US" b="1" dirty="0" smtClean="0"/>
              <a:t>을 입력하면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밑에 </a:t>
            </a:r>
            <a:r>
              <a:rPr lang="en-US" altLang="ko-KR" b="1" dirty="0" smtClean="0"/>
              <a:t>[Create branche </a:t>
            </a:r>
            <a:r>
              <a:rPr lang="ko-KR" altLang="en-US" b="1" dirty="0" smtClean="0"/>
              <a:t>계정이름 </a:t>
            </a:r>
            <a:r>
              <a:rPr lang="en-US" altLang="ko-KR" b="1" dirty="0" smtClean="0"/>
              <a:t>from main]</a:t>
            </a:r>
            <a:r>
              <a:rPr lang="ko-KR" altLang="en-US" b="1" dirty="0" smtClean="0"/>
              <a:t>이 뜹니다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[Create branche </a:t>
            </a:r>
            <a:r>
              <a:rPr lang="ko-KR" altLang="en-US" b="1" dirty="0" smtClean="0"/>
              <a:t>계정이름 </a:t>
            </a:r>
            <a:r>
              <a:rPr lang="en-US" altLang="ko-KR" b="1" dirty="0" smtClean="0"/>
              <a:t>from main] </a:t>
            </a:r>
            <a:r>
              <a:rPr lang="ko-KR" altLang="en-US" b="1" dirty="0" smtClean="0"/>
              <a:t>클릭하면 </a:t>
            </a:r>
            <a:endParaRPr lang="en-US" altLang="ko-KR" b="1" dirty="0" smtClean="0"/>
          </a:p>
          <a:p>
            <a:r>
              <a:rPr lang="ko-KR" altLang="en-US" b="1" dirty="0" smtClean="0"/>
              <a:t>자신의 계정 브랜치가 만들어집니다</a:t>
            </a:r>
            <a:r>
              <a:rPr lang="en-US" altLang="ko-KR" b="1" dirty="0" smtClean="0"/>
              <a:t>.!   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0960" y="2564471"/>
            <a:ext cx="807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클릭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1793174" y="2612571"/>
            <a:ext cx="498764" cy="273133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브랜치 전환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25527" y="2137559"/>
            <a:ext cx="2386940" cy="403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V="1">
            <a:off x="4512467" y="2339439"/>
            <a:ext cx="21255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7994" y="1413475"/>
            <a:ext cx="5379365" cy="40626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본인이 생성한 브랜치가 맞는지 확인</a:t>
            </a:r>
            <a:r>
              <a:rPr lang="en-US" altLang="ko-KR" sz="2400" b="1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처음 브랜치를 생성했을 때는 </a:t>
            </a:r>
            <a:endParaRPr lang="en-US" altLang="ko-KR" dirty="0" smtClean="0"/>
          </a:p>
          <a:p>
            <a:r>
              <a:rPr lang="ko-KR" altLang="en-US" dirty="0" smtClean="0"/>
              <a:t>자신의 브랜치로 바뀝니다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레포지토리를 나갔다 들어오면</a:t>
            </a:r>
            <a:endParaRPr lang="en-US" altLang="ko-KR" b="1" dirty="0" smtClean="0"/>
          </a:p>
          <a:p>
            <a:r>
              <a:rPr lang="en-US" altLang="ko-KR" b="1" dirty="0" smtClean="0"/>
              <a:t>Master </a:t>
            </a:r>
            <a:r>
              <a:rPr lang="ko-KR" altLang="en-US" b="1" dirty="0" smtClean="0"/>
              <a:t>브랜치로 바뀌니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smtClean="0"/>
              <a:t>꼭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00FF"/>
                </a:solidFill>
              </a:rPr>
              <a:t>레포지토리로 들어올 때마다</a:t>
            </a:r>
            <a:endParaRPr lang="en-US" altLang="ko-KR" b="1" dirty="0" smtClean="0">
              <a:solidFill>
                <a:srgbClr val="FF00FF"/>
              </a:solidFill>
            </a:endParaRPr>
          </a:p>
          <a:p>
            <a:r>
              <a:rPr lang="ko-KR" altLang="en-US" b="1" dirty="0" smtClean="0">
                <a:solidFill>
                  <a:srgbClr val="FF00FF"/>
                </a:solidFill>
              </a:rPr>
              <a:t>자신의 브랜치로 바꿔주세요</a:t>
            </a:r>
            <a:endParaRPr lang="en-US" altLang="ko-KR" b="1" dirty="0" smtClean="0">
              <a:solidFill>
                <a:srgbClr val="FF00FF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바꾸는 방법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브랜치의 </a:t>
            </a:r>
            <a:r>
              <a:rPr lang="ko-KR" altLang="en-US" b="1" dirty="0" smtClean="0"/>
              <a:t>드롭박스를 눌러</a:t>
            </a:r>
            <a:endParaRPr lang="en-US" altLang="ko-KR" b="1" dirty="0" smtClean="0"/>
          </a:p>
          <a:p>
            <a:r>
              <a:rPr lang="ko-KR" altLang="en-US" b="1" dirty="0" smtClean="0"/>
              <a:t>자신의 브랜치를 클릭</a:t>
            </a:r>
            <a:r>
              <a:rPr lang="ko-KR" altLang="en-US" dirty="0" smtClean="0"/>
              <a:t>하면 됩니다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497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225"/>
            <a:ext cx="12192000" cy="554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과제 올리기</a:t>
            </a:r>
            <a:endParaRPr lang="ko-KR" altLang="en-US" sz="2400" b="1" dirty="0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2648196" y="3711037"/>
            <a:ext cx="356259" cy="89064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70660" y="4678878"/>
            <a:ext cx="6282046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본인의 과제를 </a:t>
            </a:r>
            <a:r>
              <a:rPr lang="en-US" altLang="ko-KR" b="1" dirty="0" smtClean="0"/>
              <a:t>[Add File]</a:t>
            </a:r>
            <a:r>
              <a:rPr lang="ko-KR" altLang="en-US" dirty="0" smtClean="0"/>
              <a:t>을 통해 생성해서 올려주세요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 올리는 디렉토리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과제에 대한 정확한 양식은 </a:t>
            </a:r>
            <a:endParaRPr lang="en-US" altLang="ko-KR" dirty="0" smtClean="0"/>
          </a:p>
          <a:p>
            <a:r>
              <a:rPr lang="ko-KR" altLang="en-US" dirty="0" smtClean="0"/>
              <a:t>추후에 다시 말씀드리겠습니다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3610099" y="2410691"/>
            <a:ext cx="3372592" cy="1591293"/>
          </a:xfrm>
          <a:prstGeom prst="bentConnector3">
            <a:avLst>
              <a:gd name="adj1" fmla="val 1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10099" y="4001984"/>
            <a:ext cx="0" cy="676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3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225"/>
            <a:ext cx="12192000" cy="554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92" y="27136"/>
            <a:ext cx="81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과제 올리기</a:t>
            </a:r>
            <a:endParaRPr lang="ko-KR" altLang="en-US" sz="2400" b="1" dirty="0"/>
          </a:p>
        </p:txBody>
      </p:sp>
      <p:sp>
        <p:nvSpPr>
          <p:cNvPr id="3" name="오른쪽 화살표 2"/>
          <p:cNvSpPr/>
          <p:nvPr/>
        </p:nvSpPr>
        <p:spPr>
          <a:xfrm rot="10800000">
            <a:off x="7914904" y="1751013"/>
            <a:ext cx="558140" cy="21375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29452" y="1673225"/>
            <a:ext cx="3606140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Compare &amp; pull request </a:t>
            </a:r>
            <a:r>
              <a:rPr lang="ko-KR" altLang="en-US" b="1" dirty="0" smtClean="0"/>
              <a:t>클릭</a:t>
            </a:r>
            <a:r>
              <a:rPr lang="en-US" altLang="ko-KR" b="1" dirty="0" smtClean="0"/>
              <a:t>!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이 버튼을 누르면 </a:t>
            </a:r>
            <a:endParaRPr lang="en-US" altLang="ko-KR" b="1" dirty="0" smtClean="0"/>
          </a:p>
          <a:p>
            <a:r>
              <a:rPr lang="ko-KR" altLang="en-US" b="1" dirty="0" smtClean="0"/>
              <a:t>서로의 코드를 </a:t>
            </a:r>
            <a:endParaRPr lang="en-US" altLang="ko-KR" b="1" dirty="0" smtClean="0"/>
          </a:p>
          <a:p>
            <a:r>
              <a:rPr lang="en-US" altLang="ko-KR" b="1" dirty="0" smtClean="0"/>
              <a:t>Merge </a:t>
            </a:r>
            <a:r>
              <a:rPr lang="ko-KR" altLang="en-US" b="1" dirty="0" smtClean="0"/>
              <a:t>할 수 있습니다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87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228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dcterms:created xsi:type="dcterms:W3CDTF">2021-01-25T01:07:09Z</dcterms:created>
  <dcterms:modified xsi:type="dcterms:W3CDTF">2021-01-25T01:43:54Z</dcterms:modified>
</cp:coreProperties>
</file>