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11879263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092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995312"/>
            <a:ext cx="10097374" cy="4244622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6403623"/>
            <a:ext cx="8909447" cy="294357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3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649111"/>
            <a:ext cx="256146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649111"/>
            <a:ext cx="7535907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7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2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3039537"/>
            <a:ext cx="10245864" cy="5071532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8159048"/>
            <a:ext cx="10245864" cy="2666999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8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3245556"/>
            <a:ext cx="5048687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3245556"/>
            <a:ext cx="5048687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0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649114"/>
            <a:ext cx="1024586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988734"/>
            <a:ext cx="5025484" cy="1464732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4453467"/>
            <a:ext cx="5025484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988734"/>
            <a:ext cx="5050234" cy="1464732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4453467"/>
            <a:ext cx="5050234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812800"/>
            <a:ext cx="3831372" cy="2844800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755425"/>
            <a:ext cx="6013877" cy="8664222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657600"/>
            <a:ext cx="3831372" cy="6776156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812800"/>
            <a:ext cx="3831372" cy="2844800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755425"/>
            <a:ext cx="6013877" cy="8664222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657600"/>
            <a:ext cx="3831372" cy="6776156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3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649114"/>
            <a:ext cx="1024586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3245556"/>
            <a:ext cx="1024586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1300181"/>
            <a:ext cx="26728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A0D8-558A-43F9-BAEB-6BCCCC53F602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1300181"/>
            <a:ext cx="400925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1300181"/>
            <a:ext cx="26728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7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7897" rtl="0" eaLnBrk="1" latinLnBrk="1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1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11351" y="325838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2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APP</a:t>
            </a:r>
            <a:endParaRPr lang="ko-KR" altLang="en-US" sz="225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187" name="직선 연결선 186"/>
          <p:cNvCxnSpPr/>
          <p:nvPr/>
        </p:nvCxnSpPr>
        <p:spPr>
          <a:xfrm flipH="1">
            <a:off x="3240682" y="3306707"/>
            <a:ext cx="2051825" cy="1119241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011351" y="1037476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Router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97844" y="1918209"/>
            <a:ext cx="831414" cy="5213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Main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7853" y="1918209"/>
            <a:ext cx="831414" cy="5213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Movie</a:t>
            </a:r>
            <a:b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List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6668" y="2735531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3112" y="2735531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80970" y="2813035"/>
            <a:ext cx="831414" cy="5213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영화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37853" y="2813035"/>
            <a:ext cx="831414" cy="5213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영화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94735" y="2813035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찜 한 영화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22146" y="1037479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Nav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07212" y="1037474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Footer</a:t>
            </a:r>
            <a:endParaRPr lang="ko-KR" altLang="en-US" sz="135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0" name="직선 연결선 19"/>
          <p:cNvCxnSpPr>
            <a:stCxn id="4" idx="2"/>
            <a:endCxn id="5" idx="0"/>
          </p:cNvCxnSpPr>
          <p:nvPr/>
        </p:nvCxnSpPr>
        <p:spPr>
          <a:xfrm>
            <a:off x="3427058" y="847233"/>
            <a:ext cx="0" cy="19024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1"/>
            <a:endCxn id="5" idx="3"/>
          </p:cNvCxnSpPr>
          <p:nvPr/>
        </p:nvCxnSpPr>
        <p:spPr>
          <a:xfrm flipH="1" flipV="1">
            <a:off x="3842765" y="1298174"/>
            <a:ext cx="979380" cy="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6" idx="1"/>
            <a:endCxn id="15" idx="3"/>
          </p:cNvCxnSpPr>
          <p:nvPr/>
        </p:nvCxnSpPr>
        <p:spPr>
          <a:xfrm flipH="1">
            <a:off x="5653560" y="1298172"/>
            <a:ext cx="253652" cy="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5" idx="2"/>
            <a:endCxn id="6" idx="0"/>
          </p:cNvCxnSpPr>
          <p:nvPr/>
        </p:nvCxnSpPr>
        <p:spPr>
          <a:xfrm rot="5400000">
            <a:off x="2440636" y="931785"/>
            <a:ext cx="359338" cy="1613508"/>
          </a:xfrm>
          <a:prstGeom prst="bentConnector3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" idx="2"/>
            <a:endCxn id="7" idx="0"/>
          </p:cNvCxnSpPr>
          <p:nvPr/>
        </p:nvCxnSpPr>
        <p:spPr>
          <a:xfrm rot="16200000" flipH="1">
            <a:off x="4360640" y="625288"/>
            <a:ext cx="359338" cy="22265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2"/>
            <a:endCxn id="8" idx="0"/>
          </p:cNvCxnSpPr>
          <p:nvPr/>
        </p:nvCxnSpPr>
        <p:spPr>
          <a:xfrm rot="5400000">
            <a:off x="1345001" y="2266980"/>
            <a:ext cx="295926" cy="6411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11" idx="0"/>
          </p:cNvCxnSpPr>
          <p:nvPr/>
        </p:nvCxnSpPr>
        <p:spPr>
          <a:xfrm rot="16200000" flipH="1">
            <a:off x="1993223" y="2259932"/>
            <a:ext cx="295926" cy="6552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2"/>
            <a:endCxn id="12" idx="0"/>
          </p:cNvCxnSpPr>
          <p:nvPr/>
        </p:nvCxnSpPr>
        <p:spPr>
          <a:xfrm rot="5400000">
            <a:off x="4938404" y="2097877"/>
            <a:ext cx="373431" cy="105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" idx="2"/>
            <a:endCxn id="14" idx="0"/>
          </p:cNvCxnSpPr>
          <p:nvPr/>
        </p:nvCxnSpPr>
        <p:spPr>
          <a:xfrm rot="16200000" flipH="1">
            <a:off x="5995287" y="2097877"/>
            <a:ext cx="373431" cy="105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7" idx="2"/>
            <a:endCxn id="13" idx="0"/>
          </p:cNvCxnSpPr>
          <p:nvPr/>
        </p:nvCxnSpPr>
        <p:spPr>
          <a:xfrm>
            <a:off x="5653560" y="2439604"/>
            <a:ext cx="0" cy="37343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392004" y="3663321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953618" y="4330413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79" name="꺾인 연결선 78"/>
          <p:cNvCxnSpPr>
            <a:stCxn id="8" idx="2"/>
            <a:endCxn id="77" idx="0"/>
          </p:cNvCxnSpPr>
          <p:nvPr/>
        </p:nvCxnSpPr>
        <p:spPr>
          <a:xfrm rot="5400000">
            <a:off x="786847" y="3277790"/>
            <a:ext cx="406395" cy="36466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8" idx="2"/>
            <a:endCxn id="78" idx="0"/>
          </p:cNvCxnSpPr>
          <p:nvPr/>
        </p:nvCxnSpPr>
        <p:spPr>
          <a:xfrm rot="16200000" flipH="1">
            <a:off x="734108" y="3695193"/>
            <a:ext cx="1073487" cy="196950"/>
          </a:xfrm>
          <a:prstGeom prst="bentConnector3">
            <a:avLst>
              <a:gd name="adj1" fmla="val 18767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1725479" y="3532971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strike="sngStrik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영화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2359441" y="4330411"/>
            <a:ext cx="943490" cy="645197"/>
            <a:chOff x="2011438" y="4562638"/>
            <a:chExt cx="943490" cy="64519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모서리가 둥근 직사각형 98"/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 영화</a:t>
              </a:r>
            </a:p>
          </p:txBody>
        </p:sp>
      </p:grpSp>
      <p:cxnSp>
        <p:nvCxnSpPr>
          <p:cNvPr id="91" name="꺾인 연결선 90"/>
          <p:cNvCxnSpPr>
            <a:stCxn id="11" idx="2"/>
            <a:endCxn id="90" idx="0"/>
          </p:cNvCxnSpPr>
          <p:nvPr/>
        </p:nvCxnSpPr>
        <p:spPr>
          <a:xfrm rot="16200000" flipH="1">
            <a:off x="2085242" y="3640503"/>
            <a:ext cx="1073485" cy="306329"/>
          </a:xfrm>
          <a:prstGeom prst="bentConnector3">
            <a:avLst>
              <a:gd name="adj1" fmla="val 130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1" idx="2"/>
            <a:endCxn id="89" idx="0"/>
          </p:cNvCxnSpPr>
          <p:nvPr/>
        </p:nvCxnSpPr>
        <p:spPr>
          <a:xfrm rot="5400000">
            <a:off x="2166982" y="3231132"/>
            <a:ext cx="276045" cy="3276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4879498" y="4660770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정보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463320" y="5357055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128" name="꺾인 연결선 127"/>
          <p:cNvCxnSpPr>
            <a:endCxn id="126" idx="0"/>
          </p:cNvCxnSpPr>
          <p:nvPr/>
        </p:nvCxnSpPr>
        <p:spPr>
          <a:xfrm rot="5400000">
            <a:off x="5403790" y="4353646"/>
            <a:ext cx="198541" cy="4157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endCxn id="127" idx="0"/>
          </p:cNvCxnSpPr>
          <p:nvPr/>
        </p:nvCxnSpPr>
        <p:spPr>
          <a:xfrm rot="16200000" flipH="1">
            <a:off x="5347556" y="4825584"/>
            <a:ext cx="894826" cy="168115"/>
          </a:xfrm>
          <a:prstGeom prst="bentConnector3">
            <a:avLst>
              <a:gd name="adj1" fmla="val 1082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5463320" y="6041250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추천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1" name="꺾인 연결선 130"/>
          <p:cNvCxnSpPr>
            <a:endCxn id="130" idx="3"/>
          </p:cNvCxnSpPr>
          <p:nvPr/>
        </p:nvCxnSpPr>
        <p:spPr>
          <a:xfrm rot="16200000" flipH="1">
            <a:off x="5082965" y="5090176"/>
            <a:ext cx="1839719" cy="583822"/>
          </a:xfrm>
          <a:prstGeom prst="bentConnector4">
            <a:avLst>
              <a:gd name="adj1" fmla="val 5223"/>
              <a:gd name="adj2" fmla="val 11566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5239166" y="3793667"/>
            <a:ext cx="943490" cy="645197"/>
            <a:chOff x="2011438" y="4562638"/>
            <a:chExt cx="943490" cy="645197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영화</a:t>
              </a:r>
            </a:p>
          </p:txBody>
        </p:sp>
      </p:grpSp>
      <p:cxnSp>
        <p:nvCxnSpPr>
          <p:cNvPr id="142" name="직선 연결선 141"/>
          <p:cNvCxnSpPr/>
          <p:nvPr/>
        </p:nvCxnSpPr>
        <p:spPr>
          <a:xfrm flipH="1">
            <a:off x="5710911" y="4326090"/>
            <a:ext cx="0" cy="2372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2" idx="2"/>
            <a:endCxn id="136" idx="0"/>
          </p:cNvCxnSpPr>
          <p:nvPr/>
        </p:nvCxnSpPr>
        <p:spPr>
          <a:xfrm rot="16200000" flipH="1">
            <a:off x="4896158" y="3034949"/>
            <a:ext cx="459237" cy="10581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13" idx="2"/>
            <a:endCxn id="136" idx="0"/>
          </p:cNvCxnSpPr>
          <p:nvPr/>
        </p:nvCxnSpPr>
        <p:spPr>
          <a:xfrm rot="16200000" flipH="1">
            <a:off x="5424599" y="3563391"/>
            <a:ext cx="459237" cy="131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14" idx="2"/>
            <a:endCxn id="136" idx="0"/>
          </p:cNvCxnSpPr>
          <p:nvPr/>
        </p:nvCxnSpPr>
        <p:spPr>
          <a:xfrm rot="5400000">
            <a:off x="5953041" y="3036264"/>
            <a:ext cx="459237" cy="10555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818230" y="5316269"/>
            <a:ext cx="3301179" cy="1427902"/>
            <a:chOff x="44000" y="5896824"/>
            <a:chExt cx="3301179" cy="1427902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4000" y="6137758"/>
              <a:ext cx="3301179" cy="118696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81403" y="5896824"/>
              <a:ext cx="831414" cy="521395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컴포넌트</a:t>
              </a:r>
              <a:br>
                <a:rPr lang="en-US" altLang="ko-KR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181403" y="6563617"/>
              <a:ext cx="831414" cy="5213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단일</a:t>
              </a: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235194" y="6544149"/>
              <a:ext cx="831414" cy="5213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최상위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188664" y="6544149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복수</a:t>
              </a:r>
            </a:p>
          </p:txBody>
        </p:sp>
      </p:grpSp>
      <p:cxnSp>
        <p:nvCxnSpPr>
          <p:cNvPr id="62" name="직선 연결선 61"/>
          <p:cNvCxnSpPr/>
          <p:nvPr/>
        </p:nvCxnSpPr>
        <p:spPr>
          <a:xfrm flipH="1" flipV="1">
            <a:off x="2556895" y="3787120"/>
            <a:ext cx="1422495" cy="138256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 flipV="1">
            <a:off x="4266594" y="3961447"/>
            <a:ext cx="955997" cy="92916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387167" y="308240"/>
            <a:ext cx="2472032" cy="27829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22218" rIns="0" bIns="-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Screen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Layout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6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11351" y="325838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2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APP</a:t>
            </a:r>
            <a:endParaRPr lang="ko-KR" altLang="en-US" sz="225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187" name="직선 연결선 186"/>
          <p:cNvCxnSpPr/>
          <p:nvPr/>
        </p:nvCxnSpPr>
        <p:spPr>
          <a:xfrm flipH="1">
            <a:off x="3240682" y="5487932"/>
            <a:ext cx="2051825" cy="1119241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011351" y="1037476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Router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97844" y="1918209"/>
            <a:ext cx="831414" cy="52139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Main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6668" y="2735531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3112" y="2735531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22146" y="1037479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Nav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07212" y="1037474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Footer</a:t>
            </a:r>
            <a:endParaRPr lang="ko-KR" altLang="en-US" sz="135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0" name="직선 연결선 19"/>
          <p:cNvCxnSpPr>
            <a:stCxn id="4" idx="2"/>
            <a:endCxn id="5" idx="0"/>
          </p:cNvCxnSpPr>
          <p:nvPr/>
        </p:nvCxnSpPr>
        <p:spPr>
          <a:xfrm>
            <a:off x="3427058" y="847233"/>
            <a:ext cx="0" cy="19024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1"/>
            <a:endCxn id="5" idx="3"/>
          </p:cNvCxnSpPr>
          <p:nvPr/>
        </p:nvCxnSpPr>
        <p:spPr>
          <a:xfrm flipH="1" flipV="1">
            <a:off x="3842765" y="1298174"/>
            <a:ext cx="979380" cy="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6" idx="1"/>
            <a:endCxn id="15" idx="3"/>
          </p:cNvCxnSpPr>
          <p:nvPr/>
        </p:nvCxnSpPr>
        <p:spPr>
          <a:xfrm flipH="1">
            <a:off x="5653560" y="1298172"/>
            <a:ext cx="253652" cy="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5" idx="2"/>
            <a:endCxn id="6" idx="0"/>
          </p:cNvCxnSpPr>
          <p:nvPr/>
        </p:nvCxnSpPr>
        <p:spPr>
          <a:xfrm rot="5400000">
            <a:off x="2440636" y="931785"/>
            <a:ext cx="359338" cy="1613508"/>
          </a:xfrm>
          <a:prstGeom prst="bentConnector3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" idx="2"/>
            <a:endCxn id="7" idx="0"/>
          </p:cNvCxnSpPr>
          <p:nvPr/>
        </p:nvCxnSpPr>
        <p:spPr>
          <a:xfrm rot="16200000" flipH="1">
            <a:off x="3441151" y="1544777"/>
            <a:ext cx="359338" cy="387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2"/>
            <a:endCxn id="8" idx="0"/>
          </p:cNvCxnSpPr>
          <p:nvPr/>
        </p:nvCxnSpPr>
        <p:spPr>
          <a:xfrm rot="5400000">
            <a:off x="1345001" y="2266980"/>
            <a:ext cx="295926" cy="6411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11" idx="0"/>
          </p:cNvCxnSpPr>
          <p:nvPr/>
        </p:nvCxnSpPr>
        <p:spPr>
          <a:xfrm rot="16200000" flipH="1">
            <a:off x="1993223" y="2259932"/>
            <a:ext cx="295926" cy="6552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398876" y="1918209"/>
            <a:ext cx="831414" cy="1416221"/>
            <a:chOff x="4180971" y="1918209"/>
            <a:chExt cx="831414" cy="141622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180971" y="1918209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b="1" dirty="0">
                  <a:solidFill>
                    <a:schemeClr val="tx1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Movie</a:t>
              </a:r>
              <a:endParaRPr lang="ko-KR" altLang="en-US" sz="157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180971" y="2813035"/>
              <a:ext cx="831414" cy="521395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영화</a:t>
              </a:r>
            </a:p>
          </p:txBody>
        </p:sp>
        <p:cxnSp>
          <p:nvCxnSpPr>
            <p:cNvPr id="52" name="직선 연결선 51"/>
            <p:cNvCxnSpPr>
              <a:stCxn id="7" idx="2"/>
              <a:endCxn id="13" idx="0"/>
            </p:cNvCxnSpPr>
            <p:nvPr/>
          </p:nvCxnSpPr>
          <p:spPr>
            <a:xfrm>
              <a:off x="4596678" y="2439604"/>
              <a:ext cx="0" cy="37343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모서리가 둥근 직사각형 76"/>
          <p:cNvSpPr/>
          <p:nvPr/>
        </p:nvSpPr>
        <p:spPr>
          <a:xfrm>
            <a:off x="392004" y="4414308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953618" y="5081400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79" name="꺾인 연결선 78"/>
          <p:cNvCxnSpPr>
            <a:endCxn id="77" idx="0"/>
          </p:cNvCxnSpPr>
          <p:nvPr/>
        </p:nvCxnSpPr>
        <p:spPr>
          <a:xfrm rot="5400000">
            <a:off x="786847" y="4028777"/>
            <a:ext cx="406395" cy="36466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endCxn id="78" idx="0"/>
          </p:cNvCxnSpPr>
          <p:nvPr/>
        </p:nvCxnSpPr>
        <p:spPr>
          <a:xfrm rot="16200000" flipH="1">
            <a:off x="734108" y="4446180"/>
            <a:ext cx="1073487" cy="196950"/>
          </a:xfrm>
          <a:prstGeom prst="bentConnector3">
            <a:avLst>
              <a:gd name="adj1" fmla="val 18767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1725479" y="5714196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strike="sngStrik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영화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2359441" y="6511636"/>
            <a:ext cx="943490" cy="645197"/>
            <a:chOff x="2011438" y="4562638"/>
            <a:chExt cx="943490" cy="64519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모서리가 둥근 직사각형 98"/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 영화</a:t>
              </a:r>
            </a:p>
          </p:txBody>
        </p:sp>
      </p:grpSp>
      <p:cxnSp>
        <p:nvCxnSpPr>
          <p:cNvPr id="91" name="꺾인 연결선 90"/>
          <p:cNvCxnSpPr>
            <a:endCxn id="90" idx="0"/>
          </p:cNvCxnSpPr>
          <p:nvPr/>
        </p:nvCxnSpPr>
        <p:spPr>
          <a:xfrm rot="16200000" flipH="1">
            <a:off x="2085242" y="5821728"/>
            <a:ext cx="1073485" cy="306329"/>
          </a:xfrm>
          <a:prstGeom prst="bentConnector3">
            <a:avLst>
              <a:gd name="adj1" fmla="val 130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endCxn id="89" idx="0"/>
          </p:cNvCxnSpPr>
          <p:nvPr/>
        </p:nvCxnSpPr>
        <p:spPr>
          <a:xfrm rot="5400000">
            <a:off x="2166982" y="5412357"/>
            <a:ext cx="276045" cy="3276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4879498" y="6841995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정보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463320" y="7538280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128" name="꺾인 연결선 127"/>
          <p:cNvCxnSpPr>
            <a:endCxn id="126" idx="0"/>
          </p:cNvCxnSpPr>
          <p:nvPr/>
        </p:nvCxnSpPr>
        <p:spPr>
          <a:xfrm rot="5400000">
            <a:off x="5403790" y="6534871"/>
            <a:ext cx="198541" cy="4157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endCxn id="127" idx="0"/>
          </p:cNvCxnSpPr>
          <p:nvPr/>
        </p:nvCxnSpPr>
        <p:spPr>
          <a:xfrm rot="16200000" flipH="1">
            <a:off x="5347556" y="7006809"/>
            <a:ext cx="894826" cy="168115"/>
          </a:xfrm>
          <a:prstGeom prst="bentConnector3">
            <a:avLst>
              <a:gd name="adj1" fmla="val 1082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5463320" y="8222475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추천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1" name="꺾인 연결선 130"/>
          <p:cNvCxnSpPr>
            <a:endCxn id="130" idx="3"/>
          </p:cNvCxnSpPr>
          <p:nvPr/>
        </p:nvCxnSpPr>
        <p:spPr>
          <a:xfrm rot="16200000" flipH="1">
            <a:off x="5082965" y="7271401"/>
            <a:ext cx="1839719" cy="583822"/>
          </a:xfrm>
          <a:prstGeom prst="bentConnector4">
            <a:avLst>
              <a:gd name="adj1" fmla="val 5223"/>
              <a:gd name="adj2" fmla="val 11566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5239166" y="5974892"/>
            <a:ext cx="943490" cy="645197"/>
            <a:chOff x="2011438" y="4562638"/>
            <a:chExt cx="943490" cy="645197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영화</a:t>
              </a:r>
            </a:p>
          </p:txBody>
        </p:sp>
      </p:grpSp>
      <p:cxnSp>
        <p:nvCxnSpPr>
          <p:cNvPr id="142" name="직선 연결선 141"/>
          <p:cNvCxnSpPr/>
          <p:nvPr/>
        </p:nvCxnSpPr>
        <p:spPr>
          <a:xfrm flipH="1">
            <a:off x="5710911" y="6507315"/>
            <a:ext cx="0" cy="2372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endCxn id="136" idx="0"/>
          </p:cNvCxnSpPr>
          <p:nvPr/>
        </p:nvCxnSpPr>
        <p:spPr>
          <a:xfrm rot="16200000" flipH="1">
            <a:off x="4896158" y="5216174"/>
            <a:ext cx="459237" cy="10581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endCxn id="136" idx="0"/>
          </p:cNvCxnSpPr>
          <p:nvPr/>
        </p:nvCxnSpPr>
        <p:spPr>
          <a:xfrm rot="16200000" flipH="1">
            <a:off x="5424599" y="5744616"/>
            <a:ext cx="459237" cy="131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endCxn id="136" idx="0"/>
          </p:cNvCxnSpPr>
          <p:nvPr/>
        </p:nvCxnSpPr>
        <p:spPr>
          <a:xfrm rot="5400000">
            <a:off x="5953041" y="5217489"/>
            <a:ext cx="459237" cy="10555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818230" y="7497494"/>
            <a:ext cx="3301179" cy="1427902"/>
            <a:chOff x="44000" y="5896824"/>
            <a:chExt cx="3301179" cy="1427902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4000" y="6137758"/>
              <a:ext cx="3301179" cy="118696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81403" y="5896824"/>
              <a:ext cx="831414" cy="521395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컴포넌트</a:t>
              </a:r>
              <a:br>
                <a:rPr lang="en-US" altLang="ko-KR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181403" y="6563617"/>
              <a:ext cx="831414" cy="5213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단일</a:t>
              </a: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235194" y="6544149"/>
              <a:ext cx="831414" cy="5213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최상위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188664" y="6544149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복수</a:t>
              </a:r>
            </a:p>
          </p:txBody>
        </p:sp>
      </p:grpSp>
      <p:cxnSp>
        <p:nvCxnSpPr>
          <p:cNvPr id="62" name="직선 연결선 61"/>
          <p:cNvCxnSpPr/>
          <p:nvPr/>
        </p:nvCxnSpPr>
        <p:spPr>
          <a:xfrm flipH="1" flipV="1">
            <a:off x="2556895" y="5968345"/>
            <a:ext cx="1422495" cy="138256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 flipV="1">
            <a:off x="4266594" y="6142672"/>
            <a:ext cx="955997" cy="92916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57143" y="89452"/>
            <a:ext cx="4622120" cy="27829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22218" rIns="0" bIns="-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컴포넌트 상세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351617" y="1918209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Profile</a:t>
            </a:r>
            <a:endParaRPr lang="ko-KR" altLang="en-US" sz="120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51617" y="2813035"/>
            <a:ext cx="831414" cy="5213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쓴 리뷰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8408499" y="2813035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찜 한 영화</a:t>
            </a:r>
          </a:p>
        </p:txBody>
      </p:sp>
      <p:cxnSp>
        <p:nvCxnSpPr>
          <p:cNvPr id="67" name="꺾인 연결선 66"/>
          <p:cNvCxnSpPr>
            <a:stCxn id="60" idx="2"/>
            <a:endCxn id="64" idx="0"/>
          </p:cNvCxnSpPr>
          <p:nvPr/>
        </p:nvCxnSpPr>
        <p:spPr>
          <a:xfrm rot="16200000" flipH="1">
            <a:off x="8109051" y="2097877"/>
            <a:ext cx="373431" cy="105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0" idx="2"/>
            <a:endCxn id="63" idx="0"/>
          </p:cNvCxnSpPr>
          <p:nvPr/>
        </p:nvCxnSpPr>
        <p:spPr>
          <a:xfrm>
            <a:off x="7767324" y="2439604"/>
            <a:ext cx="0" cy="37343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9655621" y="1918209"/>
            <a:ext cx="831414" cy="5213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Modal</a:t>
            </a:r>
            <a:b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Form</a:t>
            </a:r>
            <a:endParaRPr lang="ko-KR" altLang="en-US" sz="120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655621" y="2813035"/>
            <a:ext cx="831414" cy="5213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Modal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Butten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712503" y="2813035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Modal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Dialog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꺾인 연결선 75"/>
          <p:cNvCxnSpPr>
            <a:stCxn id="69" idx="2"/>
            <a:endCxn id="74" idx="0"/>
          </p:cNvCxnSpPr>
          <p:nvPr/>
        </p:nvCxnSpPr>
        <p:spPr>
          <a:xfrm rot="16200000" flipH="1">
            <a:off x="10413055" y="2097877"/>
            <a:ext cx="373431" cy="105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9" idx="2"/>
            <a:endCxn id="73" idx="0"/>
          </p:cNvCxnSpPr>
          <p:nvPr/>
        </p:nvCxnSpPr>
        <p:spPr>
          <a:xfrm>
            <a:off x="10071328" y="2439604"/>
            <a:ext cx="0" cy="37343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" idx="2"/>
            <a:endCxn id="60" idx="0"/>
          </p:cNvCxnSpPr>
          <p:nvPr/>
        </p:nvCxnSpPr>
        <p:spPr>
          <a:xfrm rot="16200000" flipH="1">
            <a:off x="5417522" y="-431593"/>
            <a:ext cx="359338" cy="43402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" idx="2"/>
            <a:endCxn id="69" idx="0"/>
          </p:cNvCxnSpPr>
          <p:nvPr/>
        </p:nvCxnSpPr>
        <p:spPr>
          <a:xfrm rot="16200000" flipH="1">
            <a:off x="6569524" y="-1583595"/>
            <a:ext cx="359338" cy="66442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756668" y="3497860"/>
            <a:ext cx="831414" cy="5213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Modal</a:t>
            </a:r>
            <a:b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Form</a:t>
            </a:r>
            <a:endParaRPr lang="ko-KR" altLang="en-US" sz="120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407469" y="2813035"/>
            <a:ext cx="831414" cy="5213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팔로우</a:t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25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팔로워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/>
          <p:cNvCxnSpPr>
            <a:endCxn id="84" idx="0"/>
          </p:cNvCxnSpPr>
          <p:nvPr/>
        </p:nvCxnSpPr>
        <p:spPr>
          <a:xfrm>
            <a:off x="1160908" y="3256926"/>
            <a:ext cx="0" cy="240934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60" idx="2"/>
            <a:endCxn id="86" idx="0"/>
          </p:cNvCxnSpPr>
          <p:nvPr/>
        </p:nvCxnSpPr>
        <p:spPr>
          <a:xfrm rot="5400000">
            <a:off x="7108535" y="2154245"/>
            <a:ext cx="373431" cy="9441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101</Words>
  <Application>Microsoft Office PowerPoint</Application>
  <PresentationFormat>사용자 지정</PresentationFormat>
  <Paragraphs>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Arial Unicode MS</vt:lpstr>
      <vt:lpstr>HY궁서B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김수찬</cp:lastModifiedBy>
  <cp:revision>7</cp:revision>
  <dcterms:created xsi:type="dcterms:W3CDTF">2023-05-17T03:50:06Z</dcterms:created>
  <dcterms:modified xsi:type="dcterms:W3CDTF">2023-05-25T15:44:46Z</dcterms:modified>
</cp:coreProperties>
</file>