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59" r:id="rId3"/>
  </p:sldIdLst>
  <p:sldSz cx="11879263" cy="12192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100" d="100"/>
          <a:sy n="100" d="100"/>
        </p:scale>
        <p:origin x="360" y="-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0945" y="1995312"/>
            <a:ext cx="10097374" cy="4244622"/>
          </a:xfrm>
        </p:spPr>
        <p:txBody>
          <a:bodyPr anchor="b"/>
          <a:lstStyle>
            <a:lvl1pPr algn="ctr">
              <a:defRPr sz="7795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4908" y="6403623"/>
            <a:ext cx="8909447" cy="2943577"/>
          </a:xfrm>
        </p:spPr>
        <p:txBody>
          <a:bodyPr/>
          <a:lstStyle>
            <a:lvl1pPr marL="0" indent="0" algn="ctr">
              <a:buNone/>
              <a:defRPr sz="3118"/>
            </a:lvl1pPr>
            <a:lvl2pPr marL="593949" indent="0" algn="ctr">
              <a:buNone/>
              <a:defRPr sz="2598"/>
            </a:lvl2pPr>
            <a:lvl3pPr marL="1187897" indent="0" algn="ctr">
              <a:buNone/>
              <a:defRPr sz="2338"/>
            </a:lvl3pPr>
            <a:lvl4pPr marL="1781846" indent="0" algn="ctr">
              <a:buNone/>
              <a:defRPr sz="2079"/>
            </a:lvl4pPr>
            <a:lvl5pPr marL="2375794" indent="0" algn="ctr">
              <a:buNone/>
              <a:defRPr sz="2079"/>
            </a:lvl5pPr>
            <a:lvl6pPr marL="2969743" indent="0" algn="ctr">
              <a:buNone/>
              <a:defRPr sz="2079"/>
            </a:lvl6pPr>
            <a:lvl7pPr marL="3563691" indent="0" algn="ctr">
              <a:buNone/>
              <a:defRPr sz="2079"/>
            </a:lvl7pPr>
            <a:lvl8pPr marL="4157640" indent="0" algn="ctr">
              <a:buNone/>
              <a:defRPr sz="2079"/>
            </a:lvl8pPr>
            <a:lvl9pPr marL="4751588" indent="0" algn="ctr">
              <a:buNone/>
              <a:defRPr sz="2079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2A0D8-558A-43F9-BAEB-6BCCCC53F602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ECB6-6D24-41C6-B7B1-5845902D8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333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2A0D8-558A-43F9-BAEB-6BCCCC53F602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ECB6-6D24-41C6-B7B1-5845902D8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718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01098" y="649111"/>
            <a:ext cx="2561466" cy="10332156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6700" y="649111"/>
            <a:ext cx="7535907" cy="10332156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2A0D8-558A-43F9-BAEB-6BCCCC53F602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ECB6-6D24-41C6-B7B1-5845902D8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4573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2A0D8-558A-43F9-BAEB-6BCCCC53F602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ECB6-6D24-41C6-B7B1-5845902D8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326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513" y="3039537"/>
            <a:ext cx="10245864" cy="5071532"/>
          </a:xfrm>
        </p:spPr>
        <p:txBody>
          <a:bodyPr anchor="b"/>
          <a:lstStyle>
            <a:lvl1pPr>
              <a:defRPr sz="7795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513" y="8159048"/>
            <a:ext cx="10245864" cy="2666999"/>
          </a:xfrm>
        </p:spPr>
        <p:txBody>
          <a:bodyPr/>
          <a:lstStyle>
            <a:lvl1pPr marL="0" indent="0">
              <a:buNone/>
              <a:defRPr sz="3118">
                <a:solidFill>
                  <a:schemeClr val="tx1"/>
                </a:solidFill>
              </a:defRPr>
            </a:lvl1pPr>
            <a:lvl2pPr marL="593949" indent="0">
              <a:buNone/>
              <a:defRPr sz="2598">
                <a:solidFill>
                  <a:schemeClr val="tx1">
                    <a:tint val="75000"/>
                  </a:schemeClr>
                </a:solidFill>
              </a:defRPr>
            </a:lvl2pPr>
            <a:lvl3pPr marL="1187897" indent="0">
              <a:buNone/>
              <a:defRPr sz="2338">
                <a:solidFill>
                  <a:schemeClr val="tx1">
                    <a:tint val="75000"/>
                  </a:schemeClr>
                </a:solidFill>
              </a:defRPr>
            </a:lvl3pPr>
            <a:lvl4pPr marL="1781846" indent="0">
              <a:buNone/>
              <a:defRPr sz="2079">
                <a:solidFill>
                  <a:schemeClr val="tx1">
                    <a:tint val="75000"/>
                  </a:schemeClr>
                </a:solidFill>
              </a:defRPr>
            </a:lvl4pPr>
            <a:lvl5pPr marL="2375794" indent="0">
              <a:buNone/>
              <a:defRPr sz="2079">
                <a:solidFill>
                  <a:schemeClr val="tx1">
                    <a:tint val="75000"/>
                  </a:schemeClr>
                </a:solidFill>
              </a:defRPr>
            </a:lvl5pPr>
            <a:lvl6pPr marL="2969743" indent="0">
              <a:buNone/>
              <a:defRPr sz="2079">
                <a:solidFill>
                  <a:schemeClr val="tx1">
                    <a:tint val="75000"/>
                  </a:schemeClr>
                </a:solidFill>
              </a:defRPr>
            </a:lvl6pPr>
            <a:lvl7pPr marL="3563691" indent="0">
              <a:buNone/>
              <a:defRPr sz="2079">
                <a:solidFill>
                  <a:schemeClr val="tx1">
                    <a:tint val="75000"/>
                  </a:schemeClr>
                </a:solidFill>
              </a:defRPr>
            </a:lvl7pPr>
            <a:lvl8pPr marL="4157640" indent="0">
              <a:buNone/>
              <a:defRPr sz="2079">
                <a:solidFill>
                  <a:schemeClr val="tx1">
                    <a:tint val="75000"/>
                  </a:schemeClr>
                </a:solidFill>
              </a:defRPr>
            </a:lvl8pPr>
            <a:lvl9pPr marL="4751588" indent="0">
              <a:buNone/>
              <a:defRPr sz="207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2A0D8-558A-43F9-BAEB-6BCCCC53F602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ECB6-6D24-41C6-B7B1-5845902D8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7580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6699" y="3245556"/>
            <a:ext cx="5048687" cy="773571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3877" y="3245556"/>
            <a:ext cx="5048687" cy="773571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2A0D8-558A-43F9-BAEB-6BCCCC53F602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ECB6-6D24-41C6-B7B1-5845902D8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403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247" y="649114"/>
            <a:ext cx="10245864" cy="235655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248" y="2988734"/>
            <a:ext cx="5025484" cy="1464732"/>
          </a:xfrm>
        </p:spPr>
        <p:txBody>
          <a:bodyPr anchor="b"/>
          <a:lstStyle>
            <a:lvl1pPr marL="0" indent="0">
              <a:buNone/>
              <a:defRPr sz="3118" b="1"/>
            </a:lvl1pPr>
            <a:lvl2pPr marL="593949" indent="0">
              <a:buNone/>
              <a:defRPr sz="2598" b="1"/>
            </a:lvl2pPr>
            <a:lvl3pPr marL="1187897" indent="0">
              <a:buNone/>
              <a:defRPr sz="2338" b="1"/>
            </a:lvl3pPr>
            <a:lvl4pPr marL="1781846" indent="0">
              <a:buNone/>
              <a:defRPr sz="2079" b="1"/>
            </a:lvl4pPr>
            <a:lvl5pPr marL="2375794" indent="0">
              <a:buNone/>
              <a:defRPr sz="2079" b="1"/>
            </a:lvl5pPr>
            <a:lvl6pPr marL="2969743" indent="0">
              <a:buNone/>
              <a:defRPr sz="2079" b="1"/>
            </a:lvl6pPr>
            <a:lvl7pPr marL="3563691" indent="0">
              <a:buNone/>
              <a:defRPr sz="2079" b="1"/>
            </a:lvl7pPr>
            <a:lvl8pPr marL="4157640" indent="0">
              <a:buNone/>
              <a:defRPr sz="2079" b="1"/>
            </a:lvl8pPr>
            <a:lvl9pPr marL="4751588" indent="0">
              <a:buNone/>
              <a:defRPr sz="2079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248" y="4453467"/>
            <a:ext cx="5025484" cy="655037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13878" y="2988734"/>
            <a:ext cx="5050234" cy="1464732"/>
          </a:xfrm>
        </p:spPr>
        <p:txBody>
          <a:bodyPr anchor="b"/>
          <a:lstStyle>
            <a:lvl1pPr marL="0" indent="0">
              <a:buNone/>
              <a:defRPr sz="3118" b="1"/>
            </a:lvl1pPr>
            <a:lvl2pPr marL="593949" indent="0">
              <a:buNone/>
              <a:defRPr sz="2598" b="1"/>
            </a:lvl2pPr>
            <a:lvl3pPr marL="1187897" indent="0">
              <a:buNone/>
              <a:defRPr sz="2338" b="1"/>
            </a:lvl3pPr>
            <a:lvl4pPr marL="1781846" indent="0">
              <a:buNone/>
              <a:defRPr sz="2079" b="1"/>
            </a:lvl4pPr>
            <a:lvl5pPr marL="2375794" indent="0">
              <a:buNone/>
              <a:defRPr sz="2079" b="1"/>
            </a:lvl5pPr>
            <a:lvl6pPr marL="2969743" indent="0">
              <a:buNone/>
              <a:defRPr sz="2079" b="1"/>
            </a:lvl6pPr>
            <a:lvl7pPr marL="3563691" indent="0">
              <a:buNone/>
              <a:defRPr sz="2079" b="1"/>
            </a:lvl7pPr>
            <a:lvl8pPr marL="4157640" indent="0">
              <a:buNone/>
              <a:defRPr sz="2079" b="1"/>
            </a:lvl8pPr>
            <a:lvl9pPr marL="4751588" indent="0">
              <a:buNone/>
              <a:defRPr sz="2079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13878" y="4453467"/>
            <a:ext cx="5050234" cy="655037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2A0D8-558A-43F9-BAEB-6BCCCC53F602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ECB6-6D24-41C6-B7B1-5845902D8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617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2A0D8-558A-43F9-BAEB-6BCCCC53F602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ECB6-6D24-41C6-B7B1-5845902D8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90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2A0D8-558A-43F9-BAEB-6BCCCC53F602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ECB6-6D24-41C6-B7B1-5845902D8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46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246" y="812800"/>
            <a:ext cx="3831372" cy="2844800"/>
          </a:xfrm>
        </p:spPr>
        <p:txBody>
          <a:bodyPr anchor="b"/>
          <a:lstStyle>
            <a:lvl1pPr>
              <a:defRPr sz="4157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0234" y="1755425"/>
            <a:ext cx="6013877" cy="8664222"/>
          </a:xfrm>
        </p:spPr>
        <p:txBody>
          <a:bodyPr/>
          <a:lstStyle>
            <a:lvl1pPr>
              <a:defRPr sz="4157"/>
            </a:lvl1pPr>
            <a:lvl2pPr>
              <a:defRPr sz="3637"/>
            </a:lvl2pPr>
            <a:lvl3pPr>
              <a:defRPr sz="3118"/>
            </a:lvl3pPr>
            <a:lvl4pPr>
              <a:defRPr sz="2598"/>
            </a:lvl4pPr>
            <a:lvl5pPr>
              <a:defRPr sz="2598"/>
            </a:lvl5pPr>
            <a:lvl6pPr>
              <a:defRPr sz="2598"/>
            </a:lvl6pPr>
            <a:lvl7pPr>
              <a:defRPr sz="2598"/>
            </a:lvl7pPr>
            <a:lvl8pPr>
              <a:defRPr sz="2598"/>
            </a:lvl8pPr>
            <a:lvl9pPr>
              <a:defRPr sz="2598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246" y="3657600"/>
            <a:ext cx="3831372" cy="6776156"/>
          </a:xfrm>
        </p:spPr>
        <p:txBody>
          <a:bodyPr/>
          <a:lstStyle>
            <a:lvl1pPr marL="0" indent="0">
              <a:buNone/>
              <a:defRPr sz="2079"/>
            </a:lvl1pPr>
            <a:lvl2pPr marL="593949" indent="0">
              <a:buNone/>
              <a:defRPr sz="1819"/>
            </a:lvl2pPr>
            <a:lvl3pPr marL="1187897" indent="0">
              <a:buNone/>
              <a:defRPr sz="1559"/>
            </a:lvl3pPr>
            <a:lvl4pPr marL="1781846" indent="0">
              <a:buNone/>
              <a:defRPr sz="1299"/>
            </a:lvl4pPr>
            <a:lvl5pPr marL="2375794" indent="0">
              <a:buNone/>
              <a:defRPr sz="1299"/>
            </a:lvl5pPr>
            <a:lvl6pPr marL="2969743" indent="0">
              <a:buNone/>
              <a:defRPr sz="1299"/>
            </a:lvl6pPr>
            <a:lvl7pPr marL="3563691" indent="0">
              <a:buNone/>
              <a:defRPr sz="1299"/>
            </a:lvl7pPr>
            <a:lvl8pPr marL="4157640" indent="0">
              <a:buNone/>
              <a:defRPr sz="1299"/>
            </a:lvl8pPr>
            <a:lvl9pPr marL="4751588" indent="0">
              <a:buNone/>
              <a:defRPr sz="1299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2A0D8-558A-43F9-BAEB-6BCCCC53F602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ECB6-6D24-41C6-B7B1-5845902D8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0524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246" y="812800"/>
            <a:ext cx="3831372" cy="2844800"/>
          </a:xfrm>
        </p:spPr>
        <p:txBody>
          <a:bodyPr anchor="b"/>
          <a:lstStyle>
            <a:lvl1pPr>
              <a:defRPr sz="4157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50234" y="1755425"/>
            <a:ext cx="6013877" cy="8664222"/>
          </a:xfrm>
        </p:spPr>
        <p:txBody>
          <a:bodyPr anchor="t"/>
          <a:lstStyle>
            <a:lvl1pPr marL="0" indent="0">
              <a:buNone/>
              <a:defRPr sz="4157"/>
            </a:lvl1pPr>
            <a:lvl2pPr marL="593949" indent="0">
              <a:buNone/>
              <a:defRPr sz="3637"/>
            </a:lvl2pPr>
            <a:lvl3pPr marL="1187897" indent="0">
              <a:buNone/>
              <a:defRPr sz="3118"/>
            </a:lvl3pPr>
            <a:lvl4pPr marL="1781846" indent="0">
              <a:buNone/>
              <a:defRPr sz="2598"/>
            </a:lvl4pPr>
            <a:lvl5pPr marL="2375794" indent="0">
              <a:buNone/>
              <a:defRPr sz="2598"/>
            </a:lvl5pPr>
            <a:lvl6pPr marL="2969743" indent="0">
              <a:buNone/>
              <a:defRPr sz="2598"/>
            </a:lvl6pPr>
            <a:lvl7pPr marL="3563691" indent="0">
              <a:buNone/>
              <a:defRPr sz="2598"/>
            </a:lvl7pPr>
            <a:lvl8pPr marL="4157640" indent="0">
              <a:buNone/>
              <a:defRPr sz="2598"/>
            </a:lvl8pPr>
            <a:lvl9pPr marL="4751588" indent="0">
              <a:buNone/>
              <a:defRPr sz="2598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246" y="3657600"/>
            <a:ext cx="3831372" cy="6776156"/>
          </a:xfrm>
        </p:spPr>
        <p:txBody>
          <a:bodyPr/>
          <a:lstStyle>
            <a:lvl1pPr marL="0" indent="0">
              <a:buNone/>
              <a:defRPr sz="2079"/>
            </a:lvl1pPr>
            <a:lvl2pPr marL="593949" indent="0">
              <a:buNone/>
              <a:defRPr sz="1819"/>
            </a:lvl2pPr>
            <a:lvl3pPr marL="1187897" indent="0">
              <a:buNone/>
              <a:defRPr sz="1559"/>
            </a:lvl3pPr>
            <a:lvl4pPr marL="1781846" indent="0">
              <a:buNone/>
              <a:defRPr sz="1299"/>
            </a:lvl4pPr>
            <a:lvl5pPr marL="2375794" indent="0">
              <a:buNone/>
              <a:defRPr sz="1299"/>
            </a:lvl5pPr>
            <a:lvl6pPr marL="2969743" indent="0">
              <a:buNone/>
              <a:defRPr sz="1299"/>
            </a:lvl6pPr>
            <a:lvl7pPr marL="3563691" indent="0">
              <a:buNone/>
              <a:defRPr sz="1299"/>
            </a:lvl7pPr>
            <a:lvl8pPr marL="4157640" indent="0">
              <a:buNone/>
              <a:defRPr sz="1299"/>
            </a:lvl8pPr>
            <a:lvl9pPr marL="4751588" indent="0">
              <a:buNone/>
              <a:defRPr sz="1299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2A0D8-558A-43F9-BAEB-6BCCCC53F602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ECB6-6D24-41C6-B7B1-5845902D8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038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6700" y="649114"/>
            <a:ext cx="10245864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6700" y="3245556"/>
            <a:ext cx="10245864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6699" y="11300181"/>
            <a:ext cx="2672834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2A0D8-558A-43F9-BAEB-6BCCCC53F602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35006" y="11300181"/>
            <a:ext cx="400925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9730" y="11300181"/>
            <a:ext cx="2672834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FECB6-6D24-41C6-B7B1-5845902D8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0473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187897" rtl="0" eaLnBrk="1" latinLnBrk="1" hangingPunct="1">
        <a:lnSpc>
          <a:spcPct val="90000"/>
        </a:lnSpc>
        <a:spcBef>
          <a:spcPct val="0"/>
        </a:spcBef>
        <a:buNone/>
        <a:defRPr sz="57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974" indent="-296974" algn="l" defTabSz="1187897" rtl="0" eaLnBrk="1" latinLnBrk="1" hangingPunct="1">
        <a:lnSpc>
          <a:spcPct val="90000"/>
        </a:lnSpc>
        <a:spcBef>
          <a:spcPts val="1299"/>
        </a:spcBef>
        <a:buFont typeface="Arial" panose="020B0604020202020204" pitchFamily="34" charset="0"/>
        <a:buChar char="•"/>
        <a:defRPr sz="3637" kern="1200">
          <a:solidFill>
            <a:schemeClr val="tx1"/>
          </a:solidFill>
          <a:latin typeface="+mn-lt"/>
          <a:ea typeface="+mn-ea"/>
          <a:cs typeface="+mn-cs"/>
        </a:defRPr>
      </a:lvl1pPr>
      <a:lvl2pPr marL="890923" indent="-296974" algn="l" defTabSz="1187897" rtl="0" eaLnBrk="1" latinLnBrk="1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484871" indent="-296974" algn="l" defTabSz="1187897" rtl="0" eaLnBrk="1" latinLnBrk="1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2078820" indent="-296974" algn="l" defTabSz="1187897" rtl="0" eaLnBrk="1" latinLnBrk="1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672768" indent="-296974" algn="l" defTabSz="1187897" rtl="0" eaLnBrk="1" latinLnBrk="1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717" indent="-296974" algn="l" defTabSz="1187897" rtl="0" eaLnBrk="1" latinLnBrk="1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665" indent="-296974" algn="l" defTabSz="1187897" rtl="0" eaLnBrk="1" latinLnBrk="1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614" indent="-296974" algn="l" defTabSz="1187897" rtl="0" eaLnBrk="1" latinLnBrk="1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562" indent="-296974" algn="l" defTabSz="1187897" rtl="0" eaLnBrk="1" latinLnBrk="1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897" rtl="0" eaLnBrk="1" latinLnBrk="1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49" algn="l" defTabSz="1187897" rtl="0" eaLnBrk="1" latinLnBrk="1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897" algn="l" defTabSz="1187897" rtl="0" eaLnBrk="1" latinLnBrk="1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846" algn="l" defTabSz="1187897" rtl="0" eaLnBrk="1" latinLnBrk="1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794" algn="l" defTabSz="1187897" rtl="0" eaLnBrk="1" latinLnBrk="1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743" algn="l" defTabSz="1187897" rtl="0" eaLnBrk="1" latinLnBrk="1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691" algn="l" defTabSz="1187897" rtl="0" eaLnBrk="1" latinLnBrk="1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640" algn="l" defTabSz="1187897" rtl="0" eaLnBrk="1" latinLnBrk="1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588" algn="l" defTabSz="1187897" rtl="0" eaLnBrk="1" latinLnBrk="1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3011351" y="325838"/>
            <a:ext cx="831414" cy="52139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25" b="1" dirty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APP</a:t>
            </a:r>
            <a:endParaRPr lang="ko-KR" altLang="en-US" sz="2250" b="1" dirty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cxnSp>
        <p:nvCxnSpPr>
          <p:cNvPr id="187" name="직선 연결선 186"/>
          <p:cNvCxnSpPr/>
          <p:nvPr/>
        </p:nvCxnSpPr>
        <p:spPr>
          <a:xfrm flipH="1">
            <a:off x="3240682" y="3306707"/>
            <a:ext cx="2051825" cy="1119241"/>
          </a:xfrm>
          <a:prstGeom prst="line">
            <a:avLst/>
          </a:prstGeom>
          <a:ln w="28575">
            <a:solidFill>
              <a:srgbClr val="FF0000">
                <a:alpha val="47000"/>
              </a:srgb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모서리가 둥근 직사각형 4"/>
          <p:cNvSpPr/>
          <p:nvPr/>
        </p:nvSpPr>
        <p:spPr>
          <a:xfrm>
            <a:off x="3011351" y="1037476"/>
            <a:ext cx="831414" cy="52139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350" b="1" dirty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Router</a:t>
            </a:r>
            <a:endParaRPr lang="ko-KR" altLang="en-US" sz="1575" b="1" dirty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397844" y="1918209"/>
            <a:ext cx="831414" cy="52139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350" b="1" dirty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Main</a:t>
            </a:r>
            <a:endParaRPr lang="ko-KR" altLang="en-US" sz="1575" b="1" dirty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237853" y="1918209"/>
            <a:ext cx="831414" cy="52139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350" b="1" dirty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Movie</a:t>
            </a:r>
            <a:br>
              <a:rPr lang="en-US" altLang="ko-KR" sz="1350" b="1" dirty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</a:br>
            <a:r>
              <a:rPr lang="en-US" altLang="ko-KR" sz="1350" b="1" dirty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List</a:t>
            </a:r>
            <a:endParaRPr lang="ko-KR" altLang="en-US" sz="1575" b="1" dirty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756668" y="2735531"/>
            <a:ext cx="831414" cy="52139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25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로그인 전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2053112" y="2735531"/>
            <a:ext cx="831414" cy="52139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25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로그인 후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180970" y="2813035"/>
            <a:ext cx="831414" cy="521395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25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 영화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5237853" y="2813035"/>
            <a:ext cx="831414" cy="521395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25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추천 영화</a:t>
            </a:r>
            <a:endParaRPr lang="ko-KR" altLang="en-US" sz="1125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6294735" y="2813035"/>
            <a:ext cx="831414" cy="52139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25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찜 한 영화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4822146" y="1037479"/>
            <a:ext cx="831414" cy="52139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575" b="1" dirty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Nav</a:t>
            </a:r>
            <a:endParaRPr lang="ko-KR" altLang="en-US" sz="1575" b="1" dirty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5907212" y="1037474"/>
            <a:ext cx="831414" cy="52139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350" b="1" dirty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Footer</a:t>
            </a:r>
            <a:endParaRPr lang="ko-KR" altLang="en-US" sz="1350" b="1" dirty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cxnSp>
        <p:nvCxnSpPr>
          <p:cNvPr id="20" name="직선 연결선 19"/>
          <p:cNvCxnSpPr>
            <a:stCxn id="4" idx="2"/>
            <a:endCxn id="5" idx="0"/>
          </p:cNvCxnSpPr>
          <p:nvPr/>
        </p:nvCxnSpPr>
        <p:spPr>
          <a:xfrm>
            <a:off x="3427058" y="847233"/>
            <a:ext cx="0" cy="190243"/>
          </a:xfrm>
          <a:prstGeom prst="line">
            <a:avLst/>
          </a:prstGeom>
          <a:ln w="381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15" idx="1"/>
            <a:endCxn id="5" idx="3"/>
          </p:cNvCxnSpPr>
          <p:nvPr/>
        </p:nvCxnSpPr>
        <p:spPr>
          <a:xfrm flipH="1" flipV="1">
            <a:off x="3842765" y="1298174"/>
            <a:ext cx="979380" cy="3"/>
          </a:xfrm>
          <a:prstGeom prst="line">
            <a:avLst/>
          </a:prstGeom>
          <a:ln w="381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16" idx="1"/>
            <a:endCxn id="15" idx="3"/>
          </p:cNvCxnSpPr>
          <p:nvPr/>
        </p:nvCxnSpPr>
        <p:spPr>
          <a:xfrm flipH="1">
            <a:off x="5653560" y="1298172"/>
            <a:ext cx="253652" cy="5"/>
          </a:xfrm>
          <a:prstGeom prst="line">
            <a:avLst/>
          </a:prstGeom>
          <a:ln w="381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꺾인 연결선 29"/>
          <p:cNvCxnSpPr>
            <a:stCxn id="5" idx="2"/>
            <a:endCxn id="6" idx="0"/>
          </p:cNvCxnSpPr>
          <p:nvPr/>
        </p:nvCxnSpPr>
        <p:spPr>
          <a:xfrm rot="5400000">
            <a:off x="2440636" y="931785"/>
            <a:ext cx="359338" cy="1613508"/>
          </a:xfrm>
          <a:prstGeom prst="bentConnector3">
            <a:avLst/>
          </a:prstGeom>
          <a:ln w="381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 32"/>
          <p:cNvCxnSpPr>
            <a:stCxn id="5" idx="2"/>
            <a:endCxn id="7" idx="0"/>
          </p:cNvCxnSpPr>
          <p:nvPr/>
        </p:nvCxnSpPr>
        <p:spPr>
          <a:xfrm rot="16200000" flipH="1">
            <a:off x="4360640" y="625288"/>
            <a:ext cx="359338" cy="2226502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6" idx="2"/>
            <a:endCxn id="8" idx="0"/>
          </p:cNvCxnSpPr>
          <p:nvPr/>
        </p:nvCxnSpPr>
        <p:spPr>
          <a:xfrm rot="5400000">
            <a:off x="1345001" y="2266980"/>
            <a:ext cx="295926" cy="641175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 38"/>
          <p:cNvCxnSpPr>
            <a:stCxn id="6" idx="2"/>
            <a:endCxn id="11" idx="0"/>
          </p:cNvCxnSpPr>
          <p:nvPr/>
        </p:nvCxnSpPr>
        <p:spPr>
          <a:xfrm rot="16200000" flipH="1">
            <a:off x="1993223" y="2259932"/>
            <a:ext cx="295926" cy="65526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 41"/>
          <p:cNvCxnSpPr>
            <a:stCxn id="7" idx="2"/>
            <a:endCxn id="12" idx="0"/>
          </p:cNvCxnSpPr>
          <p:nvPr/>
        </p:nvCxnSpPr>
        <p:spPr>
          <a:xfrm rot="5400000">
            <a:off x="4938404" y="2097877"/>
            <a:ext cx="373431" cy="1056882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 45"/>
          <p:cNvCxnSpPr>
            <a:stCxn id="7" idx="2"/>
            <a:endCxn id="14" idx="0"/>
          </p:cNvCxnSpPr>
          <p:nvPr/>
        </p:nvCxnSpPr>
        <p:spPr>
          <a:xfrm rot="16200000" flipH="1">
            <a:off x="5995287" y="2097877"/>
            <a:ext cx="373431" cy="1056882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>
            <a:stCxn id="7" idx="2"/>
            <a:endCxn id="13" idx="0"/>
          </p:cNvCxnSpPr>
          <p:nvPr/>
        </p:nvCxnSpPr>
        <p:spPr>
          <a:xfrm>
            <a:off x="5653560" y="2439604"/>
            <a:ext cx="0" cy="373431"/>
          </a:xfrm>
          <a:prstGeom prst="line">
            <a:avLst/>
          </a:prstGeom>
          <a:ln w="381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모서리가 둥근 직사각형 76"/>
          <p:cNvSpPr/>
          <p:nvPr/>
        </p:nvSpPr>
        <p:spPr>
          <a:xfrm>
            <a:off x="392004" y="3663321"/>
            <a:ext cx="831414" cy="52139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25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 가입</a:t>
            </a:r>
          </a:p>
        </p:txBody>
      </p:sp>
      <p:sp>
        <p:nvSpPr>
          <p:cNvPr id="78" name="모서리가 둥근 직사각형 77"/>
          <p:cNvSpPr/>
          <p:nvPr/>
        </p:nvSpPr>
        <p:spPr>
          <a:xfrm>
            <a:off x="953618" y="4330413"/>
            <a:ext cx="831414" cy="52139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25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로그인</a:t>
            </a:r>
          </a:p>
        </p:txBody>
      </p:sp>
      <p:cxnSp>
        <p:nvCxnSpPr>
          <p:cNvPr id="79" name="꺾인 연결선 78"/>
          <p:cNvCxnSpPr>
            <a:stCxn id="8" idx="2"/>
            <a:endCxn id="77" idx="0"/>
          </p:cNvCxnSpPr>
          <p:nvPr/>
        </p:nvCxnSpPr>
        <p:spPr>
          <a:xfrm rot="5400000">
            <a:off x="786847" y="3277790"/>
            <a:ext cx="406395" cy="364664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꺾인 연결선 81"/>
          <p:cNvCxnSpPr>
            <a:stCxn id="8" idx="2"/>
            <a:endCxn id="78" idx="0"/>
          </p:cNvCxnSpPr>
          <p:nvPr/>
        </p:nvCxnSpPr>
        <p:spPr>
          <a:xfrm rot="16200000" flipH="1">
            <a:off x="734108" y="3695193"/>
            <a:ext cx="1073487" cy="196950"/>
          </a:xfrm>
          <a:prstGeom prst="bentConnector3">
            <a:avLst>
              <a:gd name="adj1" fmla="val 18767"/>
            </a:avLst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모서리가 둥근 직사각형 88"/>
          <p:cNvSpPr/>
          <p:nvPr/>
        </p:nvSpPr>
        <p:spPr>
          <a:xfrm>
            <a:off x="1725479" y="3532971"/>
            <a:ext cx="831414" cy="52139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25" b="1" strike="sngStrike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랜덤 영화</a:t>
            </a:r>
          </a:p>
        </p:txBody>
      </p:sp>
      <p:grpSp>
        <p:nvGrpSpPr>
          <p:cNvPr id="132" name="그룹 131"/>
          <p:cNvGrpSpPr/>
          <p:nvPr/>
        </p:nvGrpSpPr>
        <p:grpSpPr>
          <a:xfrm>
            <a:off x="2359441" y="4330411"/>
            <a:ext cx="943490" cy="645197"/>
            <a:chOff x="2011438" y="4562638"/>
            <a:chExt cx="943490" cy="645197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99" name="모서리가 둥근 직사각형 98"/>
            <p:cNvSpPr/>
            <p:nvPr/>
          </p:nvSpPr>
          <p:spPr>
            <a:xfrm>
              <a:off x="2123514" y="4686440"/>
              <a:ext cx="831414" cy="521395"/>
            </a:xfrm>
            <a:prstGeom prst="roundRect">
              <a:avLst/>
            </a:prstGeom>
            <a:grpFill/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125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8" name="모서리가 둥근 직사각형 97"/>
            <p:cNvSpPr/>
            <p:nvPr/>
          </p:nvSpPr>
          <p:spPr>
            <a:xfrm>
              <a:off x="2067476" y="4622068"/>
              <a:ext cx="831414" cy="521395"/>
            </a:xfrm>
            <a:prstGeom prst="roundRect">
              <a:avLst/>
            </a:prstGeom>
            <a:grpFill/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125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0" name="모서리가 둥근 직사각형 89"/>
            <p:cNvSpPr/>
            <p:nvPr/>
          </p:nvSpPr>
          <p:spPr>
            <a:xfrm>
              <a:off x="2011438" y="4562638"/>
              <a:ext cx="831414" cy="521395"/>
            </a:xfrm>
            <a:prstGeom prst="roundRect">
              <a:avLst/>
            </a:prstGeom>
            <a:grpFill/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125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추천 영화</a:t>
              </a:r>
            </a:p>
          </p:txBody>
        </p:sp>
      </p:grpSp>
      <p:cxnSp>
        <p:nvCxnSpPr>
          <p:cNvPr id="91" name="꺾인 연결선 90"/>
          <p:cNvCxnSpPr>
            <a:stCxn id="11" idx="2"/>
            <a:endCxn id="90" idx="0"/>
          </p:cNvCxnSpPr>
          <p:nvPr/>
        </p:nvCxnSpPr>
        <p:spPr>
          <a:xfrm rot="16200000" flipH="1">
            <a:off x="2085242" y="3640503"/>
            <a:ext cx="1073485" cy="306329"/>
          </a:xfrm>
          <a:prstGeom prst="bentConnector3">
            <a:avLst>
              <a:gd name="adj1" fmla="val 13088"/>
            </a:avLst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꺾인 연결선 94"/>
          <p:cNvCxnSpPr>
            <a:stCxn id="11" idx="2"/>
            <a:endCxn id="89" idx="0"/>
          </p:cNvCxnSpPr>
          <p:nvPr/>
        </p:nvCxnSpPr>
        <p:spPr>
          <a:xfrm rot="5400000">
            <a:off x="2166982" y="3231132"/>
            <a:ext cx="276045" cy="327633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모서리가 둥근 직사각형 125"/>
          <p:cNvSpPr/>
          <p:nvPr/>
        </p:nvSpPr>
        <p:spPr>
          <a:xfrm>
            <a:off x="4879498" y="4660770"/>
            <a:ext cx="831414" cy="52139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25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영화 정보</a:t>
            </a:r>
          </a:p>
        </p:txBody>
      </p:sp>
      <p:sp>
        <p:nvSpPr>
          <p:cNvPr id="127" name="모서리가 둥근 직사각형 126"/>
          <p:cNvSpPr/>
          <p:nvPr/>
        </p:nvSpPr>
        <p:spPr>
          <a:xfrm>
            <a:off x="5463320" y="5357055"/>
            <a:ext cx="831414" cy="52139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25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리뷰</a:t>
            </a:r>
          </a:p>
        </p:txBody>
      </p:sp>
      <p:cxnSp>
        <p:nvCxnSpPr>
          <p:cNvPr id="128" name="꺾인 연결선 127"/>
          <p:cNvCxnSpPr>
            <a:endCxn id="126" idx="0"/>
          </p:cNvCxnSpPr>
          <p:nvPr/>
        </p:nvCxnSpPr>
        <p:spPr>
          <a:xfrm rot="5400000">
            <a:off x="5403790" y="4353646"/>
            <a:ext cx="198541" cy="415707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꺾인 연결선 128"/>
          <p:cNvCxnSpPr>
            <a:endCxn id="127" idx="0"/>
          </p:cNvCxnSpPr>
          <p:nvPr/>
        </p:nvCxnSpPr>
        <p:spPr>
          <a:xfrm rot="16200000" flipH="1">
            <a:off x="5347556" y="4825584"/>
            <a:ext cx="894826" cy="168115"/>
          </a:xfrm>
          <a:prstGeom prst="bentConnector3">
            <a:avLst>
              <a:gd name="adj1" fmla="val 10829"/>
            </a:avLst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모서리가 둥근 직사각형 129"/>
          <p:cNvSpPr/>
          <p:nvPr/>
        </p:nvSpPr>
        <p:spPr>
          <a:xfrm>
            <a:off x="5463320" y="6041250"/>
            <a:ext cx="831414" cy="52139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25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영화 추천</a:t>
            </a:r>
            <a:r>
              <a:rPr lang="en-US" altLang="ko-KR" sz="1125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125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125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125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장르</a:t>
            </a:r>
            <a:r>
              <a:rPr lang="en-US" altLang="ko-KR" sz="1125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endParaRPr lang="ko-KR" altLang="en-US" sz="1125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31" name="꺾인 연결선 130"/>
          <p:cNvCxnSpPr>
            <a:endCxn id="130" idx="3"/>
          </p:cNvCxnSpPr>
          <p:nvPr/>
        </p:nvCxnSpPr>
        <p:spPr>
          <a:xfrm rot="16200000" flipH="1">
            <a:off x="5082965" y="5090176"/>
            <a:ext cx="1839719" cy="583822"/>
          </a:xfrm>
          <a:prstGeom prst="bentConnector4">
            <a:avLst>
              <a:gd name="adj1" fmla="val 5223"/>
              <a:gd name="adj2" fmla="val 115662"/>
            </a:avLst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그룹 132"/>
          <p:cNvGrpSpPr/>
          <p:nvPr/>
        </p:nvGrpSpPr>
        <p:grpSpPr>
          <a:xfrm>
            <a:off x="5239166" y="3793667"/>
            <a:ext cx="943490" cy="645197"/>
            <a:chOff x="2011438" y="4562638"/>
            <a:chExt cx="943490" cy="645197"/>
          </a:xfrm>
        </p:grpSpPr>
        <p:sp>
          <p:nvSpPr>
            <p:cNvPr id="134" name="모서리가 둥근 직사각형 133"/>
            <p:cNvSpPr/>
            <p:nvPr/>
          </p:nvSpPr>
          <p:spPr>
            <a:xfrm>
              <a:off x="2123514" y="4686440"/>
              <a:ext cx="831414" cy="52139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125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5" name="모서리가 둥근 직사각형 134"/>
            <p:cNvSpPr/>
            <p:nvPr/>
          </p:nvSpPr>
          <p:spPr>
            <a:xfrm>
              <a:off x="2067476" y="4622068"/>
              <a:ext cx="831414" cy="52139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125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6" name="모서리가 둥근 직사각형 135"/>
            <p:cNvSpPr/>
            <p:nvPr/>
          </p:nvSpPr>
          <p:spPr>
            <a:xfrm>
              <a:off x="2011438" y="4562638"/>
              <a:ext cx="831414" cy="52139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125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영화</a:t>
              </a:r>
            </a:p>
          </p:txBody>
        </p:sp>
      </p:grpSp>
      <p:cxnSp>
        <p:nvCxnSpPr>
          <p:cNvPr id="142" name="직선 연결선 141"/>
          <p:cNvCxnSpPr/>
          <p:nvPr/>
        </p:nvCxnSpPr>
        <p:spPr>
          <a:xfrm flipH="1">
            <a:off x="5710911" y="4326090"/>
            <a:ext cx="0" cy="237293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꺾인 연결선 144"/>
          <p:cNvCxnSpPr>
            <a:stCxn id="12" idx="2"/>
            <a:endCxn id="136" idx="0"/>
          </p:cNvCxnSpPr>
          <p:nvPr/>
        </p:nvCxnSpPr>
        <p:spPr>
          <a:xfrm rot="16200000" flipH="1">
            <a:off x="4896158" y="3034949"/>
            <a:ext cx="459237" cy="1058196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꺾인 연결선 147"/>
          <p:cNvCxnSpPr>
            <a:stCxn id="13" idx="2"/>
            <a:endCxn id="136" idx="0"/>
          </p:cNvCxnSpPr>
          <p:nvPr/>
        </p:nvCxnSpPr>
        <p:spPr>
          <a:xfrm rot="16200000" flipH="1">
            <a:off x="5424599" y="3563391"/>
            <a:ext cx="459237" cy="1313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꺾인 연결선 150"/>
          <p:cNvCxnSpPr>
            <a:stCxn id="14" idx="2"/>
            <a:endCxn id="136" idx="0"/>
          </p:cNvCxnSpPr>
          <p:nvPr/>
        </p:nvCxnSpPr>
        <p:spPr>
          <a:xfrm rot="5400000">
            <a:off x="5953041" y="3036264"/>
            <a:ext cx="459237" cy="105556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818230" y="5316269"/>
            <a:ext cx="3301179" cy="1427902"/>
            <a:chOff x="44000" y="5896824"/>
            <a:chExt cx="3301179" cy="1427902"/>
          </a:xfrm>
        </p:grpSpPr>
        <p:sp>
          <p:nvSpPr>
            <p:cNvPr id="50" name="모서리가 둥근 직사각형 49"/>
            <p:cNvSpPr/>
            <p:nvPr/>
          </p:nvSpPr>
          <p:spPr>
            <a:xfrm>
              <a:off x="44000" y="6137758"/>
              <a:ext cx="3301179" cy="1186968"/>
            </a:xfrm>
            <a:prstGeom prst="round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125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181403" y="5896824"/>
              <a:ext cx="831414" cy="521395"/>
            </a:xfrm>
            <a:prstGeom prst="round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125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컴포넌트</a:t>
              </a:r>
              <a:r>
                <a:rPr lang="en-US" altLang="ko-KR" sz="1125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/>
              </a:r>
              <a:br>
                <a:rPr lang="en-US" altLang="ko-KR" sz="1125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125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구성</a:t>
              </a:r>
            </a:p>
          </p:txBody>
        </p:sp>
        <p:sp>
          <p:nvSpPr>
            <p:cNvPr id="54" name="모서리가 둥근 직사각형 53"/>
            <p:cNvSpPr/>
            <p:nvPr/>
          </p:nvSpPr>
          <p:spPr>
            <a:xfrm>
              <a:off x="181403" y="6563617"/>
              <a:ext cx="831414" cy="521395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125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단일</a:t>
              </a:r>
            </a:p>
          </p:txBody>
        </p:sp>
        <p:sp>
          <p:nvSpPr>
            <p:cNvPr id="71" name="모서리가 둥근 직사각형 70"/>
            <p:cNvSpPr/>
            <p:nvPr/>
          </p:nvSpPr>
          <p:spPr>
            <a:xfrm>
              <a:off x="2235194" y="6544149"/>
              <a:ext cx="831414" cy="521395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125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최상위</a:t>
              </a:r>
            </a:p>
          </p:txBody>
        </p:sp>
        <p:sp>
          <p:nvSpPr>
            <p:cNvPr id="72" name="모서리가 둥근 직사각형 71"/>
            <p:cNvSpPr/>
            <p:nvPr/>
          </p:nvSpPr>
          <p:spPr>
            <a:xfrm>
              <a:off x="1188664" y="6544149"/>
              <a:ext cx="831414" cy="52139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125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복수</a:t>
              </a:r>
            </a:p>
          </p:txBody>
        </p:sp>
      </p:grpSp>
      <p:cxnSp>
        <p:nvCxnSpPr>
          <p:cNvPr id="62" name="직선 연결선 61"/>
          <p:cNvCxnSpPr/>
          <p:nvPr/>
        </p:nvCxnSpPr>
        <p:spPr>
          <a:xfrm flipH="1" flipV="1">
            <a:off x="2556895" y="3787120"/>
            <a:ext cx="1422495" cy="138256"/>
          </a:xfrm>
          <a:prstGeom prst="line">
            <a:avLst/>
          </a:prstGeom>
          <a:ln w="28575">
            <a:solidFill>
              <a:srgbClr val="FF0000">
                <a:alpha val="47000"/>
              </a:srgb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 flipH="1" flipV="1">
            <a:off x="4266594" y="3961447"/>
            <a:ext cx="955997" cy="92916"/>
          </a:xfrm>
          <a:prstGeom prst="line">
            <a:avLst/>
          </a:prstGeom>
          <a:ln w="28575">
            <a:solidFill>
              <a:srgbClr val="FF0000">
                <a:alpha val="47000"/>
              </a:srgb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7387167" y="308240"/>
            <a:ext cx="2472032" cy="278295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-22218" rIns="0" bIns="-2221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Screen</a:t>
            </a:r>
            <a:r>
              <a:rPr kumimoji="0" lang="ko-KR" altLang="ko-KR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 </a:t>
            </a:r>
            <a:r>
              <a:rPr kumimoji="0" lang="ko-KR" altLang="ko-KR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Layout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686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3011351" y="325838"/>
            <a:ext cx="831414" cy="52139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25" b="1" dirty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APP</a:t>
            </a:r>
            <a:endParaRPr lang="ko-KR" altLang="en-US" sz="2250" b="1" dirty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cxnSp>
        <p:nvCxnSpPr>
          <p:cNvPr id="187" name="직선 연결선 186"/>
          <p:cNvCxnSpPr/>
          <p:nvPr/>
        </p:nvCxnSpPr>
        <p:spPr>
          <a:xfrm flipH="1">
            <a:off x="3240682" y="5487932"/>
            <a:ext cx="2051825" cy="1119241"/>
          </a:xfrm>
          <a:prstGeom prst="line">
            <a:avLst/>
          </a:prstGeom>
          <a:ln w="28575">
            <a:solidFill>
              <a:srgbClr val="FF0000">
                <a:alpha val="47000"/>
              </a:srgb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모서리가 둥근 직사각형 4"/>
          <p:cNvSpPr/>
          <p:nvPr/>
        </p:nvSpPr>
        <p:spPr>
          <a:xfrm>
            <a:off x="3011351" y="1037476"/>
            <a:ext cx="831414" cy="52139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350" b="1" dirty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Router</a:t>
            </a:r>
            <a:endParaRPr lang="ko-KR" altLang="en-US" sz="1575" b="1" dirty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397844" y="1918209"/>
            <a:ext cx="831414" cy="52139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350" b="1" dirty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Main</a:t>
            </a:r>
            <a:endParaRPr lang="ko-KR" altLang="en-US" sz="1575" b="1" dirty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756668" y="2735531"/>
            <a:ext cx="831414" cy="52139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25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로그인 전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2053112" y="2735531"/>
            <a:ext cx="831414" cy="52139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25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로그인 후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4822146" y="1037479"/>
            <a:ext cx="831414" cy="52139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575" b="1" dirty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Nav</a:t>
            </a:r>
            <a:endParaRPr lang="ko-KR" altLang="en-US" sz="1575" b="1" dirty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5907212" y="1037474"/>
            <a:ext cx="831414" cy="52139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350" b="1" dirty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Footer</a:t>
            </a:r>
            <a:endParaRPr lang="ko-KR" altLang="en-US" sz="1350" b="1" dirty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cxnSp>
        <p:nvCxnSpPr>
          <p:cNvPr id="20" name="직선 연결선 19"/>
          <p:cNvCxnSpPr>
            <a:stCxn id="4" idx="2"/>
            <a:endCxn id="5" idx="0"/>
          </p:cNvCxnSpPr>
          <p:nvPr/>
        </p:nvCxnSpPr>
        <p:spPr>
          <a:xfrm>
            <a:off x="3427058" y="847233"/>
            <a:ext cx="0" cy="190243"/>
          </a:xfrm>
          <a:prstGeom prst="line">
            <a:avLst/>
          </a:prstGeom>
          <a:ln w="381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15" idx="1"/>
            <a:endCxn id="5" idx="3"/>
          </p:cNvCxnSpPr>
          <p:nvPr/>
        </p:nvCxnSpPr>
        <p:spPr>
          <a:xfrm flipH="1" flipV="1">
            <a:off x="3842765" y="1298174"/>
            <a:ext cx="979380" cy="3"/>
          </a:xfrm>
          <a:prstGeom prst="line">
            <a:avLst/>
          </a:prstGeom>
          <a:ln w="381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16" idx="1"/>
            <a:endCxn id="15" idx="3"/>
          </p:cNvCxnSpPr>
          <p:nvPr/>
        </p:nvCxnSpPr>
        <p:spPr>
          <a:xfrm flipH="1">
            <a:off x="5653560" y="1298172"/>
            <a:ext cx="253652" cy="5"/>
          </a:xfrm>
          <a:prstGeom prst="line">
            <a:avLst/>
          </a:prstGeom>
          <a:ln w="381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꺾인 연결선 29"/>
          <p:cNvCxnSpPr>
            <a:stCxn id="5" idx="2"/>
            <a:endCxn id="6" idx="0"/>
          </p:cNvCxnSpPr>
          <p:nvPr/>
        </p:nvCxnSpPr>
        <p:spPr>
          <a:xfrm rot="5400000">
            <a:off x="2440636" y="931785"/>
            <a:ext cx="359338" cy="1613508"/>
          </a:xfrm>
          <a:prstGeom prst="bentConnector3">
            <a:avLst/>
          </a:prstGeom>
          <a:ln w="381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 32"/>
          <p:cNvCxnSpPr>
            <a:stCxn id="5" idx="2"/>
            <a:endCxn id="7" idx="0"/>
          </p:cNvCxnSpPr>
          <p:nvPr/>
        </p:nvCxnSpPr>
        <p:spPr>
          <a:xfrm rot="16200000" flipH="1">
            <a:off x="3441151" y="1544777"/>
            <a:ext cx="359338" cy="387525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6" idx="2"/>
            <a:endCxn id="8" idx="0"/>
          </p:cNvCxnSpPr>
          <p:nvPr/>
        </p:nvCxnSpPr>
        <p:spPr>
          <a:xfrm rot="5400000">
            <a:off x="1345001" y="2266980"/>
            <a:ext cx="295926" cy="641175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 38"/>
          <p:cNvCxnSpPr>
            <a:stCxn id="6" idx="2"/>
            <a:endCxn id="11" idx="0"/>
          </p:cNvCxnSpPr>
          <p:nvPr/>
        </p:nvCxnSpPr>
        <p:spPr>
          <a:xfrm rot="16200000" flipH="1">
            <a:off x="1993223" y="2259932"/>
            <a:ext cx="295926" cy="65526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/>
          <p:cNvGrpSpPr/>
          <p:nvPr/>
        </p:nvGrpSpPr>
        <p:grpSpPr>
          <a:xfrm>
            <a:off x="3398876" y="1918209"/>
            <a:ext cx="831414" cy="1416221"/>
            <a:chOff x="4180971" y="1918209"/>
            <a:chExt cx="831414" cy="1416221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4180971" y="1918209"/>
              <a:ext cx="831414" cy="52139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350" b="1" dirty="0" smtClean="0">
                  <a:solidFill>
                    <a:schemeClr val="tx1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Movie</a:t>
              </a:r>
              <a:endParaRPr lang="ko-KR" altLang="en-US" sz="1575" b="1" dirty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4180971" y="2813035"/>
              <a:ext cx="831414" cy="521395"/>
            </a:xfrm>
            <a:prstGeom prst="round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125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영화</a:t>
              </a:r>
              <a:endParaRPr lang="ko-KR" altLang="en-US" sz="1125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52" name="직선 연결선 51"/>
            <p:cNvCxnSpPr>
              <a:stCxn id="7" idx="2"/>
              <a:endCxn id="13" idx="0"/>
            </p:cNvCxnSpPr>
            <p:nvPr/>
          </p:nvCxnSpPr>
          <p:spPr>
            <a:xfrm>
              <a:off x="4596678" y="2439604"/>
              <a:ext cx="0" cy="373431"/>
            </a:xfrm>
            <a:prstGeom prst="line">
              <a:avLst/>
            </a:prstGeom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모서리가 둥근 직사각형 76"/>
          <p:cNvSpPr/>
          <p:nvPr/>
        </p:nvSpPr>
        <p:spPr>
          <a:xfrm>
            <a:off x="392004" y="4414308"/>
            <a:ext cx="831414" cy="52139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25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 가입</a:t>
            </a:r>
          </a:p>
        </p:txBody>
      </p:sp>
      <p:sp>
        <p:nvSpPr>
          <p:cNvPr id="78" name="모서리가 둥근 직사각형 77"/>
          <p:cNvSpPr/>
          <p:nvPr/>
        </p:nvSpPr>
        <p:spPr>
          <a:xfrm>
            <a:off x="953618" y="5081400"/>
            <a:ext cx="831414" cy="52139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25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로그인</a:t>
            </a:r>
          </a:p>
        </p:txBody>
      </p:sp>
      <p:cxnSp>
        <p:nvCxnSpPr>
          <p:cNvPr id="79" name="꺾인 연결선 78"/>
          <p:cNvCxnSpPr>
            <a:endCxn id="77" idx="0"/>
          </p:cNvCxnSpPr>
          <p:nvPr/>
        </p:nvCxnSpPr>
        <p:spPr>
          <a:xfrm rot="5400000">
            <a:off x="786847" y="4028777"/>
            <a:ext cx="406395" cy="364664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꺾인 연결선 81"/>
          <p:cNvCxnSpPr>
            <a:endCxn id="78" idx="0"/>
          </p:cNvCxnSpPr>
          <p:nvPr/>
        </p:nvCxnSpPr>
        <p:spPr>
          <a:xfrm rot="16200000" flipH="1">
            <a:off x="734108" y="4446180"/>
            <a:ext cx="1073487" cy="196950"/>
          </a:xfrm>
          <a:prstGeom prst="bentConnector3">
            <a:avLst>
              <a:gd name="adj1" fmla="val 18767"/>
            </a:avLst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모서리가 둥근 직사각형 88"/>
          <p:cNvSpPr/>
          <p:nvPr/>
        </p:nvSpPr>
        <p:spPr>
          <a:xfrm>
            <a:off x="1725479" y="5714196"/>
            <a:ext cx="831414" cy="52139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25" b="1" strike="sngStrike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랜덤 영화</a:t>
            </a:r>
          </a:p>
        </p:txBody>
      </p:sp>
      <p:grpSp>
        <p:nvGrpSpPr>
          <p:cNvPr id="132" name="그룹 131"/>
          <p:cNvGrpSpPr/>
          <p:nvPr/>
        </p:nvGrpSpPr>
        <p:grpSpPr>
          <a:xfrm>
            <a:off x="2359441" y="6511636"/>
            <a:ext cx="943490" cy="645197"/>
            <a:chOff x="2011438" y="4562638"/>
            <a:chExt cx="943490" cy="645197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99" name="모서리가 둥근 직사각형 98"/>
            <p:cNvSpPr/>
            <p:nvPr/>
          </p:nvSpPr>
          <p:spPr>
            <a:xfrm>
              <a:off x="2123514" y="4686440"/>
              <a:ext cx="831414" cy="521395"/>
            </a:xfrm>
            <a:prstGeom prst="roundRect">
              <a:avLst/>
            </a:prstGeom>
            <a:grpFill/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125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8" name="모서리가 둥근 직사각형 97"/>
            <p:cNvSpPr/>
            <p:nvPr/>
          </p:nvSpPr>
          <p:spPr>
            <a:xfrm>
              <a:off x="2067476" y="4622068"/>
              <a:ext cx="831414" cy="521395"/>
            </a:xfrm>
            <a:prstGeom prst="roundRect">
              <a:avLst/>
            </a:prstGeom>
            <a:grpFill/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125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0" name="모서리가 둥근 직사각형 89"/>
            <p:cNvSpPr/>
            <p:nvPr/>
          </p:nvSpPr>
          <p:spPr>
            <a:xfrm>
              <a:off x="2011438" y="4562638"/>
              <a:ext cx="831414" cy="521395"/>
            </a:xfrm>
            <a:prstGeom prst="roundRect">
              <a:avLst/>
            </a:prstGeom>
            <a:grpFill/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125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추천 영화</a:t>
              </a:r>
            </a:p>
          </p:txBody>
        </p:sp>
      </p:grpSp>
      <p:cxnSp>
        <p:nvCxnSpPr>
          <p:cNvPr id="91" name="꺾인 연결선 90"/>
          <p:cNvCxnSpPr>
            <a:endCxn id="90" idx="0"/>
          </p:cNvCxnSpPr>
          <p:nvPr/>
        </p:nvCxnSpPr>
        <p:spPr>
          <a:xfrm rot="16200000" flipH="1">
            <a:off x="2085242" y="5821728"/>
            <a:ext cx="1073485" cy="306329"/>
          </a:xfrm>
          <a:prstGeom prst="bentConnector3">
            <a:avLst>
              <a:gd name="adj1" fmla="val 13088"/>
            </a:avLst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꺾인 연결선 94"/>
          <p:cNvCxnSpPr>
            <a:endCxn id="89" idx="0"/>
          </p:cNvCxnSpPr>
          <p:nvPr/>
        </p:nvCxnSpPr>
        <p:spPr>
          <a:xfrm rot="5400000">
            <a:off x="2166982" y="5412357"/>
            <a:ext cx="276045" cy="327633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모서리가 둥근 직사각형 125"/>
          <p:cNvSpPr/>
          <p:nvPr/>
        </p:nvSpPr>
        <p:spPr>
          <a:xfrm>
            <a:off x="4879498" y="6841995"/>
            <a:ext cx="831414" cy="52139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25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영화 정보</a:t>
            </a:r>
          </a:p>
        </p:txBody>
      </p:sp>
      <p:sp>
        <p:nvSpPr>
          <p:cNvPr id="127" name="모서리가 둥근 직사각형 126"/>
          <p:cNvSpPr/>
          <p:nvPr/>
        </p:nvSpPr>
        <p:spPr>
          <a:xfrm>
            <a:off x="5463320" y="7538280"/>
            <a:ext cx="831414" cy="52139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25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리뷰</a:t>
            </a:r>
          </a:p>
        </p:txBody>
      </p:sp>
      <p:cxnSp>
        <p:nvCxnSpPr>
          <p:cNvPr id="128" name="꺾인 연결선 127"/>
          <p:cNvCxnSpPr>
            <a:endCxn id="126" idx="0"/>
          </p:cNvCxnSpPr>
          <p:nvPr/>
        </p:nvCxnSpPr>
        <p:spPr>
          <a:xfrm rot="5400000">
            <a:off x="5403790" y="6534871"/>
            <a:ext cx="198541" cy="415707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꺾인 연결선 128"/>
          <p:cNvCxnSpPr>
            <a:endCxn id="127" idx="0"/>
          </p:cNvCxnSpPr>
          <p:nvPr/>
        </p:nvCxnSpPr>
        <p:spPr>
          <a:xfrm rot="16200000" flipH="1">
            <a:off x="5347556" y="7006809"/>
            <a:ext cx="894826" cy="168115"/>
          </a:xfrm>
          <a:prstGeom prst="bentConnector3">
            <a:avLst>
              <a:gd name="adj1" fmla="val 10829"/>
            </a:avLst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모서리가 둥근 직사각형 129"/>
          <p:cNvSpPr/>
          <p:nvPr/>
        </p:nvSpPr>
        <p:spPr>
          <a:xfrm>
            <a:off x="5463320" y="8222475"/>
            <a:ext cx="831414" cy="52139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25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영화 추천</a:t>
            </a:r>
            <a:r>
              <a:rPr lang="en-US" altLang="ko-KR" sz="1125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125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125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125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장르</a:t>
            </a:r>
            <a:r>
              <a:rPr lang="en-US" altLang="ko-KR" sz="1125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endParaRPr lang="ko-KR" altLang="en-US" sz="1125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31" name="꺾인 연결선 130"/>
          <p:cNvCxnSpPr>
            <a:endCxn id="130" idx="3"/>
          </p:cNvCxnSpPr>
          <p:nvPr/>
        </p:nvCxnSpPr>
        <p:spPr>
          <a:xfrm rot="16200000" flipH="1">
            <a:off x="5082965" y="7271401"/>
            <a:ext cx="1839719" cy="583822"/>
          </a:xfrm>
          <a:prstGeom prst="bentConnector4">
            <a:avLst>
              <a:gd name="adj1" fmla="val 5223"/>
              <a:gd name="adj2" fmla="val 115662"/>
            </a:avLst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그룹 132"/>
          <p:cNvGrpSpPr/>
          <p:nvPr/>
        </p:nvGrpSpPr>
        <p:grpSpPr>
          <a:xfrm>
            <a:off x="5239166" y="5974892"/>
            <a:ext cx="943490" cy="645197"/>
            <a:chOff x="2011438" y="4562638"/>
            <a:chExt cx="943490" cy="645197"/>
          </a:xfrm>
        </p:grpSpPr>
        <p:sp>
          <p:nvSpPr>
            <p:cNvPr id="134" name="모서리가 둥근 직사각형 133"/>
            <p:cNvSpPr/>
            <p:nvPr/>
          </p:nvSpPr>
          <p:spPr>
            <a:xfrm>
              <a:off x="2123514" y="4686440"/>
              <a:ext cx="831414" cy="52139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125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5" name="모서리가 둥근 직사각형 134"/>
            <p:cNvSpPr/>
            <p:nvPr/>
          </p:nvSpPr>
          <p:spPr>
            <a:xfrm>
              <a:off x="2067476" y="4622068"/>
              <a:ext cx="831414" cy="52139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125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6" name="모서리가 둥근 직사각형 135"/>
            <p:cNvSpPr/>
            <p:nvPr/>
          </p:nvSpPr>
          <p:spPr>
            <a:xfrm>
              <a:off x="2011438" y="4562638"/>
              <a:ext cx="831414" cy="52139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125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영화</a:t>
              </a:r>
            </a:p>
          </p:txBody>
        </p:sp>
      </p:grpSp>
      <p:cxnSp>
        <p:nvCxnSpPr>
          <p:cNvPr id="142" name="직선 연결선 141"/>
          <p:cNvCxnSpPr/>
          <p:nvPr/>
        </p:nvCxnSpPr>
        <p:spPr>
          <a:xfrm flipH="1">
            <a:off x="5710911" y="6507315"/>
            <a:ext cx="0" cy="237293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꺾인 연결선 144"/>
          <p:cNvCxnSpPr>
            <a:endCxn id="136" idx="0"/>
          </p:cNvCxnSpPr>
          <p:nvPr/>
        </p:nvCxnSpPr>
        <p:spPr>
          <a:xfrm rot="16200000" flipH="1">
            <a:off x="4896158" y="5216174"/>
            <a:ext cx="459237" cy="1058196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꺾인 연결선 147"/>
          <p:cNvCxnSpPr>
            <a:endCxn id="136" idx="0"/>
          </p:cNvCxnSpPr>
          <p:nvPr/>
        </p:nvCxnSpPr>
        <p:spPr>
          <a:xfrm rot="16200000" flipH="1">
            <a:off x="5424599" y="5744616"/>
            <a:ext cx="459237" cy="1313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꺾인 연결선 150"/>
          <p:cNvCxnSpPr>
            <a:endCxn id="136" idx="0"/>
          </p:cNvCxnSpPr>
          <p:nvPr/>
        </p:nvCxnSpPr>
        <p:spPr>
          <a:xfrm rot="5400000">
            <a:off x="5953041" y="5217489"/>
            <a:ext cx="459237" cy="105556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818230" y="7497494"/>
            <a:ext cx="3301179" cy="1427902"/>
            <a:chOff x="44000" y="5896824"/>
            <a:chExt cx="3301179" cy="1427902"/>
          </a:xfrm>
        </p:grpSpPr>
        <p:sp>
          <p:nvSpPr>
            <p:cNvPr id="50" name="모서리가 둥근 직사각형 49"/>
            <p:cNvSpPr/>
            <p:nvPr/>
          </p:nvSpPr>
          <p:spPr>
            <a:xfrm>
              <a:off x="44000" y="6137758"/>
              <a:ext cx="3301179" cy="1186968"/>
            </a:xfrm>
            <a:prstGeom prst="round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125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181403" y="5896824"/>
              <a:ext cx="831414" cy="521395"/>
            </a:xfrm>
            <a:prstGeom prst="round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125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컴포넌트</a:t>
              </a:r>
              <a:r>
                <a:rPr lang="en-US" altLang="ko-KR" sz="1125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/>
              </a:r>
              <a:br>
                <a:rPr lang="en-US" altLang="ko-KR" sz="1125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125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구성</a:t>
              </a:r>
            </a:p>
          </p:txBody>
        </p:sp>
        <p:sp>
          <p:nvSpPr>
            <p:cNvPr id="54" name="모서리가 둥근 직사각형 53"/>
            <p:cNvSpPr/>
            <p:nvPr/>
          </p:nvSpPr>
          <p:spPr>
            <a:xfrm>
              <a:off x="181403" y="6563617"/>
              <a:ext cx="831414" cy="521395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125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단일</a:t>
              </a:r>
            </a:p>
          </p:txBody>
        </p:sp>
        <p:sp>
          <p:nvSpPr>
            <p:cNvPr id="71" name="모서리가 둥근 직사각형 70"/>
            <p:cNvSpPr/>
            <p:nvPr/>
          </p:nvSpPr>
          <p:spPr>
            <a:xfrm>
              <a:off x="2235194" y="6544149"/>
              <a:ext cx="831414" cy="521395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125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최상위</a:t>
              </a:r>
            </a:p>
          </p:txBody>
        </p:sp>
        <p:sp>
          <p:nvSpPr>
            <p:cNvPr id="72" name="모서리가 둥근 직사각형 71"/>
            <p:cNvSpPr/>
            <p:nvPr/>
          </p:nvSpPr>
          <p:spPr>
            <a:xfrm>
              <a:off x="1188664" y="6544149"/>
              <a:ext cx="831414" cy="52139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125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복수</a:t>
              </a:r>
            </a:p>
          </p:txBody>
        </p:sp>
      </p:grpSp>
      <p:cxnSp>
        <p:nvCxnSpPr>
          <p:cNvPr id="62" name="직선 연결선 61"/>
          <p:cNvCxnSpPr/>
          <p:nvPr/>
        </p:nvCxnSpPr>
        <p:spPr>
          <a:xfrm flipH="1" flipV="1">
            <a:off x="2556895" y="5968345"/>
            <a:ext cx="1422495" cy="138256"/>
          </a:xfrm>
          <a:prstGeom prst="line">
            <a:avLst/>
          </a:prstGeom>
          <a:ln w="28575">
            <a:solidFill>
              <a:srgbClr val="FF0000">
                <a:alpha val="47000"/>
              </a:srgb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 flipH="1" flipV="1">
            <a:off x="4266594" y="6142672"/>
            <a:ext cx="955997" cy="92916"/>
          </a:xfrm>
          <a:prstGeom prst="line">
            <a:avLst/>
          </a:prstGeom>
          <a:ln w="28575">
            <a:solidFill>
              <a:srgbClr val="FF0000">
                <a:alpha val="47000"/>
              </a:srgb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7257143" y="89452"/>
            <a:ext cx="4622120" cy="278295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-22218" rIns="0" bIns="-2221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컴포넌트 상세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7351617" y="1918209"/>
            <a:ext cx="831414" cy="52139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Profile</a:t>
            </a:r>
            <a:endParaRPr lang="ko-KR" altLang="en-US" sz="1200" b="1" dirty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7351617" y="2813035"/>
            <a:ext cx="831414" cy="521395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25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쓴 리뷰</a:t>
            </a:r>
            <a:endParaRPr lang="ko-KR" altLang="en-US" sz="1125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8408499" y="2813035"/>
            <a:ext cx="831414" cy="52139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25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찜 한 영화</a:t>
            </a:r>
          </a:p>
        </p:txBody>
      </p:sp>
      <p:cxnSp>
        <p:nvCxnSpPr>
          <p:cNvPr id="67" name="꺾인 연결선 66"/>
          <p:cNvCxnSpPr>
            <a:stCxn id="60" idx="2"/>
            <a:endCxn id="64" idx="0"/>
          </p:cNvCxnSpPr>
          <p:nvPr/>
        </p:nvCxnSpPr>
        <p:spPr>
          <a:xfrm rot="16200000" flipH="1">
            <a:off x="8109051" y="2097877"/>
            <a:ext cx="373431" cy="1056882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stCxn id="60" idx="2"/>
            <a:endCxn id="63" idx="0"/>
          </p:cNvCxnSpPr>
          <p:nvPr/>
        </p:nvCxnSpPr>
        <p:spPr>
          <a:xfrm>
            <a:off x="7767324" y="2439604"/>
            <a:ext cx="0" cy="373431"/>
          </a:xfrm>
          <a:prstGeom prst="line">
            <a:avLst/>
          </a:prstGeom>
          <a:ln w="381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모서리가 둥근 직사각형 68"/>
          <p:cNvSpPr/>
          <p:nvPr/>
        </p:nvSpPr>
        <p:spPr>
          <a:xfrm>
            <a:off x="9655621" y="1918209"/>
            <a:ext cx="831414" cy="52139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Modal</a:t>
            </a:r>
            <a:br>
              <a:rPr lang="en-US" altLang="ko-KR" sz="1200" b="1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</a:br>
            <a:r>
              <a:rPr lang="en-US" altLang="ko-KR" sz="1200" b="1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Form</a:t>
            </a:r>
            <a:endParaRPr lang="ko-KR" altLang="en-US" sz="1200" b="1" dirty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9655621" y="2813035"/>
            <a:ext cx="831414" cy="521395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25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Modal</a:t>
            </a:r>
            <a:br>
              <a:rPr lang="en-US" altLang="ko-KR" sz="1125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125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Butten</a:t>
            </a:r>
            <a:endParaRPr lang="ko-KR" altLang="en-US" sz="1125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10712503" y="2813035"/>
            <a:ext cx="831414" cy="52139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25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Modal</a:t>
            </a:r>
            <a:br>
              <a:rPr lang="en-US" altLang="ko-KR" sz="1125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125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Dialog</a:t>
            </a:r>
            <a:endParaRPr lang="ko-KR" altLang="en-US" sz="1125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6" name="꺾인 연결선 75"/>
          <p:cNvCxnSpPr>
            <a:stCxn id="69" idx="2"/>
            <a:endCxn id="74" idx="0"/>
          </p:cNvCxnSpPr>
          <p:nvPr/>
        </p:nvCxnSpPr>
        <p:spPr>
          <a:xfrm rot="16200000" flipH="1">
            <a:off x="10413055" y="2097877"/>
            <a:ext cx="373431" cy="1056882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>
            <a:stCxn id="69" idx="2"/>
            <a:endCxn id="73" idx="0"/>
          </p:cNvCxnSpPr>
          <p:nvPr/>
        </p:nvCxnSpPr>
        <p:spPr>
          <a:xfrm>
            <a:off x="10071328" y="2439604"/>
            <a:ext cx="0" cy="373431"/>
          </a:xfrm>
          <a:prstGeom prst="line">
            <a:avLst/>
          </a:prstGeom>
          <a:ln w="381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꺾인 연결선 80"/>
          <p:cNvCxnSpPr>
            <a:stCxn id="5" idx="2"/>
            <a:endCxn id="60" idx="0"/>
          </p:cNvCxnSpPr>
          <p:nvPr/>
        </p:nvCxnSpPr>
        <p:spPr>
          <a:xfrm rot="16200000" flipH="1">
            <a:off x="5417522" y="-431593"/>
            <a:ext cx="359338" cy="4340266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 82"/>
          <p:cNvCxnSpPr>
            <a:stCxn id="5" idx="2"/>
            <a:endCxn id="69" idx="0"/>
          </p:cNvCxnSpPr>
          <p:nvPr/>
        </p:nvCxnSpPr>
        <p:spPr>
          <a:xfrm rot="16200000" flipH="1">
            <a:off x="6569524" y="-1583595"/>
            <a:ext cx="359338" cy="664427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모서리가 둥근 직사각형 83"/>
          <p:cNvSpPr/>
          <p:nvPr/>
        </p:nvSpPr>
        <p:spPr>
          <a:xfrm>
            <a:off x="756668" y="3497860"/>
            <a:ext cx="831414" cy="52139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Modal</a:t>
            </a:r>
            <a:br>
              <a:rPr lang="en-US" altLang="ko-KR" sz="1200" b="1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</a:br>
            <a:r>
              <a:rPr lang="en-US" altLang="ko-KR" sz="1200" b="1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Form</a:t>
            </a:r>
            <a:endParaRPr lang="ko-KR" altLang="en-US" sz="1200" b="1" dirty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86" name="모서리가 둥근 직사각형 85"/>
          <p:cNvSpPr/>
          <p:nvPr/>
        </p:nvSpPr>
        <p:spPr>
          <a:xfrm>
            <a:off x="6407469" y="2813035"/>
            <a:ext cx="831414" cy="521395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25" b="1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팔로우</a:t>
            </a:r>
            <a:r>
              <a:rPr lang="en-US" altLang="ko-KR" sz="1125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125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125" b="1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팔로워</a:t>
            </a:r>
            <a:endParaRPr lang="ko-KR" altLang="en-US" sz="1125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7" name="직선 연결선 86"/>
          <p:cNvCxnSpPr>
            <a:endCxn id="84" idx="0"/>
          </p:cNvCxnSpPr>
          <p:nvPr/>
        </p:nvCxnSpPr>
        <p:spPr>
          <a:xfrm>
            <a:off x="1160908" y="3256926"/>
            <a:ext cx="0" cy="240934"/>
          </a:xfrm>
          <a:prstGeom prst="line">
            <a:avLst/>
          </a:prstGeom>
          <a:ln w="381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꺾인 연결선 87"/>
          <p:cNvCxnSpPr>
            <a:stCxn id="60" idx="2"/>
            <a:endCxn id="86" idx="0"/>
          </p:cNvCxnSpPr>
          <p:nvPr/>
        </p:nvCxnSpPr>
        <p:spPr>
          <a:xfrm rot="5400000">
            <a:off x="7108535" y="2154245"/>
            <a:ext cx="373431" cy="944148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27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</TotalTime>
  <Words>77</Words>
  <Application>Microsoft Office PowerPoint</Application>
  <PresentationFormat>사용자 지정</PresentationFormat>
  <Paragraphs>54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10" baseType="lpstr">
      <vt:lpstr>Arial Unicode MS</vt:lpstr>
      <vt:lpstr>HY궁서B</vt:lpstr>
      <vt:lpstr>inherit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SSAFY</dc:creator>
  <cp:lastModifiedBy>SSAFY</cp:lastModifiedBy>
  <cp:revision>7</cp:revision>
  <dcterms:created xsi:type="dcterms:W3CDTF">2023-05-17T03:50:06Z</dcterms:created>
  <dcterms:modified xsi:type="dcterms:W3CDTF">2023-05-17T04:49:15Z</dcterms:modified>
</cp:coreProperties>
</file>