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147589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FF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5" d="100"/>
          <a:sy n="115" d="100"/>
        </p:scale>
        <p:origin x="-102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1995312"/>
            <a:ext cx="12545140" cy="4244622"/>
          </a:xfrm>
        </p:spPr>
        <p:txBody>
          <a:bodyPr anchor="b"/>
          <a:lstStyle>
            <a:lvl1pPr algn="ctr">
              <a:defRPr sz="9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74" y="6403623"/>
            <a:ext cx="11069241" cy="2943577"/>
          </a:xfrm>
        </p:spPr>
        <p:txBody>
          <a:bodyPr/>
          <a:lstStyle>
            <a:lvl1pPr marL="0" indent="0" algn="ctr">
              <a:buNone/>
              <a:defRPr sz="3874"/>
            </a:lvl1pPr>
            <a:lvl2pPr marL="737967" indent="0" algn="ctr">
              <a:buNone/>
              <a:defRPr sz="3228"/>
            </a:lvl2pPr>
            <a:lvl3pPr marL="1475933" indent="0" algn="ctr">
              <a:buNone/>
              <a:defRPr sz="2905"/>
            </a:lvl3pPr>
            <a:lvl4pPr marL="2213900" indent="0" algn="ctr">
              <a:buNone/>
              <a:defRPr sz="2583"/>
            </a:lvl4pPr>
            <a:lvl5pPr marL="2951866" indent="0" algn="ctr">
              <a:buNone/>
              <a:defRPr sz="2583"/>
            </a:lvl5pPr>
            <a:lvl6pPr marL="3689833" indent="0" algn="ctr">
              <a:buNone/>
              <a:defRPr sz="2583"/>
            </a:lvl6pPr>
            <a:lvl7pPr marL="4427799" indent="0" algn="ctr">
              <a:buNone/>
              <a:defRPr sz="2583"/>
            </a:lvl7pPr>
            <a:lvl8pPr marL="5165766" indent="0" algn="ctr">
              <a:buNone/>
              <a:defRPr sz="2583"/>
            </a:lvl8pPr>
            <a:lvl9pPr marL="5903732" indent="0" algn="ctr">
              <a:buNone/>
              <a:defRPr sz="258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1901" y="649111"/>
            <a:ext cx="3182407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681" y="649111"/>
            <a:ext cx="9362733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6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94" y="3039537"/>
            <a:ext cx="12729627" cy="5071532"/>
          </a:xfrm>
        </p:spPr>
        <p:txBody>
          <a:bodyPr anchor="b"/>
          <a:lstStyle>
            <a:lvl1pPr>
              <a:defRPr sz="9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994" y="8159048"/>
            <a:ext cx="12729627" cy="2666999"/>
          </a:xfrm>
        </p:spPr>
        <p:txBody>
          <a:bodyPr/>
          <a:lstStyle>
            <a:lvl1pPr marL="0" indent="0">
              <a:buNone/>
              <a:defRPr sz="3874">
                <a:solidFill>
                  <a:schemeClr val="tx1"/>
                </a:solidFill>
              </a:defRPr>
            </a:lvl1pPr>
            <a:lvl2pPr marL="737967" indent="0">
              <a:buNone/>
              <a:defRPr sz="3228">
                <a:solidFill>
                  <a:schemeClr val="tx1">
                    <a:tint val="75000"/>
                  </a:schemeClr>
                </a:solidFill>
              </a:defRPr>
            </a:lvl2pPr>
            <a:lvl3pPr marL="1475933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3pPr>
            <a:lvl4pPr marL="2213900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4pPr>
            <a:lvl5pPr marL="2951866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5pPr>
            <a:lvl6pPr marL="3689833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6pPr>
            <a:lvl7pPr marL="4427799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7pPr>
            <a:lvl8pPr marL="5165766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8pPr>
            <a:lvl9pPr marL="5903732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680" y="3245556"/>
            <a:ext cx="627257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1738" y="3245556"/>
            <a:ext cx="627257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649114"/>
            <a:ext cx="12729627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604" y="2988734"/>
            <a:ext cx="6243743" cy="1464732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7" indent="0">
              <a:buNone/>
              <a:defRPr sz="3228" b="1"/>
            </a:lvl2pPr>
            <a:lvl3pPr marL="1475933" indent="0">
              <a:buNone/>
              <a:defRPr sz="2905" b="1"/>
            </a:lvl3pPr>
            <a:lvl4pPr marL="2213900" indent="0">
              <a:buNone/>
              <a:defRPr sz="2583" b="1"/>
            </a:lvl4pPr>
            <a:lvl5pPr marL="2951866" indent="0">
              <a:buNone/>
              <a:defRPr sz="2583" b="1"/>
            </a:lvl5pPr>
            <a:lvl6pPr marL="3689833" indent="0">
              <a:buNone/>
              <a:defRPr sz="2583" b="1"/>
            </a:lvl6pPr>
            <a:lvl7pPr marL="4427799" indent="0">
              <a:buNone/>
              <a:defRPr sz="2583" b="1"/>
            </a:lvl7pPr>
            <a:lvl8pPr marL="5165766" indent="0">
              <a:buNone/>
              <a:defRPr sz="2583" b="1"/>
            </a:lvl8pPr>
            <a:lvl9pPr marL="5903732" indent="0">
              <a:buNone/>
              <a:defRPr sz="25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604" y="4453467"/>
            <a:ext cx="62437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739" y="2988734"/>
            <a:ext cx="6274492" cy="1464732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7" indent="0">
              <a:buNone/>
              <a:defRPr sz="3228" b="1"/>
            </a:lvl2pPr>
            <a:lvl3pPr marL="1475933" indent="0">
              <a:buNone/>
              <a:defRPr sz="2905" b="1"/>
            </a:lvl3pPr>
            <a:lvl4pPr marL="2213900" indent="0">
              <a:buNone/>
              <a:defRPr sz="2583" b="1"/>
            </a:lvl4pPr>
            <a:lvl5pPr marL="2951866" indent="0">
              <a:buNone/>
              <a:defRPr sz="2583" b="1"/>
            </a:lvl5pPr>
            <a:lvl6pPr marL="3689833" indent="0">
              <a:buNone/>
              <a:defRPr sz="2583" b="1"/>
            </a:lvl6pPr>
            <a:lvl7pPr marL="4427799" indent="0">
              <a:buNone/>
              <a:defRPr sz="2583" b="1"/>
            </a:lvl7pPr>
            <a:lvl8pPr marL="5165766" indent="0">
              <a:buNone/>
              <a:defRPr sz="2583" b="1"/>
            </a:lvl8pPr>
            <a:lvl9pPr marL="5903732" indent="0">
              <a:buNone/>
              <a:defRPr sz="25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1739" y="4453467"/>
            <a:ext cx="627449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812800"/>
            <a:ext cx="4760158" cy="2844800"/>
          </a:xfrm>
        </p:spPr>
        <p:txBody>
          <a:bodyPr anchor="b"/>
          <a:lstStyle>
            <a:lvl1pPr>
              <a:defRPr sz="51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492" y="1755425"/>
            <a:ext cx="7471738" cy="8664222"/>
          </a:xfrm>
        </p:spPr>
        <p:txBody>
          <a:bodyPr/>
          <a:lstStyle>
            <a:lvl1pPr>
              <a:defRPr sz="5165"/>
            </a:lvl1pPr>
            <a:lvl2pPr>
              <a:defRPr sz="4519"/>
            </a:lvl2pPr>
            <a:lvl3pPr>
              <a:defRPr sz="3874"/>
            </a:lvl3pPr>
            <a:lvl4pPr>
              <a:defRPr sz="3228"/>
            </a:lvl4pPr>
            <a:lvl5pPr>
              <a:defRPr sz="3228"/>
            </a:lvl5pPr>
            <a:lvl6pPr>
              <a:defRPr sz="3228"/>
            </a:lvl6pPr>
            <a:lvl7pPr>
              <a:defRPr sz="3228"/>
            </a:lvl7pPr>
            <a:lvl8pPr>
              <a:defRPr sz="3228"/>
            </a:lvl8pPr>
            <a:lvl9pPr>
              <a:defRPr sz="32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3" y="3657600"/>
            <a:ext cx="4760158" cy="6776156"/>
          </a:xfrm>
        </p:spPr>
        <p:txBody>
          <a:bodyPr/>
          <a:lstStyle>
            <a:lvl1pPr marL="0" indent="0">
              <a:buNone/>
              <a:defRPr sz="2583"/>
            </a:lvl1pPr>
            <a:lvl2pPr marL="737967" indent="0">
              <a:buNone/>
              <a:defRPr sz="2260"/>
            </a:lvl2pPr>
            <a:lvl3pPr marL="1475933" indent="0">
              <a:buNone/>
              <a:defRPr sz="1937"/>
            </a:lvl3pPr>
            <a:lvl4pPr marL="2213900" indent="0">
              <a:buNone/>
              <a:defRPr sz="1614"/>
            </a:lvl4pPr>
            <a:lvl5pPr marL="2951866" indent="0">
              <a:buNone/>
              <a:defRPr sz="1614"/>
            </a:lvl5pPr>
            <a:lvl6pPr marL="3689833" indent="0">
              <a:buNone/>
              <a:defRPr sz="1614"/>
            </a:lvl6pPr>
            <a:lvl7pPr marL="4427799" indent="0">
              <a:buNone/>
              <a:defRPr sz="1614"/>
            </a:lvl7pPr>
            <a:lvl8pPr marL="5165766" indent="0">
              <a:buNone/>
              <a:defRPr sz="1614"/>
            </a:lvl8pPr>
            <a:lvl9pPr marL="5903732" indent="0">
              <a:buNone/>
              <a:defRPr sz="1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812800"/>
            <a:ext cx="4760158" cy="2844800"/>
          </a:xfrm>
        </p:spPr>
        <p:txBody>
          <a:bodyPr anchor="b"/>
          <a:lstStyle>
            <a:lvl1pPr>
              <a:defRPr sz="51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4492" y="1755425"/>
            <a:ext cx="7471738" cy="8664222"/>
          </a:xfrm>
        </p:spPr>
        <p:txBody>
          <a:bodyPr anchor="t"/>
          <a:lstStyle>
            <a:lvl1pPr marL="0" indent="0">
              <a:buNone/>
              <a:defRPr sz="5165"/>
            </a:lvl1pPr>
            <a:lvl2pPr marL="737967" indent="0">
              <a:buNone/>
              <a:defRPr sz="4519"/>
            </a:lvl2pPr>
            <a:lvl3pPr marL="1475933" indent="0">
              <a:buNone/>
              <a:defRPr sz="3874"/>
            </a:lvl3pPr>
            <a:lvl4pPr marL="2213900" indent="0">
              <a:buNone/>
              <a:defRPr sz="3228"/>
            </a:lvl4pPr>
            <a:lvl5pPr marL="2951866" indent="0">
              <a:buNone/>
              <a:defRPr sz="3228"/>
            </a:lvl5pPr>
            <a:lvl6pPr marL="3689833" indent="0">
              <a:buNone/>
              <a:defRPr sz="3228"/>
            </a:lvl6pPr>
            <a:lvl7pPr marL="4427799" indent="0">
              <a:buNone/>
              <a:defRPr sz="3228"/>
            </a:lvl7pPr>
            <a:lvl8pPr marL="5165766" indent="0">
              <a:buNone/>
              <a:defRPr sz="3228"/>
            </a:lvl8pPr>
            <a:lvl9pPr marL="5903732" indent="0">
              <a:buNone/>
              <a:defRPr sz="322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3" y="3657600"/>
            <a:ext cx="4760158" cy="6776156"/>
          </a:xfrm>
        </p:spPr>
        <p:txBody>
          <a:bodyPr/>
          <a:lstStyle>
            <a:lvl1pPr marL="0" indent="0">
              <a:buNone/>
              <a:defRPr sz="2583"/>
            </a:lvl1pPr>
            <a:lvl2pPr marL="737967" indent="0">
              <a:buNone/>
              <a:defRPr sz="2260"/>
            </a:lvl2pPr>
            <a:lvl3pPr marL="1475933" indent="0">
              <a:buNone/>
              <a:defRPr sz="1937"/>
            </a:lvl3pPr>
            <a:lvl4pPr marL="2213900" indent="0">
              <a:buNone/>
              <a:defRPr sz="1614"/>
            </a:lvl4pPr>
            <a:lvl5pPr marL="2951866" indent="0">
              <a:buNone/>
              <a:defRPr sz="1614"/>
            </a:lvl5pPr>
            <a:lvl6pPr marL="3689833" indent="0">
              <a:buNone/>
              <a:defRPr sz="1614"/>
            </a:lvl6pPr>
            <a:lvl7pPr marL="4427799" indent="0">
              <a:buNone/>
              <a:defRPr sz="1614"/>
            </a:lvl7pPr>
            <a:lvl8pPr marL="5165766" indent="0">
              <a:buNone/>
              <a:defRPr sz="1614"/>
            </a:lvl8pPr>
            <a:lvl9pPr marL="5903732" indent="0">
              <a:buNone/>
              <a:defRPr sz="1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681" y="649114"/>
            <a:ext cx="12729627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81" y="3245556"/>
            <a:ext cx="12729627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681" y="11300181"/>
            <a:ext cx="33207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0D8-558A-43F9-BAEB-6BCCCC53F6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8915" y="11300181"/>
            <a:ext cx="498115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535" y="11300181"/>
            <a:ext cx="33207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75933" rtl="0" eaLnBrk="1" latinLnBrk="1" hangingPunct="1">
        <a:lnSpc>
          <a:spcPct val="90000"/>
        </a:lnSpc>
        <a:spcBef>
          <a:spcPct val="0"/>
        </a:spcBef>
        <a:buNone/>
        <a:defRPr sz="71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983" indent="-368983" algn="l" defTabSz="1475933" rtl="0" eaLnBrk="1" latinLnBrk="1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4519" kern="1200">
          <a:solidFill>
            <a:schemeClr val="tx1"/>
          </a:solidFill>
          <a:latin typeface="+mn-lt"/>
          <a:ea typeface="+mn-ea"/>
          <a:cs typeface="+mn-cs"/>
        </a:defRPr>
      </a:lvl1pPr>
      <a:lvl2pPr marL="1106950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2pPr>
      <a:lvl3pPr marL="1844916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3pPr>
      <a:lvl4pPr marL="2582883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3320849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4058816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796782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534749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6272715" indent="-368983" algn="l" defTabSz="1475933" rtl="0" eaLnBrk="1" latinLnBrk="1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37967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475933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3pPr>
      <a:lvl4pPr marL="2213900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51866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89833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427799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165766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903732" algn="l" defTabSz="1475933" rtl="0" eaLnBrk="1" latinLnBrk="1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214" y="32583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4680546" y="3306708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4451214" y="1037477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7707" y="1918210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b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View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77716" y="1918210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Movie</a:t>
            </a:r>
            <a:b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View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6531" y="2735532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92975" y="2735532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20833" y="2813036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영화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77716" y="2813036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영화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34598" y="2813036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2009" y="1037480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7075" y="103747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>
            <a:off x="4866921" y="847234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5282628" y="1298175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7093423" y="1298173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3880499" y="931785"/>
            <a:ext cx="359338" cy="1613508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5800503" y="625288"/>
            <a:ext cx="359338" cy="22265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2784864" y="2266981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3433086" y="2259933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2" idx="0"/>
          </p:cNvCxnSpPr>
          <p:nvPr/>
        </p:nvCxnSpPr>
        <p:spPr>
          <a:xfrm rot="5400000">
            <a:off x="6378268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2"/>
            <a:endCxn id="14" idx="0"/>
          </p:cNvCxnSpPr>
          <p:nvPr/>
        </p:nvCxnSpPr>
        <p:spPr>
          <a:xfrm rot="16200000" flipH="1">
            <a:off x="7435151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2"/>
            <a:endCxn id="13" idx="0"/>
          </p:cNvCxnSpPr>
          <p:nvPr/>
        </p:nvCxnSpPr>
        <p:spPr>
          <a:xfrm>
            <a:off x="7093423" y="2439605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831867" y="3663322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93481" y="4330414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stCxn id="8" idx="2"/>
            <a:endCxn id="77" idx="0"/>
          </p:cNvCxnSpPr>
          <p:nvPr/>
        </p:nvCxnSpPr>
        <p:spPr>
          <a:xfrm rot="5400000">
            <a:off x="2226711" y="3277790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" idx="2"/>
            <a:endCxn id="78" idx="0"/>
          </p:cNvCxnSpPr>
          <p:nvPr/>
        </p:nvCxnSpPr>
        <p:spPr>
          <a:xfrm rot="16200000" flipH="1">
            <a:off x="2173972" y="3695193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65342" y="3532972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3799304" y="4330412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stCxn id="11" idx="2"/>
            <a:endCxn id="90" idx="0"/>
          </p:cNvCxnSpPr>
          <p:nvPr/>
        </p:nvCxnSpPr>
        <p:spPr>
          <a:xfrm rot="16200000" flipH="1">
            <a:off x="3525106" y="3640504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1" idx="2"/>
            <a:endCxn id="89" idx="0"/>
          </p:cNvCxnSpPr>
          <p:nvPr/>
        </p:nvCxnSpPr>
        <p:spPr>
          <a:xfrm rot="5400000">
            <a:off x="3606846" y="3231133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6319361" y="4660771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903183" y="5357056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6843654" y="4353647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6787419" y="4825585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6903183" y="6041251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6522829" y="5090176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79029" y="3793668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7150774" y="4326091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" idx="2"/>
            <a:endCxn id="136" idx="0"/>
          </p:cNvCxnSpPr>
          <p:nvPr/>
        </p:nvCxnSpPr>
        <p:spPr>
          <a:xfrm rot="16200000" flipH="1">
            <a:off x="6336022" y="3034949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" idx="2"/>
            <a:endCxn id="136" idx="0"/>
          </p:cNvCxnSpPr>
          <p:nvPr/>
        </p:nvCxnSpPr>
        <p:spPr>
          <a:xfrm rot="16200000" flipH="1">
            <a:off x="6864463" y="3563392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4" idx="2"/>
            <a:endCxn id="136" idx="0"/>
          </p:cNvCxnSpPr>
          <p:nvPr/>
        </p:nvCxnSpPr>
        <p:spPr>
          <a:xfrm rot="5400000">
            <a:off x="7392905" y="3036265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58094" y="5316269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3996759" y="3787120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5706458" y="3961447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827030" y="308241"/>
            <a:ext cx="2472032" cy="2782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100" dirty="0" err="1">
                <a:solidFill>
                  <a:srgbClr val="202124"/>
                </a:solidFill>
                <a:latin typeface="Arial Unicode MS"/>
                <a:ea typeface="inherit"/>
              </a:rPr>
              <a:t>Screen</a:t>
            </a:r>
            <a:r>
              <a:rPr lang="ko-KR" altLang="ko-KR" sz="2100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sz="2100" dirty="0" err="1">
                <a:solidFill>
                  <a:srgbClr val="202124"/>
                </a:solidFill>
                <a:latin typeface="Arial Unicode MS"/>
                <a:ea typeface="inherit"/>
              </a:rPr>
              <a:t>Layout</a:t>
            </a:r>
            <a:r>
              <a:rPr lang="ko-KR" altLang="ko-KR" sz="7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CD2BBBFB-A921-76F7-C8A8-270DFE10F6FF}"/>
              </a:ext>
            </a:extLst>
          </p:cNvPr>
          <p:cNvSpPr/>
          <p:nvPr/>
        </p:nvSpPr>
        <p:spPr>
          <a:xfrm>
            <a:off x="8629430" y="1918210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Search</a:t>
            </a:r>
            <a:b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View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8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1373D13-4DF2-C39A-7CC7-5F2B4F2753D2}"/>
              </a:ext>
            </a:extLst>
          </p:cNvPr>
          <p:cNvCxnSpPr>
            <a:cxnSpLocks/>
          </p:cNvCxnSpPr>
          <p:nvPr/>
        </p:nvCxnSpPr>
        <p:spPr>
          <a:xfrm>
            <a:off x="7318890" y="2450165"/>
            <a:ext cx="0" cy="249409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451214" y="32583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4680546" y="8259725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4451214" y="1037477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93180" y="1918210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52004" y="2735532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8448" y="2735532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2009" y="1037480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7075" y="103747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886010" y="847232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5282628" y="1298175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7093423" y="1298173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3708235" y="759523"/>
            <a:ext cx="359338" cy="1958034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4881014" y="1544778"/>
            <a:ext cx="359338" cy="387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2440337" y="2266981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3088559" y="2259933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838739" y="1918210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Movie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38739" y="2813036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목록</a:t>
            </a:r>
          </a:p>
        </p:txBody>
      </p:sp>
      <p:cxnSp>
        <p:nvCxnSpPr>
          <p:cNvPr id="52" name="직선 연결선 51"/>
          <p:cNvCxnSpPr>
            <a:stCxn id="7" idx="2"/>
            <a:endCxn id="13" idx="0"/>
          </p:cNvCxnSpPr>
          <p:nvPr/>
        </p:nvCxnSpPr>
        <p:spPr>
          <a:xfrm>
            <a:off x="5254446" y="2439605"/>
            <a:ext cx="0" cy="37343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487340" y="3684037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48954" y="4351129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endCxn id="77" idx="0"/>
          </p:cNvCxnSpPr>
          <p:nvPr/>
        </p:nvCxnSpPr>
        <p:spPr>
          <a:xfrm rot="5400000">
            <a:off x="1882184" y="3298505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78" idx="0"/>
          </p:cNvCxnSpPr>
          <p:nvPr/>
        </p:nvCxnSpPr>
        <p:spPr>
          <a:xfrm rot="16200000" flipH="1">
            <a:off x="1829445" y="3715908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65342" y="8485989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3799304" y="9283429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endCxn id="90" idx="0"/>
          </p:cNvCxnSpPr>
          <p:nvPr/>
        </p:nvCxnSpPr>
        <p:spPr>
          <a:xfrm rot="16200000" flipH="1">
            <a:off x="3525106" y="8593521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89" idx="0"/>
          </p:cNvCxnSpPr>
          <p:nvPr/>
        </p:nvCxnSpPr>
        <p:spPr>
          <a:xfrm rot="5400000">
            <a:off x="3606846" y="8184150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6319361" y="9613788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903183" y="10310073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6843654" y="9306664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6787419" y="9778602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6903183" y="10994268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6522829" y="10043193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79029" y="8746685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7150774" y="9279108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endCxn id="136" idx="0"/>
          </p:cNvCxnSpPr>
          <p:nvPr/>
        </p:nvCxnSpPr>
        <p:spPr>
          <a:xfrm rot="16200000" flipH="1">
            <a:off x="6336022" y="7987966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endCxn id="136" idx="0"/>
          </p:cNvCxnSpPr>
          <p:nvPr/>
        </p:nvCxnSpPr>
        <p:spPr>
          <a:xfrm rot="16200000" flipH="1">
            <a:off x="6864463" y="8516409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endCxn id="136" idx="0"/>
          </p:cNvCxnSpPr>
          <p:nvPr/>
        </p:nvCxnSpPr>
        <p:spPr>
          <a:xfrm rot="5400000">
            <a:off x="7392905" y="7989282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58094" y="10269286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3996759" y="8740137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5706458" y="8914464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6343" y="402649"/>
            <a:ext cx="2076582" cy="3244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202124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202124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컴포넌트 상세</a:t>
            </a:r>
            <a:endParaRPr lang="ko-KR" altLang="ko-KR" sz="2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007902" y="191821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Profile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007902" y="2813036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4784" y="2813036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cxnSp>
        <p:nvCxnSpPr>
          <p:cNvPr id="67" name="꺾인 연결선 66"/>
          <p:cNvCxnSpPr>
            <a:stCxn id="60" idx="2"/>
            <a:endCxn id="64" idx="0"/>
          </p:cNvCxnSpPr>
          <p:nvPr/>
        </p:nvCxnSpPr>
        <p:spPr>
          <a:xfrm rot="16200000" flipH="1">
            <a:off x="9765337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2"/>
            <a:endCxn id="63" idx="0"/>
          </p:cNvCxnSpPr>
          <p:nvPr/>
        </p:nvCxnSpPr>
        <p:spPr>
          <a:xfrm>
            <a:off x="9423609" y="2439605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12630766" y="1918210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0766" y="2813036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Butten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3687648" y="2813036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꺾인 연결선 75"/>
          <p:cNvCxnSpPr>
            <a:stCxn id="69" idx="2"/>
            <a:endCxn id="74" idx="0"/>
          </p:cNvCxnSpPr>
          <p:nvPr/>
        </p:nvCxnSpPr>
        <p:spPr>
          <a:xfrm rot="16200000" flipH="1">
            <a:off x="13388201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9" idx="2"/>
            <a:endCxn id="73" idx="0"/>
          </p:cNvCxnSpPr>
          <p:nvPr/>
        </p:nvCxnSpPr>
        <p:spPr>
          <a:xfrm>
            <a:off x="13046473" y="2439605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" idx="2"/>
            <a:endCxn id="60" idx="0"/>
          </p:cNvCxnSpPr>
          <p:nvPr/>
        </p:nvCxnSpPr>
        <p:spPr>
          <a:xfrm rot="16200000" flipH="1">
            <a:off x="6965596" y="-539803"/>
            <a:ext cx="359338" cy="45566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" idx="2"/>
            <a:endCxn id="69" idx="0"/>
          </p:cNvCxnSpPr>
          <p:nvPr/>
        </p:nvCxnSpPr>
        <p:spPr>
          <a:xfrm rot="16200000" flipH="1">
            <a:off x="8777028" y="-2351235"/>
            <a:ext cx="359338" cy="81795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8063754" y="2813036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팔로우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</a:p>
        </p:txBody>
      </p:sp>
      <p:cxnSp>
        <p:nvCxnSpPr>
          <p:cNvPr id="88" name="꺾인 연결선 87"/>
          <p:cNvCxnSpPr>
            <a:stCxn id="60" idx="2"/>
            <a:endCxn id="86" idx="0"/>
          </p:cNvCxnSpPr>
          <p:nvPr/>
        </p:nvCxnSpPr>
        <p:spPr>
          <a:xfrm rot="5400000">
            <a:off x="8764821" y="2154245"/>
            <a:ext cx="373431" cy="944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8">
            <a:extLst>
              <a:ext uri="{FF2B5EF4-FFF2-40B4-BE49-F238E27FC236}">
                <a16:creationId xmlns:a16="http://schemas.microsoft.com/office/drawing/2014/main" id="{945C5E34-877F-D004-E12A-98E089898D22}"/>
              </a:ext>
            </a:extLst>
          </p:cNvPr>
          <p:cNvSpPr/>
          <p:nvPr/>
        </p:nvSpPr>
        <p:spPr>
          <a:xfrm>
            <a:off x="2875251" y="3554879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티저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486CE3-5CAF-4F80-F37C-6E5411AA0857}"/>
              </a:ext>
            </a:extLst>
          </p:cNvPr>
          <p:cNvGrpSpPr/>
          <p:nvPr/>
        </p:nvGrpSpPr>
        <p:grpSpPr>
          <a:xfrm>
            <a:off x="3504577" y="5133974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모서리가 둥근 직사각형 98">
              <a:extLst>
                <a:ext uri="{FF2B5EF4-FFF2-40B4-BE49-F238E27FC236}">
                  <a16:creationId xmlns:a16="http://schemas.microsoft.com/office/drawing/2014/main" id="{A652E1CA-E73D-BE71-5CB9-54F6397A120D}"/>
                </a:ext>
              </a:extLst>
            </p:cNvPr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97">
              <a:extLst>
                <a:ext uri="{FF2B5EF4-FFF2-40B4-BE49-F238E27FC236}">
                  <a16:creationId xmlns:a16="http://schemas.microsoft.com/office/drawing/2014/main" id="{3A25DF1E-1F41-5142-E787-AFB2F2081EBA}"/>
                </a:ext>
              </a:extLst>
            </p:cNvPr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89">
              <a:extLst>
                <a:ext uri="{FF2B5EF4-FFF2-40B4-BE49-F238E27FC236}">
                  <a16:creationId xmlns:a16="http://schemas.microsoft.com/office/drawing/2014/main" id="{11863E7D-FBE3-7EDB-B2D6-824C3289EB59}"/>
                </a:ext>
              </a:extLst>
            </p:cNvPr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19" name="꺾인 연결선 94">
            <a:extLst>
              <a:ext uri="{FF2B5EF4-FFF2-40B4-BE49-F238E27FC236}">
                <a16:creationId xmlns:a16="http://schemas.microsoft.com/office/drawing/2014/main" id="{B5754C8D-AC34-DD23-FD4D-31337F2341F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3278581" y="3269305"/>
            <a:ext cx="297952" cy="2731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3BBEFC-952A-7670-8A54-84B7C6144EAA}"/>
              </a:ext>
            </a:extLst>
          </p:cNvPr>
          <p:cNvGrpSpPr/>
          <p:nvPr/>
        </p:nvGrpSpPr>
        <p:grpSpPr>
          <a:xfrm>
            <a:off x="2314873" y="5147379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모서리가 둥근 직사각형 98">
              <a:extLst>
                <a:ext uri="{FF2B5EF4-FFF2-40B4-BE49-F238E27FC236}">
                  <a16:creationId xmlns:a16="http://schemas.microsoft.com/office/drawing/2014/main" id="{AED8BE8A-B916-4392-9E4E-72D641305791}"/>
                </a:ext>
              </a:extLst>
            </p:cNvPr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97">
              <a:extLst>
                <a:ext uri="{FF2B5EF4-FFF2-40B4-BE49-F238E27FC236}">
                  <a16:creationId xmlns:a16="http://schemas.microsoft.com/office/drawing/2014/main" id="{38DAC6A2-C474-FB13-734D-F208F17E24A8}"/>
                </a:ext>
              </a:extLst>
            </p:cNvPr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89">
              <a:extLst>
                <a:ext uri="{FF2B5EF4-FFF2-40B4-BE49-F238E27FC236}">
                  <a16:creationId xmlns:a16="http://schemas.microsoft.com/office/drawing/2014/main" id="{048EA639-0552-1658-C685-89ACCA06EA75}"/>
                </a:ext>
              </a:extLst>
            </p:cNvPr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찜 한영화</a:t>
              </a:r>
            </a:p>
          </p:txBody>
        </p:sp>
      </p:grpSp>
      <p:cxnSp>
        <p:nvCxnSpPr>
          <p:cNvPr id="29" name="꺾인 연결선 90">
            <a:extLst>
              <a:ext uri="{FF2B5EF4-FFF2-40B4-BE49-F238E27FC236}">
                <a16:creationId xmlns:a16="http://schemas.microsoft.com/office/drawing/2014/main" id="{C10A2939-A4F8-E407-48BF-B641D1A6CC05}"/>
              </a:ext>
            </a:extLst>
          </p:cNvPr>
          <p:cNvCxnSpPr>
            <a:cxnSpLocks/>
            <a:stCxn id="249" idx="2"/>
            <a:endCxn id="28" idx="0"/>
          </p:cNvCxnSpPr>
          <p:nvPr/>
        </p:nvCxnSpPr>
        <p:spPr>
          <a:xfrm rot="5400000">
            <a:off x="3173982" y="4384289"/>
            <a:ext cx="319688" cy="1206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2">
            <a:extLst>
              <a:ext uri="{FF2B5EF4-FFF2-40B4-BE49-F238E27FC236}">
                <a16:creationId xmlns:a16="http://schemas.microsoft.com/office/drawing/2014/main" id="{DC918EDA-E1C1-5A28-2C91-1F8E45230C20}"/>
              </a:ext>
            </a:extLst>
          </p:cNvPr>
          <p:cNvSpPr/>
          <p:nvPr/>
        </p:nvSpPr>
        <p:spPr>
          <a:xfrm>
            <a:off x="4986368" y="3528037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Butten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73">
            <a:extLst>
              <a:ext uri="{FF2B5EF4-FFF2-40B4-BE49-F238E27FC236}">
                <a16:creationId xmlns:a16="http://schemas.microsoft.com/office/drawing/2014/main" id="{29016AC9-F133-3899-8859-52AD3A0CC6EB}"/>
              </a:ext>
            </a:extLst>
          </p:cNvPr>
          <p:cNvSpPr/>
          <p:nvPr/>
        </p:nvSpPr>
        <p:spPr>
          <a:xfrm>
            <a:off x="6091014" y="2813036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C284198-FE70-5685-40D2-B6E3F32ECD31}"/>
              </a:ext>
            </a:extLst>
          </p:cNvPr>
          <p:cNvCxnSpPr>
            <a:cxnSpLocks/>
            <a:stCxn id="59" idx="1"/>
            <a:endCxn id="13" idx="3"/>
          </p:cNvCxnSpPr>
          <p:nvPr/>
        </p:nvCxnSpPr>
        <p:spPr>
          <a:xfrm flipH="1">
            <a:off x="5670154" y="3073733"/>
            <a:ext cx="420861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72">
            <a:extLst>
              <a:ext uri="{FF2B5EF4-FFF2-40B4-BE49-F238E27FC236}">
                <a16:creationId xmlns:a16="http://schemas.microsoft.com/office/drawing/2014/main" id="{E2574024-C81F-9F3B-1B09-58797527945D}"/>
              </a:ext>
            </a:extLst>
          </p:cNvPr>
          <p:cNvSpPr/>
          <p:nvPr/>
        </p:nvSpPr>
        <p:spPr>
          <a:xfrm>
            <a:off x="6124055" y="4229257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상세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3E79E61-3CEC-F191-8589-1D3A3CAE0334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6539763" y="3334430"/>
            <a:ext cx="409" cy="894826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72">
            <a:extLst>
              <a:ext uri="{FF2B5EF4-FFF2-40B4-BE49-F238E27FC236}">
                <a16:creationId xmlns:a16="http://schemas.microsoft.com/office/drawing/2014/main" id="{6D32FDEF-F3EA-5FF9-2E56-599691A67A39}"/>
              </a:ext>
            </a:extLst>
          </p:cNvPr>
          <p:cNvSpPr/>
          <p:nvPr/>
        </p:nvSpPr>
        <p:spPr>
          <a:xfrm>
            <a:off x="4988479" y="4229257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00437F7-0F3B-BACC-FA6E-F0AD1FB6C386}"/>
              </a:ext>
            </a:extLst>
          </p:cNvPr>
          <p:cNvCxnSpPr>
            <a:cxnSpLocks/>
            <a:stCxn id="58" idx="2"/>
            <a:endCxn id="103" idx="0"/>
          </p:cNvCxnSpPr>
          <p:nvPr/>
        </p:nvCxnSpPr>
        <p:spPr>
          <a:xfrm>
            <a:off x="5402076" y="4049432"/>
            <a:ext cx="2111" cy="17982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모서리가 둥근 직사각형 73">
            <a:extLst>
              <a:ext uri="{FF2B5EF4-FFF2-40B4-BE49-F238E27FC236}">
                <a16:creationId xmlns:a16="http://schemas.microsoft.com/office/drawing/2014/main" id="{39042D27-13B4-7C0D-D43D-C6A6A447BEB3}"/>
              </a:ext>
            </a:extLst>
          </p:cNvPr>
          <p:cNvSpPr/>
          <p:nvPr/>
        </p:nvSpPr>
        <p:spPr>
          <a:xfrm>
            <a:off x="13147412" y="3622600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EF76827-B0EE-4B4C-BBD5-2509E61E1E0F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13563119" y="2640409"/>
            <a:ext cx="0" cy="98219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EB0A5DB-C7E0-DD44-A01D-135A57292EFA}"/>
              </a:ext>
            </a:extLst>
          </p:cNvPr>
          <p:cNvCxnSpPr/>
          <p:nvPr/>
        </p:nvCxnSpPr>
        <p:spPr>
          <a:xfrm>
            <a:off x="5307334" y="3321734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모서리가 둥근 직사각형 12">
            <a:extLst>
              <a:ext uri="{FF2B5EF4-FFF2-40B4-BE49-F238E27FC236}">
                <a16:creationId xmlns:a16="http://schemas.microsoft.com/office/drawing/2014/main" id="{F667900D-231A-22FC-E1E6-8C82733E3FA2}"/>
              </a:ext>
            </a:extLst>
          </p:cNvPr>
          <p:cNvSpPr/>
          <p:nvPr/>
        </p:nvSpPr>
        <p:spPr>
          <a:xfrm>
            <a:off x="10064784" y="3536138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목록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29F195C-19FC-E25B-F91C-27A0F48BE55C}"/>
              </a:ext>
            </a:extLst>
          </p:cNvPr>
          <p:cNvCxnSpPr/>
          <p:nvPr/>
        </p:nvCxnSpPr>
        <p:spPr>
          <a:xfrm>
            <a:off x="10487940" y="334016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88">
            <a:extLst>
              <a:ext uri="{FF2B5EF4-FFF2-40B4-BE49-F238E27FC236}">
                <a16:creationId xmlns:a16="http://schemas.microsoft.com/office/drawing/2014/main" id="{B7E493D5-F935-431D-451D-3CE648C17CC7}"/>
              </a:ext>
            </a:extLst>
          </p:cNvPr>
          <p:cNvSpPr/>
          <p:nvPr/>
        </p:nvSpPr>
        <p:spPr>
          <a:xfrm>
            <a:off x="5559272" y="4944258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티저</a:t>
            </a:r>
          </a:p>
        </p:txBody>
      </p:sp>
      <p:cxnSp>
        <p:nvCxnSpPr>
          <p:cNvPr id="193" name="꺾인 연결선 90">
            <a:extLst>
              <a:ext uri="{FF2B5EF4-FFF2-40B4-BE49-F238E27FC236}">
                <a16:creationId xmlns:a16="http://schemas.microsoft.com/office/drawing/2014/main" id="{70537753-A246-32E9-A33D-F3AA7DDBB42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70153" y="2178908"/>
            <a:ext cx="247008" cy="817321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2B24FDB-3332-D377-9C6E-7066AB6A5951}"/>
              </a:ext>
            </a:extLst>
          </p:cNvPr>
          <p:cNvCxnSpPr>
            <a:cxnSpLocks/>
          </p:cNvCxnSpPr>
          <p:nvPr/>
        </p:nvCxnSpPr>
        <p:spPr>
          <a:xfrm>
            <a:off x="5918377" y="3131504"/>
            <a:ext cx="0" cy="1787447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8640CD-F118-2203-C22D-2D6FF009392C}"/>
              </a:ext>
            </a:extLst>
          </p:cNvPr>
          <p:cNvCxnSpPr>
            <a:cxnSpLocks/>
          </p:cNvCxnSpPr>
          <p:nvPr/>
        </p:nvCxnSpPr>
        <p:spPr>
          <a:xfrm>
            <a:off x="7392633" y="1738540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59">
            <a:extLst>
              <a:ext uri="{FF2B5EF4-FFF2-40B4-BE49-F238E27FC236}">
                <a16:creationId xmlns:a16="http://schemas.microsoft.com/office/drawing/2014/main" id="{0CBEBEE4-7F46-C554-208D-B923FD661423}"/>
              </a:ext>
            </a:extLst>
          </p:cNvPr>
          <p:cNvSpPr/>
          <p:nvPr/>
        </p:nvSpPr>
        <p:spPr>
          <a:xfrm>
            <a:off x="6986158" y="1918210"/>
            <a:ext cx="831414" cy="521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Commu-nity</a:t>
            </a:r>
            <a:endParaRPr lang="ko-KR" altLang="en-US" sz="11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0" name="모서리가 둥근 직사각형 72">
            <a:extLst>
              <a:ext uri="{FF2B5EF4-FFF2-40B4-BE49-F238E27FC236}">
                <a16:creationId xmlns:a16="http://schemas.microsoft.com/office/drawing/2014/main" id="{EE9DBB38-B73B-768C-06B5-81349EB7FB62}"/>
              </a:ext>
            </a:extLst>
          </p:cNvPr>
          <p:cNvSpPr/>
          <p:nvPr/>
        </p:nvSpPr>
        <p:spPr>
          <a:xfrm>
            <a:off x="7093423" y="4229257"/>
            <a:ext cx="831414" cy="521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</a:t>
            </a:r>
          </a:p>
        </p:txBody>
      </p:sp>
      <p:sp>
        <p:nvSpPr>
          <p:cNvPr id="211" name="모서리가 둥근 직사각형 88">
            <a:extLst>
              <a:ext uri="{FF2B5EF4-FFF2-40B4-BE49-F238E27FC236}">
                <a16:creationId xmlns:a16="http://schemas.microsoft.com/office/drawing/2014/main" id="{396037BB-2860-9E94-A571-D70CAE7542E7}"/>
              </a:ext>
            </a:extLst>
          </p:cNvPr>
          <p:cNvSpPr/>
          <p:nvPr/>
        </p:nvSpPr>
        <p:spPr>
          <a:xfrm>
            <a:off x="6903183" y="4944258"/>
            <a:ext cx="831414" cy="521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덧글</a:t>
            </a: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18BB0CC2-A60C-0552-A826-C8DE42243528}"/>
              </a:ext>
            </a:extLst>
          </p:cNvPr>
          <p:cNvCxnSpPr>
            <a:cxnSpLocks/>
          </p:cNvCxnSpPr>
          <p:nvPr/>
        </p:nvCxnSpPr>
        <p:spPr>
          <a:xfrm>
            <a:off x="7489113" y="2450166"/>
            <a:ext cx="0" cy="177909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72">
            <a:extLst>
              <a:ext uri="{FF2B5EF4-FFF2-40B4-BE49-F238E27FC236}">
                <a16:creationId xmlns:a16="http://schemas.microsoft.com/office/drawing/2014/main" id="{7887CF2D-3D2E-BFEC-C2EB-71F5C31D640F}"/>
              </a:ext>
            </a:extLst>
          </p:cNvPr>
          <p:cNvSpPr/>
          <p:nvPr/>
        </p:nvSpPr>
        <p:spPr>
          <a:xfrm>
            <a:off x="9007902" y="3546767"/>
            <a:ext cx="831414" cy="521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B8B31AC-BF9E-0C19-1C14-7B575CA7720C}"/>
              </a:ext>
            </a:extLst>
          </p:cNvPr>
          <p:cNvCxnSpPr/>
          <p:nvPr/>
        </p:nvCxnSpPr>
        <p:spPr>
          <a:xfrm>
            <a:off x="9435114" y="334016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모서리가 둥근 직사각형 72">
            <a:extLst>
              <a:ext uri="{FF2B5EF4-FFF2-40B4-BE49-F238E27FC236}">
                <a16:creationId xmlns:a16="http://schemas.microsoft.com/office/drawing/2014/main" id="{8561ACDC-E06E-5884-9C05-D9B16FEF8689}"/>
              </a:ext>
            </a:extLst>
          </p:cNvPr>
          <p:cNvSpPr/>
          <p:nvPr/>
        </p:nvSpPr>
        <p:spPr>
          <a:xfrm>
            <a:off x="6976926" y="3435284"/>
            <a:ext cx="831414" cy="521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231" name="모서리가 둥근 직사각형 59">
            <a:extLst>
              <a:ext uri="{FF2B5EF4-FFF2-40B4-BE49-F238E27FC236}">
                <a16:creationId xmlns:a16="http://schemas.microsoft.com/office/drawing/2014/main" id="{F9CAD32D-9FD2-9917-657A-9084C777A6F8}"/>
              </a:ext>
            </a:extLst>
          </p:cNvPr>
          <p:cNvSpPr/>
          <p:nvPr/>
        </p:nvSpPr>
        <p:spPr>
          <a:xfrm>
            <a:off x="11113898" y="1918210"/>
            <a:ext cx="831414" cy="521395"/>
          </a:xfrm>
          <a:prstGeom prst="roundRect">
            <a:avLst/>
          </a:prstGeom>
          <a:solidFill>
            <a:srgbClr val="C7A1E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Search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1E0B31B2-7321-886A-08C8-108B3FF8F1A8}"/>
              </a:ext>
            </a:extLst>
          </p:cNvPr>
          <p:cNvCxnSpPr/>
          <p:nvPr/>
        </p:nvCxnSpPr>
        <p:spPr>
          <a:xfrm>
            <a:off x="11529605" y="1747445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모서리가 둥근 직사각형 63">
            <a:extLst>
              <a:ext uri="{FF2B5EF4-FFF2-40B4-BE49-F238E27FC236}">
                <a16:creationId xmlns:a16="http://schemas.microsoft.com/office/drawing/2014/main" id="{08CB0858-6939-3866-E1C7-B055448A4F93}"/>
              </a:ext>
            </a:extLst>
          </p:cNvPr>
          <p:cNvSpPr/>
          <p:nvPr/>
        </p:nvSpPr>
        <p:spPr>
          <a:xfrm>
            <a:off x="11110770" y="2813036"/>
            <a:ext cx="831414" cy="521395"/>
          </a:xfrm>
          <a:prstGeom prst="roundRect">
            <a:avLst/>
          </a:prstGeom>
          <a:solidFill>
            <a:srgbClr val="C7A1E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내용</a:t>
            </a: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6BCF0272-A7F2-B9D6-C6DA-81F5270F6D1E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11526477" y="2450165"/>
            <a:ext cx="0" cy="36287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모서리가 둥근 직사각형 12">
            <a:extLst>
              <a:ext uri="{FF2B5EF4-FFF2-40B4-BE49-F238E27FC236}">
                <a16:creationId xmlns:a16="http://schemas.microsoft.com/office/drawing/2014/main" id="{0B49B70A-5A8C-6B60-3D53-1DF44EFBAC29}"/>
              </a:ext>
            </a:extLst>
          </p:cNvPr>
          <p:cNvSpPr/>
          <p:nvPr/>
        </p:nvSpPr>
        <p:spPr>
          <a:xfrm>
            <a:off x="11241696" y="3536138"/>
            <a:ext cx="831414" cy="521395"/>
          </a:xfrm>
          <a:prstGeom prst="roundRect">
            <a:avLst/>
          </a:prstGeom>
          <a:solidFill>
            <a:srgbClr val="C7A1E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영화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모서리가 둥근 직사각형 12">
            <a:extLst>
              <a:ext uri="{FF2B5EF4-FFF2-40B4-BE49-F238E27FC236}">
                <a16:creationId xmlns:a16="http://schemas.microsoft.com/office/drawing/2014/main" id="{70DBD923-18BD-BE1C-5745-0C9BADFCD962}"/>
              </a:ext>
            </a:extLst>
          </p:cNvPr>
          <p:cNvSpPr/>
          <p:nvPr/>
        </p:nvSpPr>
        <p:spPr>
          <a:xfrm>
            <a:off x="11241073" y="4257569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목록</a:t>
            </a: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CB100D-1279-51DF-5025-B7E04C4A56F2}"/>
              </a:ext>
            </a:extLst>
          </p:cNvPr>
          <p:cNvCxnSpPr/>
          <p:nvPr/>
        </p:nvCxnSpPr>
        <p:spPr>
          <a:xfrm>
            <a:off x="11665951" y="405753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모서리가 둥근 직사각형 68">
            <a:extLst>
              <a:ext uri="{FF2B5EF4-FFF2-40B4-BE49-F238E27FC236}">
                <a16:creationId xmlns:a16="http://schemas.microsoft.com/office/drawing/2014/main" id="{FB4E1DA9-DB95-8CDA-DE92-0A56651091F2}"/>
              </a:ext>
            </a:extLst>
          </p:cNvPr>
          <p:cNvSpPr/>
          <p:nvPr/>
        </p:nvSpPr>
        <p:spPr>
          <a:xfrm>
            <a:off x="3521365" y="4306296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B79B416A-ADA7-E07F-C433-A08D252BE83F}"/>
              </a:ext>
            </a:extLst>
          </p:cNvPr>
          <p:cNvCxnSpPr>
            <a:cxnSpLocks/>
          </p:cNvCxnSpPr>
          <p:nvPr/>
        </p:nvCxnSpPr>
        <p:spPr>
          <a:xfrm>
            <a:off x="3940247" y="4943731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38">
            <a:extLst>
              <a:ext uri="{FF2B5EF4-FFF2-40B4-BE49-F238E27FC236}">
                <a16:creationId xmlns:a16="http://schemas.microsoft.com/office/drawing/2014/main" id="{01FE9CB3-CB5E-1047-F6A9-E5A4EAAF14DA}"/>
              </a:ext>
            </a:extLst>
          </p:cNvPr>
          <p:cNvCxnSpPr>
            <a:cxnSpLocks/>
            <a:stCxn id="11" idx="2"/>
            <a:endCxn id="249" idx="0"/>
          </p:cNvCxnSpPr>
          <p:nvPr/>
        </p:nvCxnSpPr>
        <p:spPr>
          <a:xfrm rot="16200000" flipH="1">
            <a:off x="3225929" y="3595152"/>
            <a:ext cx="1049369" cy="372917"/>
          </a:xfrm>
          <a:prstGeom prst="bentConnector3">
            <a:avLst>
              <a:gd name="adj1" fmla="val 13693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66">
            <a:extLst>
              <a:ext uri="{FF2B5EF4-FFF2-40B4-BE49-F238E27FC236}">
                <a16:creationId xmlns:a16="http://schemas.microsoft.com/office/drawing/2014/main" id="{D23AA62B-C4CF-85B1-2B46-7A77264BB4C1}"/>
              </a:ext>
            </a:extLst>
          </p:cNvPr>
          <p:cNvCxnSpPr>
            <a:cxnSpLocks/>
            <a:stCxn id="231" idx="2"/>
            <a:endCxn id="242" idx="3"/>
          </p:cNvCxnSpPr>
          <p:nvPr/>
        </p:nvCxnSpPr>
        <p:spPr>
          <a:xfrm rot="16200000" flipH="1">
            <a:off x="11122742" y="2846467"/>
            <a:ext cx="1357231" cy="543505"/>
          </a:xfrm>
          <a:prstGeom prst="bentConnector4">
            <a:avLst>
              <a:gd name="adj1" fmla="val 17939"/>
              <a:gd name="adj2" fmla="val 14206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448ADA6B-65E9-2201-5E15-345318757545}"/>
              </a:ext>
            </a:extLst>
          </p:cNvPr>
          <p:cNvCxnSpPr>
            <a:cxnSpLocks/>
            <a:stCxn id="210" idx="1"/>
            <a:endCxn id="96" idx="3"/>
          </p:cNvCxnSpPr>
          <p:nvPr/>
        </p:nvCxnSpPr>
        <p:spPr>
          <a:xfrm flipH="1">
            <a:off x="6955469" y="4489955"/>
            <a:ext cx="137954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EF0E826-F210-FA9A-943B-1091806B7E6F}"/>
              </a:ext>
            </a:extLst>
          </p:cNvPr>
          <p:cNvCxnSpPr>
            <a:cxnSpLocks/>
          </p:cNvCxnSpPr>
          <p:nvPr/>
        </p:nvCxnSpPr>
        <p:spPr>
          <a:xfrm>
            <a:off x="9952052" y="2640409"/>
            <a:ext cx="0" cy="1665886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모서리가 둥근 직사각형 63">
            <a:extLst>
              <a:ext uri="{FF2B5EF4-FFF2-40B4-BE49-F238E27FC236}">
                <a16:creationId xmlns:a16="http://schemas.microsoft.com/office/drawing/2014/main" id="{D4F5D612-29FA-F6C6-91BA-38E3B86C977A}"/>
              </a:ext>
            </a:extLst>
          </p:cNvPr>
          <p:cNvSpPr/>
          <p:nvPr/>
        </p:nvSpPr>
        <p:spPr>
          <a:xfrm>
            <a:off x="9517444" y="4286782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수정</a:t>
            </a:r>
          </a:p>
        </p:txBody>
      </p:sp>
      <p:sp>
        <p:nvSpPr>
          <p:cNvPr id="273" name="모서리가 둥근 직사각형 73">
            <a:extLst>
              <a:ext uri="{FF2B5EF4-FFF2-40B4-BE49-F238E27FC236}">
                <a16:creationId xmlns:a16="http://schemas.microsoft.com/office/drawing/2014/main" id="{B4361E1F-0EF7-AE4B-26D7-F4FA38B19030}"/>
              </a:ext>
            </a:extLst>
          </p:cNvPr>
          <p:cNvSpPr/>
          <p:nvPr/>
        </p:nvSpPr>
        <p:spPr>
          <a:xfrm>
            <a:off x="9536345" y="5068139"/>
            <a:ext cx="831414" cy="5213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1833574D-B1DE-E1D9-DB98-F4C9A8BBAC03}"/>
              </a:ext>
            </a:extLst>
          </p:cNvPr>
          <p:cNvCxnSpPr>
            <a:cxnSpLocks/>
          </p:cNvCxnSpPr>
          <p:nvPr/>
        </p:nvCxnSpPr>
        <p:spPr>
          <a:xfrm flipH="1">
            <a:off x="9961577" y="4809602"/>
            <a:ext cx="0" cy="258537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모서리가 둥근 직사각형 63">
            <a:extLst>
              <a:ext uri="{FF2B5EF4-FFF2-40B4-BE49-F238E27FC236}">
                <a16:creationId xmlns:a16="http://schemas.microsoft.com/office/drawing/2014/main" id="{54E62149-4E0E-F8C9-993C-69A00607D386}"/>
              </a:ext>
            </a:extLst>
          </p:cNvPr>
          <p:cNvSpPr/>
          <p:nvPr/>
        </p:nvSpPr>
        <p:spPr>
          <a:xfrm>
            <a:off x="8479461" y="4286782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</a:p>
        </p:txBody>
      </p:sp>
      <p:cxnSp>
        <p:nvCxnSpPr>
          <p:cNvPr id="277" name="꺾인 연결선 94">
            <a:extLst>
              <a:ext uri="{FF2B5EF4-FFF2-40B4-BE49-F238E27FC236}">
                <a16:creationId xmlns:a16="http://schemas.microsoft.com/office/drawing/2014/main" id="{AF9BE1D1-15E1-F1D5-DC8B-2679B2D43D99}"/>
              </a:ext>
            </a:extLst>
          </p:cNvPr>
          <p:cNvCxnSpPr>
            <a:cxnSpLocks/>
            <a:endCxn id="276" idx="0"/>
          </p:cNvCxnSpPr>
          <p:nvPr/>
        </p:nvCxnSpPr>
        <p:spPr>
          <a:xfrm rot="10800000" flipV="1">
            <a:off x="8895169" y="4183710"/>
            <a:ext cx="1066409" cy="10307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1">
            <a:extLst>
              <a:ext uri="{FF2B5EF4-FFF2-40B4-BE49-F238E27FC236}">
                <a16:creationId xmlns:a16="http://schemas.microsoft.com/office/drawing/2014/main" id="{6F60312B-A053-DA74-8F32-115BFFA8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55" y="730099"/>
            <a:ext cx="2306646" cy="1705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컴포넌트간 연결성 중심으로</a:t>
            </a:r>
            <a:endParaRPr lang="ko-KR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7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</TotalTime>
  <Words>158</Words>
  <Application>Microsoft Office PowerPoint</Application>
  <PresentationFormat>사용자 지정</PresentationFormat>
  <Paragraphs>78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12롯데마트드림Bold</vt:lpstr>
      <vt:lpstr>Arial Unicode MS</vt:lpstr>
      <vt:lpstr>HY궁서B</vt:lpstr>
      <vt:lpstr>강원교육튼튼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김수찬</cp:lastModifiedBy>
  <cp:revision>8</cp:revision>
  <dcterms:created xsi:type="dcterms:W3CDTF">2023-05-17T03:50:06Z</dcterms:created>
  <dcterms:modified xsi:type="dcterms:W3CDTF">2023-05-25T16:42:35Z</dcterms:modified>
</cp:coreProperties>
</file>