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3" r:id="rId15"/>
    <p:sldId id="268" r:id="rId16"/>
    <p:sldId id="269" r:id="rId17"/>
    <p:sldId id="270" r:id="rId18"/>
    <p:sldId id="271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2" y="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7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6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11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openxmlformats.org/officeDocument/2006/relationships/image" Target="../media/image119.png"/><Relationship Id="rId2" Type="http://schemas.openxmlformats.org/officeDocument/2006/relationships/image" Target="../media/image6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18.png"/><Relationship Id="rId5" Type="http://schemas.openxmlformats.org/officeDocument/2006/relationships/image" Target="../media/image98.png"/><Relationship Id="rId15" Type="http://schemas.openxmlformats.org/officeDocument/2006/relationships/image" Target="../media/image109.png"/><Relationship Id="rId10" Type="http://schemas.openxmlformats.org/officeDocument/2006/relationships/image" Target="../media/image117.png"/><Relationship Id="rId4" Type="http://schemas.openxmlformats.org/officeDocument/2006/relationships/image" Target="../media/image11.png"/><Relationship Id="rId9" Type="http://schemas.openxmlformats.org/officeDocument/2006/relationships/image" Target="../media/image116.png"/><Relationship Id="rId14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6.png"/><Relationship Id="rId18" Type="http://schemas.openxmlformats.org/officeDocument/2006/relationships/image" Target="../media/image113.png"/><Relationship Id="rId3" Type="http://schemas.openxmlformats.org/officeDocument/2006/relationships/image" Target="../media/image7.png"/><Relationship Id="rId21" Type="http://schemas.openxmlformats.org/officeDocument/2006/relationships/image" Target="../media/image110.png"/><Relationship Id="rId7" Type="http://schemas.openxmlformats.org/officeDocument/2006/relationships/image" Target="../media/image31.png"/><Relationship Id="rId12" Type="http://schemas.openxmlformats.org/officeDocument/2006/relationships/image" Target="../media/image105.png"/><Relationship Id="rId17" Type="http://schemas.openxmlformats.org/officeDocument/2006/relationships/image" Target="../media/image112.png"/><Relationship Id="rId2" Type="http://schemas.openxmlformats.org/officeDocument/2006/relationships/image" Target="../media/image6.png"/><Relationship Id="rId16" Type="http://schemas.openxmlformats.org/officeDocument/2006/relationships/image" Target="../media/image111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3.png"/><Relationship Id="rId10" Type="http://schemas.openxmlformats.org/officeDocument/2006/relationships/image" Target="../media/image102.png"/><Relationship Id="rId19" Type="http://schemas.openxmlformats.org/officeDocument/2006/relationships/image" Target="../media/image108.png"/><Relationship Id="rId4" Type="http://schemas.openxmlformats.org/officeDocument/2006/relationships/image" Target="../media/image11.png"/><Relationship Id="rId9" Type="http://schemas.openxmlformats.org/officeDocument/2006/relationships/image" Target="../media/image101.png"/><Relationship Id="rId14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5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openxmlformats.org/officeDocument/2006/relationships/image" Target="../media/image124.png"/><Relationship Id="rId2" Type="http://schemas.openxmlformats.org/officeDocument/2006/relationships/image" Target="../media/image6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18.png"/><Relationship Id="rId5" Type="http://schemas.openxmlformats.org/officeDocument/2006/relationships/image" Target="../media/image98.png"/><Relationship Id="rId15" Type="http://schemas.openxmlformats.org/officeDocument/2006/relationships/image" Target="../media/image112.png"/><Relationship Id="rId10" Type="http://schemas.openxmlformats.org/officeDocument/2006/relationships/image" Target="../media/image123.png"/><Relationship Id="rId4" Type="http://schemas.openxmlformats.org/officeDocument/2006/relationships/image" Target="../media/image11.png"/><Relationship Id="rId9" Type="http://schemas.openxmlformats.org/officeDocument/2006/relationships/image" Target="../media/image116.png"/><Relationship Id="rId14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7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6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11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0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openxmlformats.org/officeDocument/2006/relationships/image" Target="../media/image129.png"/><Relationship Id="rId2" Type="http://schemas.openxmlformats.org/officeDocument/2006/relationships/image" Target="../media/image6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18.png"/><Relationship Id="rId5" Type="http://schemas.openxmlformats.org/officeDocument/2006/relationships/image" Target="../media/image98.png"/><Relationship Id="rId15" Type="http://schemas.openxmlformats.org/officeDocument/2006/relationships/image" Target="../media/image106.png"/><Relationship Id="rId10" Type="http://schemas.openxmlformats.org/officeDocument/2006/relationships/image" Target="../media/image128.png"/><Relationship Id="rId4" Type="http://schemas.openxmlformats.org/officeDocument/2006/relationships/image" Target="../media/image11.png"/><Relationship Id="rId9" Type="http://schemas.openxmlformats.org/officeDocument/2006/relationships/image" Target="../media/image116.png"/><Relationship Id="rId1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33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openxmlformats.org/officeDocument/2006/relationships/image" Target="../media/image116.png"/><Relationship Id="rId2" Type="http://schemas.openxmlformats.org/officeDocument/2006/relationships/image" Target="../media/image6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132.png"/><Relationship Id="rId5" Type="http://schemas.openxmlformats.org/officeDocument/2006/relationships/image" Target="../media/image98.png"/><Relationship Id="rId15" Type="http://schemas.openxmlformats.org/officeDocument/2006/relationships/image" Target="../media/image134.png"/><Relationship Id="rId10" Type="http://schemas.openxmlformats.org/officeDocument/2006/relationships/image" Target="../media/image107.png"/><Relationship Id="rId4" Type="http://schemas.openxmlformats.org/officeDocument/2006/relationships/image" Target="../media/image11.png"/><Relationship Id="rId9" Type="http://schemas.openxmlformats.org/officeDocument/2006/relationships/image" Target="../media/image106.png"/><Relationship Id="rId14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7.png"/><Relationship Id="rId7" Type="http://schemas.openxmlformats.org/officeDocument/2006/relationships/image" Target="../media/image1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10" Type="http://schemas.openxmlformats.org/officeDocument/2006/relationships/image" Target="../media/image140.png"/><Relationship Id="rId4" Type="http://schemas.openxmlformats.org/officeDocument/2006/relationships/image" Target="../media/image11.png"/><Relationship Id="rId9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21" Type="http://schemas.openxmlformats.org/officeDocument/2006/relationships/image" Target="../media/image4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48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47.png"/><Relationship Id="rId23" Type="http://schemas.openxmlformats.org/officeDocument/2006/relationships/image" Target="../media/image42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45.png"/><Relationship Id="rId14" Type="http://schemas.openxmlformats.org/officeDocument/2006/relationships/image" Target="../media/image46.png"/><Relationship Id="rId2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7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6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11.png"/><Relationship Id="rId9" Type="http://schemas.openxmlformats.org/officeDocument/2006/relationships/image" Target="../media/image31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18" Type="http://schemas.openxmlformats.org/officeDocument/2006/relationships/image" Target="../media/image75.png"/><Relationship Id="rId26" Type="http://schemas.openxmlformats.org/officeDocument/2006/relationships/image" Target="../media/image31.png"/><Relationship Id="rId3" Type="http://schemas.openxmlformats.org/officeDocument/2006/relationships/image" Target="../media/image7.png"/><Relationship Id="rId21" Type="http://schemas.openxmlformats.org/officeDocument/2006/relationships/image" Target="../media/image78.png"/><Relationship Id="rId7" Type="http://schemas.openxmlformats.org/officeDocument/2006/relationships/image" Target="../media/image66.png"/><Relationship Id="rId12" Type="http://schemas.openxmlformats.org/officeDocument/2006/relationships/image" Target="../media/image53.png"/><Relationship Id="rId17" Type="http://schemas.openxmlformats.org/officeDocument/2006/relationships/image" Target="../media/image74.png"/><Relationship Id="rId25" Type="http://schemas.openxmlformats.org/officeDocument/2006/relationships/image" Target="../media/image49.png"/><Relationship Id="rId2" Type="http://schemas.openxmlformats.org/officeDocument/2006/relationships/image" Target="../media/image6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1.png"/><Relationship Id="rId5" Type="http://schemas.openxmlformats.org/officeDocument/2006/relationships/image" Target="../media/image64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9.png"/><Relationship Id="rId19" Type="http://schemas.openxmlformats.org/officeDocument/2006/relationships/image" Target="../media/image76.png"/><Relationship Id="rId4" Type="http://schemas.openxmlformats.org/officeDocument/2006/relationships/image" Target="../media/image11.png"/><Relationship Id="rId9" Type="http://schemas.openxmlformats.org/officeDocument/2006/relationships/image" Target="../media/image68.png"/><Relationship Id="rId14" Type="http://schemas.openxmlformats.org/officeDocument/2006/relationships/image" Target="../media/image62.png"/><Relationship Id="rId22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openxmlformats.org/officeDocument/2006/relationships/image" Target="../media/image85.png"/><Relationship Id="rId2" Type="http://schemas.openxmlformats.org/officeDocument/2006/relationships/image" Target="../media/image6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10" Type="http://schemas.openxmlformats.org/officeDocument/2006/relationships/image" Target="../media/image84.png"/><Relationship Id="rId4" Type="http://schemas.openxmlformats.org/officeDocument/2006/relationships/image" Target="../media/image11.png"/><Relationship Id="rId9" Type="http://schemas.openxmlformats.org/officeDocument/2006/relationships/image" Target="../media/image83.png"/><Relationship Id="rId1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openxmlformats.org/officeDocument/2006/relationships/image" Target="../media/image8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82.png"/><Relationship Id="rId10" Type="http://schemas.openxmlformats.org/officeDocument/2006/relationships/image" Target="../media/image90.png"/><Relationship Id="rId4" Type="http://schemas.openxmlformats.org/officeDocument/2006/relationships/image" Target="../media/image11.png"/><Relationship Id="rId9" Type="http://schemas.openxmlformats.org/officeDocument/2006/relationships/image" Target="../media/image89.png"/><Relationship Id="rId1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94.png"/><Relationship Id="rId3" Type="http://schemas.openxmlformats.org/officeDocument/2006/relationships/image" Target="../media/image7.png"/><Relationship Id="rId7" Type="http://schemas.openxmlformats.org/officeDocument/2006/relationships/image" Target="../media/image92.png"/><Relationship Id="rId12" Type="http://schemas.openxmlformats.org/officeDocument/2006/relationships/image" Target="../media/image51.png"/><Relationship Id="rId2" Type="http://schemas.openxmlformats.org/officeDocument/2006/relationships/image" Target="../media/image6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31.png"/><Relationship Id="rId5" Type="http://schemas.openxmlformats.org/officeDocument/2006/relationships/image" Target="../media/image91.png"/><Relationship Id="rId15" Type="http://schemas.openxmlformats.org/officeDocument/2006/relationships/image" Target="../media/image96.png"/><Relationship Id="rId10" Type="http://schemas.openxmlformats.org/officeDocument/2006/relationships/image" Target="../media/image49.png"/><Relationship Id="rId4" Type="http://schemas.openxmlformats.org/officeDocument/2006/relationships/image" Target="../media/image11.png"/><Relationship Id="rId9" Type="http://schemas.openxmlformats.org/officeDocument/2006/relationships/image" Target="../media/image93.png"/><Relationship Id="rId1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1515" y="4188572"/>
            <a:ext cx="2770863" cy="5074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1423" y="2776135"/>
            <a:ext cx="4939909" cy="17182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1039" y="2631630"/>
            <a:ext cx="5588995" cy="6095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61102" cy="2796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54611" y="1184837"/>
            <a:ext cx="3204275" cy="12891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41071" y="1253985"/>
            <a:ext cx="1144427" cy="1099790"/>
            <a:chOff x="1541071" y="1253985"/>
            <a:chExt cx="1144427" cy="10997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541071" y="1253985"/>
              <a:ext cx="1144427" cy="109979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82843" y="4349377"/>
            <a:ext cx="2287954" cy="117266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24743" y="6025749"/>
            <a:ext cx="954002" cy="8036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88767" y="8203843"/>
            <a:ext cx="1449840" cy="11406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56300" y="6771611"/>
            <a:ext cx="6535629" cy="2071130"/>
            <a:chOff x="4856300" y="6771611"/>
            <a:chExt cx="6535629" cy="20711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856300" y="6771611"/>
              <a:ext cx="6535629" cy="2071130"/>
              <a:chOff x="4856300" y="6771611"/>
              <a:chExt cx="6535629" cy="207113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856300" y="6771611"/>
                <a:ext cx="6535629" cy="207113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8326" y="7428936"/>
              <a:ext cx="1827592" cy="76872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365078" y="7339278"/>
              <a:ext cx="970595" cy="841774"/>
              <a:chOff x="5365078" y="7339278"/>
              <a:chExt cx="970595" cy="84177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365078" y="7339278"/>
                <a:ext cx="970595" cy="8417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288673" y="2839516"/>
            <a:ext cx="6535629" cy="2082073"/>
            <a:chOff x="3288673" y="2839516"/>
            <a:chExt cx="6535629" cy="208207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288673" y="2839516"/>
              <a:ext cx="6535629" cy="2082073"/>
              <a:chOff x="3288673" y="2839516"/>
              <a:chExt cx="6535629" cy="208207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288673" y="2839516"/>
                <a:ext cx="6535629" cy="2082073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4452" y="3519386"/>
              <a:ext cx="2222984" cy="77288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3691156" y="3229215"/>
              <a:ext cx="1302676" cy="1302676"/>
              <a:chOff x="3691156" y="3229215"/>
              <a:chExt cx="1302676" cy="13026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691156" y="3229215"/>
                <a:ext cx="1302676" cy="1302676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8476238" y="4605243"/>
            <a:ext cx="6649088" cy="2071130"/>
            <a:chOff x="8476238" y="4605243"/>
            <a:chExt cx="6649088" cy="207113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476238" y="4605243"/>
              <a:ext cx="6649088" cy="2071130"/>
              <a:chOff x="8476238" y="4605243"/>
              <a:chExt cx="6649088" cy="207113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0800000">
                <a:off x="8476238" y="4605243"/>
                <a:ext cx="6649088" cy="2071130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83992" y="5273020"/>
              <a:ext cx="3843964" cy="873488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3531424" y="5042341"/>
              <a:ext cx="1158576" cy="1158576"/>
              <a:chOff x="13531424" y="5042341"/>
              <a:chExt cx="1158576" cy="115857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531424" y="5042341"/>
                <a:ext cx="1158576" cy="115857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61102" cy="2796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004014" y="3288602"/>
            <a:ext cx="3950461" cy="533332"/>
            <a:chOff x="3004014" y="3288602"/>
            <a:chExt cx="3950461" cy="5333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6342" y="3231460"/>
              <a:ext cx="2898871" cy="72379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3004014" y="3426910"/>
              <a:ext cx="519322" cy="256710"/>
              <a:chOff x="3004014" y="3426910"/>
              <a:chExt cx="519322" cy="25671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04014" y="3426910"/>
                <a:ext cx="519322" cy="25671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1147494" y="3288602"/>
            <a:ext cx="3950461" cy="533332"/>
            <a:chOff x="11147494" y="3288602"/>
            <a:chExt cx="3950461" cy="53333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89822" y="3231460"/>
              <a:ext cx="1241728" cy="67617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1147494" y="3426910"/>
              <a:ext cx="519322" cy="256710"/>
              <a:chOff x="11147494" y="3426910"/>
              <a:chExt cx="519322" cy="25671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147494" y="3426910"/>
                <a:ext cx="519322" cy="25671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2845720" y="4020029"/>
            <a:ext cx="4565104" cy="4781876"/>
            <a:chOff x="2845720" y="4020029"/>
            <a:chExt cx="4565104" cy="47818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5720" y="4020029"/>
              <a:ext cx="4565104" cy="478187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78601" y="4886791"/>
            <a:ext cx="3264549" cy="159154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162733" y="4020029"/>
            <a:ext cx="4565104" cy="4781876"/>
            <a:chOff x="11162733" y="4020029"/>
            <a:chExt cx="4565104" cy="478187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2733" y="4020029"/>
              <a:ext cx="4565104" cy="478187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38001" y="4769925"/>
            <a:ext cx="4483539" cy="2663635"/>
          </a:xfrm>
          <a:prstGeom prst="rect">
            <a:avLst/>
          </a:prstGeom>
        </p:spPr>
      </p:pic>
      <p:grpSp>
        <p:nvGrpSpPr>
          <p:cNvPr id="2" name="그룹 1007">
            <a:extLst>
              <a:ext uri="{FF2B5EF4-FFF2-40B4-BE49-F238E27FC236}">
                <a16:creationId xmlns:a16="http://schemas.microsoft.com/office/drawing/2014/main" id="{FD88AC54-03F7-86C2-BB14-950CFF97B5F3}"/>
              </a:ext>
            </a:extLst>
          </p:cNvPr>
          <p:cNvGrpSpPr/>
          <p:nvPr/>
        </p:nvGrpSpPr>
        <p:grpSpPr>
          <a:xfrm>
            <a:off x="3288673" y="2839516"/>
            <a:ext cx="6535629" cy="2082073"/>
            <a:chOff x="3288673" y="2839516"/>
            <a:chExt cx="6535629" cy="2082073"/>
          </a:xfrm>
        </p:grpSpPr>
        <p:grpSp>
          <p:nvGrpSpPr>
            <p:cNvPr id="5" name="그룹 1008">
              <a:extLst>
                <a:ext uri="{FF2B5EF4-FFF2-40B4-BE49-F238E27FC236}">
                  <a16:creationId xmlns:a16="http://schemas.microsoft.com/office/drawing/2014/main" id="{B3CEE3E2-F899-417D-84D1-34687DFCDD71}"/>
                </a:ext>
              </a:extLst>
            </p:cNvPr>
            <p:cNvGrpSpPr/>
            <p:nvPr/>
          </p:nvGrpSpPr>
          <p:grpSpPr>
            <a:xfrm>
              <a:off x="3288673" y="2839516"/>
              <a:ext cx="6535629" cy="2082073"/>
              <a:chOff x="3288673" y="2839516"/>
              <a:chExt cx="6535629" cy="2082073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BCBBF0FA-2E11-9B6B-FF73-A70383747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288673" y="2839516"/>
                <a:ext cx="6535629" cy="2082073"/>
              </a:xfrm>
              <a:prstGeom prst="rect">
                <a:avLst/>
              </a:prstGeom>
            </p:spPr>
          </p:pic>
        </p:grpSp>
        <p:pic>
          <p:nvPicPr>
            <p:cNvPr id="6" name="Object 31">
              <a:extLst>
                <a:ext uri="{FF2B5EF4-FFF2-40B4-BE49-F238E27FC236}">
                  <a16:creationId xmlns:a16="http://schemas.microsoft.com/office/drawing/2014/main" id="{102BA6C0-07EC-0D07-4F17-98DAB461C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04452" y="3519386"/>
              <a:ext cx="2222984" cy="772889"/>
            </a:xfrm>
            <a:prstGeom prst="rect">
              <a:avLst/>
            </a:prstGeom>
          </p:spPr>
        </p:pic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C533BD16-1F24-96F7-E181-26E225628D1A}"/>
                </a:ext>
              </a:extLst>
            </p:cNvPr>
            <p:cNvGrpSpPr/>
            <p:nvPr/>
          </p:nvGrpSpPr>
          <p:grpSpPr>
            <a:xfrm>
              <a:off x="3691156" y="3229215"/>
              <a:ext cx="1302676" cy="1302676"/>
              <a:chOff x="3691156" y="3229215"/>
              <a:chExt cx="1302676" cy="1302676"/>
            </a:xfrm>
          </p:grpSpPr>
          <p:pic>
            <p:nvPicPr>
              <p:cNvPr id="12" name="Object 33">
                <a:extLst>
                  <a:ext uri="{FF2B5EF4-FFF2-40B4-BE49-F238E27FC236}">
                    <a16:creationId xmlns:a16="http://schemas.microsoft.com/office/drawing/2014/main" id="{C2A09735-36C6-5959-F1E7-844FDB018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691156" y="3229215"/>
                <a:ext cx="1302676" cy="130267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93827E-7 L -0.13351 -0.188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75" y="-9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61102" cy="2796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23DCCE3-E0F9-AE6A-9CDF-CC2E1219905A}"/>
              </a:ext>
            </a:extLst>
          </p:cNvPr>
          <p:cNvGrpSpPr/>
          <p:nvPr/>
        </p:nvGrpSpPr>
        <p:grpSpPr>
          <a:xfrm>
            <a:off x="1541071" y="1184837"/>
            <a:ext cx="4217815" cy="1289114"/>
            <a:chOff x="1541071" y="1184837"/>
            <a:chExt cx="4217815" cy="12891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4611" y="1184837"/>
              <a:ext cx="3204275" cy="128911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41071" y="1253985"/>
              <a:ext cx="1144427" cy="1099790"/>
              <a:chOff x="1541071" y="1253985"/>
              <a:chExt cx="1144427" cy="10997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1541071" y="1253985"/>
                <a:ext cx="1144427" cy="1099790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82843" y="4349377"/>
            <a:ext cx="2287954" cy="117266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7230343-DB87-03F1-FE9A-43F30C161489}"/>
              </a:ext>
            </a:extLst>
          </p:cNvPr>
          <p:cNvGrpSpPr/>
          <p:nvPr/>
        </p:nvGrpSpPr>
        <p:grpSpPr>
          <a:xfrm>
            <a:off x="4856300" y="6771611"/>
            <a:ext cx="6535629" cy="2572916"/>
            <a:chOff x="4856300" y="6771611"/>
            <a:chExt cx="6535629" cy="25729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8767" y="8203843"/>
              <a:ext cx="1449840" cy="114068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856300" y="6771611"/>
              <a:ext cx="6535629" cy="2071130"/>
              <a:chOff x="4856300" y="6771611"/>
              <a:chExt cx="6535629" cy="207113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856300" y="6771611"/>
                <a:ext cx="6535629" cy="2071130"/>
                <a:chOff x="4856300" y="6771611"/>
                <a:chExt cx="6535629" cy="2071130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856300" y="6771611"/>
                  <a:ext cx="6535629" cy="2071130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18326" y="7428936"/>
                <a:ext cx="1827592" cy="768726"/>
              </a:xfrm>
              <a:prstGeom prst="rect">
                <a:avLst/>
              </a:prstGeom>
            </p:spPr>
          </p:pic>
          <p:grpSp>
            <p:nvGrpSpPr>
              <p:cNvPr id="1006" name="그룹 1006"/>
              <p:cNvGrpSpPr/>
              <p:nvPr/>
            </p:nvGrpSpPr>
            <p:grpSpPr>
              <a:xfrm>
                <a:off x="5365078" y="7339278"/>
                <a:ext cx="970595" cy="841774"/>
                <a:chOff x="5365078" y="7339278"/>
                <a:chExt cx="970595" cy="841774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65078" y="7339278"/>
                  <a:ext cx="970595" cy="84177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166016-0E56-0AAD-5978-8B97090A08A0}"/>
              </a:ext>
            </a:extLst>
          </p:cNvPr>
          <p:cNvGrpSpPr/>
          <p:nvPr/>
        </p:nvGrpSpPr>
        <p:grpSpPr>
          <a:xfrm>
            <a:off x="8459808" y="4493676"/>
            <a:ext cx="6649088" cy="2335757"/>
            <a:chOff x="8459808" y="4493676"/>
            <a:chExt cx="6649088" cy="23357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24743" y="6025749"/>
              <a:ext cx="954002" cy="80368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8459808" y="4493676"/>
              <a:ext cx="6649088" cy="2071130"/>
              <a:chOff x="8476238" y="4605243"/>
              <a:chExt cx="6649088" cy="2071130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8476238" y="4605243"/>
                <a:ext cx="6649088" cy="2071130"/>
                <a:chOff x="8476238" y="4605243"/>
                <a:chExt cx="6649088" cy="2071130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10800000">
                  <a:off x="8476238" y="4605243"/>
                  <a:ext cx="6649088" cy="2071130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183992" y="5273020"/>
                <a:ext cx="3843964" cy="873488"/>
              </a:xfrm>
              <a:prstGeom prst="rect">
                <a:avLst/>
              </a:prstGeom>
            </p:spPr>
          </p:pic>
          <p:grpSp>
            <p:nvGrpSpPr>
              <p:cNvPr id="1012" name="그룹 1012"/>
              <p:cNvGrpSpPr/>
              <p:nvPr/>
            </p:nvGrpSpPr>
            <p:grpSpPr>
              <a:xfrm>
                <a:off x="13531424" y="5042341"/>
                <a:ext cx="1158576" cy="1158576"/>
                <a:chOff x="13531424" y="5042341"/>
                <a:chExt cx="1158576" cy="1158576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3531424" y="5042341"/>
                  <a:ext cx="1158576" cy="11585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7934C4-52F4-1354-0FC9-29AD3698D1F4}"/>
              </a:ext>
            </a:extLst>
          </p:cNvPr>
          <p:cNvGrpSpPr/>
          <p:nvPr/>
        </p:nvGrpSpPr>
        <p:grpSpPr>
          <a:xfrm>
            <a:off x="953619" y="807207"/>
            <a:ext cx="6535629" cy="2082073"/>
            <a:chOff x="953619" y="807207"/>
            <a:chExt cx="6535629" cy="2082073"/>
          </a:xfrm>
        </p:grpSpPr>
        <p:pic>
          <p:nvPicPr>
            <p:cNvPr id="8" name="Object 29">
              <a:extLst>
                <a:ext uri="{FF2B5EF4-FFF2-40B4-BE49-F238E27FC236}">
                  <a16:creationId xmlns:a16="http://schemas.microsoft.com/office/drawing/2014/main" id="{A555A98D-FCD4-17FD-0E24-058E29D8A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3619" y="807207"/>
              <a:ext cx="6535629" cy="2082073"/>
            </a:xfrm>
            <a:prstGeom prst="rect">
              <a:avLst/>
            </a:prstGeom>
          </p:spPr>
        </p:pic>
        <p:pic>
          <p:nvPicPr>
            <p:cNvPr id="13" name="Object 31">
              <a:extLst>
                <a:ext uri="{FF2B5EF4-FFF2-40B4-BE49-F238E27FC236}">
                  <a16:creationId xmlns:a16="http://schemas.microsoft.com/office/drawing/2014/main" id="{0FCD60E1-BABB-2A0D-F0DE-0C04D9A55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69398" y="1487077"/>
              <a:ext cx="2222984" cy="772889"/>
            </a:xfrm>
            <a:prstGeom prst="rect">
              <a:avLst/>
            </a:prstGeom>
          </p:spPr>
        </p:pic>
        <p:pic>
          <p:nvPicPr>
            <p:cNvPr id="15" name="Object 33">
              <a:extLst>
                <a:ext uri="{FF2B5EF4-FFF2-40B4-BE49-F238E27FC236}">
                  <a16:creationId xmlns:a16="http://schemas.microsoft.com/office/drawing/2014/main" id="{771C7209-9800-A043-9E96-4BF43DE39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102" y="1196906"/>
              <a:ext cx="1302676" cy="1302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360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778E-6 3.7037E-7 L 0.12751 0.202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2" y="10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61102" cy="2796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04014" y="3288600"/>
            <a:ext cx="3950463" cy="533332"/>
            <a:chOff x="3004014" y="3288600"/>
            <a:chExt cx="3950463" cy="533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6344" y="3231459"/>
              <a:ext cx="963718" cy="67617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004014" y="3426910"/>
              <a:ext cx="519322" cy="256710"/>
              <a:chOff x="3004014" y="3426910"/>
              <a:chExt cx="519322" cy="25671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04014" y="3426910"/>
                <a:ext cx="519322" cy="25671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147494" y="3288600"/>
            <a:ext cx="3950450" cy="533332"/>
            <a:chOff x="11147494" y="3288600"/>
            <a:chExt cx="3950450" cy="5333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89811" y="3231459"/>
              <a:ext cx="963718" cy="67617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147494" y="3426910"/>
              <a:ext cx="519322" cy="256710"/>
              <a:chOff x="11147494" y="3426910"/>
              <a:chExt cx="519322" cy="25671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147494" y="3426910"/>
                <a:ext cx="519322" cy="25671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845720" y="4020029"/>
            <a:ext cx="4565104" cy="4781876"/>
            <a:chOff x="2845720" y="4020029"/>
            <a:chExt cx="4565104" cy="478187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845720" y="4020029"/>
              <a:ext cx="4565104" cy="4781876"/>
              <a:chOff x="2845720" y="4020029"/>
              <a:chExt cx="4565104" cy="478187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845720" y="4020029"/>
                <a:ext cx="4565104" cy="478187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78601" y="4886791"/>
              <a:ext cx="3903901" cy="19311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67211" y="4020029"/>
            <a:ext cx="4860655" cy="4781876"/>
            <a:chOff x="11067211" y="4020029"/>
            <a:chExt cx="4860655" cy="478187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067211" y="4020029"/>
              <a:ext cx="4565104" cy="4781876"/>
              <a:chOff x="11067211" y="4020029"/>
              <a:chExt cx="4565104" cy="478187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067211" y="4020029"/>
                <a:ext cx="4565104" cy="478187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42763" y="4742029"/>
              <a:ext cx="2145787" cy="1179596"/>
            </a:xfrm>
            <a:prstGeom prst="rect">
              <a:avLst/>
            </a:prstGeom>
          </p:spPr>
        </p:pic>
      </p:grpSp>
      <p:grpSp>
        <p:nvGrpSpPr>
          <p:cNvPr id="6" name="그룹 1010">
            <a:extLst>
              <a:ext uri="{FF2B5EF4-FFF2-40B4-BE49-F238E27FC236}">
                <a16:creationId xmlns:a16="http://schemas.microsoft.com/office/drawing/2014/main" id="{CE53EE65-18B0-56F7-43A6-3A40D5DC5710}"/>
              </a:ext>
            </a:extLst>
          </p:cNvPr>
          <p:cNvGrpSpPr/>
          <p:nvPr/>
        </p:nvGrpSpPr>
        <p:grpSpPr>
          <a:xfrm>
            <a:off x="8459808" y="4493676"/>
            <a:ext cx="6649088" cy="2071130"/>
            <a:chOff x="8476238" y="4605243"/>
            <a:chExt cx="6649088" cy="2071130"/>
          </a:xfrm>
        </p:grpSpPr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410DA85B-B790-1847-2102-F3E47EE657D5}"/>
                </a:ext>
              </a:extLst>
            </p:cNvPr>
            <p:cNvGrpSpPr/>
            <p:nvPr/>
          </p:nvGrpSpPr>
          <p:grpSpPr>
            <a:xfrm>
              <a:off x="8476238" y="4605243"/>
              <a:ext cx="6649088" cy="2071130"/>
              <a:chOff x="8476238" y="4605243"/>
              <a:chExt cx="6649088" cy="2071130"/>
            </a:xfrm>
          </p:grpSpPr>
          <p:pic>
            <p:nvPicPr>
              <p:cNvPr id="17" name="Object 38">
                <a:extLst>
                  <a:ext uri="{FF2B5EF4-FFF2-40B4-BE49-F238E27FC236}">
                    <a16:creationId xmlns:a16="http://schemas.microsoft.com/office/drawing/2014/main" id="{DE2BB3CE-EB1F-478C-5585-DF3E3E4CF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76238" y="4605243"/>
                <a:ext cx="6649088" cy="2071130"/>
              </a:xfrm>
              <a:prstGeom prst="rect">
                <a:avLst/>
              </a:prstGeom>
            </p:spPr>
          </p:pic>
        </p:grpSp>
        <p:pic>
          <p:nvPicPr>
            <p:cNvPr id="12" name="Object 40">
              <a:extLst>
                <a:ext uri="{FF2B5EF4-FFF2-40B4-BE49-F238E27FC236}">
                  <a16:creationId xmlns:a16="http://schemas.microsoft.com/office/drawing/2014/main" id="{10AE26A8-5C83-9BA4-DDBD-CBD9E8E3C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83992" y="5273020"/>
              <a:ext cx="3843964" cy="873488"/>
            </a:xfrm>
            <a:prstGeom prst="rect">
              <a:avLst/>
            </a:prstGeom>
          </p:spPr>
        </p:pic>
        <p:grpSp>
          <p:nvGrpSpPr>
            <p:cNvPr id="14" name="그룹 1012">
              <a:extLst>
                <a:ext uri="{FF2B5EF4-FFF2-40B4-BE49-F238E27FC236}">
                  <a16:creationId xmlns:a16="http://schemas.microsoft.com/office/drawing/2014/main" id="{0EA1C1B5-410E-6C97-DE25-E72C9E94FEB4}"/>
                </a:ext>
              </a:extLst>
            </p:cNvPr>
            <p:cNvGrpSpPr/>
            <p:nvPr/>
          </p:nvGrpSpPr>
          <p:grpSpPr>
            <a:xfrm>
              <a:off x="13531424" y="5042341"/>
              <a:ext cx="1158576" cy="1158576"/>
              <a:chOff x="13531424" y="5042341"/>
              <a:chExt cx="1158576" cy="1158576"/>
            </a:xfrm>
          </p:grpSpPr>
          <p:pic>
            <p:nvPicPr>
              <p:cNvPr id="16" name="Object 42">
                <a:extLst>
                  <a:ext uri="{FF2B5EF4-FFF2-40B4-BE49-F238E27FC236}">
                    <a16:creationId xmlns:a16="http://schemas.microsoft.com/office/drawing/2014/main" id="{4BC12C99-4A3B-21AF-A675-CEC947309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531424" y="5042341"/>
                <a:ext cx="1158576" cy="115857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111E-6 0 L 0.12074 -0.343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33" y="-1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61102" cy="2796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54611" y="1184837"/>
            <a:ext cx="3204275" cy="12891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41071" y="1253985"/>
            <a:ext cx="1144427" cy="1099790"/>
            <a:chOff x="1541071" y="1253985"/>
            <a:chExt cx="1144427" cy="10997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541071" y="1253985"/>
              <a:ext cx="1144427" cy="109979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82843" y="4349377"/>
            <a:ext cx="2287954" cy="117266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24743" y="6025749"/>
            <a:ext cx="954002" cy="8036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88767" y="8203843"/>
            <a:ext cx="1449840" cy="11406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56300" y="6771611"/>
            <a:ext cx="6535629" cy="2071130"/>
            <a:chOff x="4856300" y="6771611"/>
            <a:chExt cx="6535629" cy="20711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856300" y="6771611"/>
              <a:ext cx="6535629" cy="2071130"/>
              <a:chOff x="4856300" y="6771611"/>
              <a:chExt cx="6535629" cy="207113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856300" y="6771611"/>
                <a:ext cx="6535629" cy="207113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8326" y="7428936"/>
              <a:ext cx="1827592" cy="76872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365078" y="7339278"/>
              <a:ext cx="970595" cy="841774"/>
              <a:chOff x="5365078" y="7339278"/>
              <a:chExt cx="970595" cy="84177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365078" y="7339278"/>
                <a:ext cx="970595" cy="8417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288673" y="2839516"/>
            <a:ext cx="6535629" cy="2082073"/>
            <a:chOff x="3288673" y="2839516"/>
            <a:chExt cx="6535629" cy="208207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288673" y="2839516"/>
              <a:ext cx="6535629" cy="2082073"/>
              <a:chOff x="3288673" y="2839516"/>
              <a:chExt cx="6535629" cy="208207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288673" y="2839516"/>
                <a:ext cx="6535629" cy="2082073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4452" y="3519386"/>
              <a:ext cx="2222984" cy="77288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3691156" y="3229215"/>
              <a:ext cx="1302676" cy="1302676"/>
              <a:chOff x="3691156" y="3229215"/>
              <a:chExt cx="1302676" cy="13026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691156" y="3229215"/>
                <a:ext cx="1302676" cy="1302676"/>
              </a:xfrm>
              <a:prstGeom prst="rect">
                <a:avLst/>
              </a:prstGeom>
            </p:spPr>
          </p:pic>
        </p:grpSp>
      </p:grpSp>
      <p:grpSp>
        <p:nvGrpSpPr>
          <p:cNvPr id="2" name="그룹 1010">
            <a:extLst>
              <a:ext uri="{FF2B5EF4-FFF2-40B4-BE49-F238E27FC236}">
                <a16:creationId xmlns:a16="http://schemas.microsoft.com/office/drawing/2014/main" id="{1B64355A-29C3-5252-52B5-F5AA1B2C4477}"/>
              </a:ext>
            </a:extLst>
          </p:cNvPr>
          <p:cNvGrpSpPr/>
          <p:nvPr/>
        </p:nvGrpSpPr>
        <p:grpSpPr>
          <a:xfrm>
            <a:off x="10697681" y="985830"/>
            <a:ext cx="6649088" cy="2071130"/>
            <a:chOff x="8476238" y="4605243"/>
            <a:chExt cx="6649088" cy="2071130"/>
          </a:xfrm>
        </p:grpSpPr>
        <p:grpSp>
          <p:nvGrpSpPr>
            <p:cNvPr id="5" name="그룹 1011">
              <a:extLst>
                <a:ext uri="{FF2B5EF4-FFF2-40B4-BE49-F238E27FC236}">
                  <a16:creationId xmlns:a16="http://schemas.microsoft.com/office/drawing/2014/main" id="{12D49FD1-5105-D56E-BBAE-C79467960427}"/>
                </a:ext>
              </a:extLst>
            </p:cNvPr>
            <p:cNvGrpSpPr/>
            <p:nvPr/>
          </p:nvGrpSpPr>
          <p:grpSpPr>
            <a:xfrm>
              <a:off x="8476238" y="4605243"/>
              <a:ext cx="6649088" cy="2071130"/>
              <a:chOff x="8476238" y="4605243"/>
              <a:chExt cx="6649088" cy="2071130"/>
            </a:xfrm>
          </p:grpSpPr>
          <p:pic>
            <p:nvPicPr>
              <p:cNvPr id="15" name="Object 38">
                <a:extLst>
                  <a:ext uri="{FF2B5EF4-FFF2-40B4-BE49-F238E27FC236}">
                    <a16:creationId xmlns:a16="http://schemas.microsoft.com/office/drawing/2014/main" id="{5ECD4821-5107-5679-0722-EC4F0619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0800000">
                <a:off x="8476238" y="4605243"/>
                <a:ext cx="6649088" cy="2071130"/>
              </a:xfrm>
              <a:prstGeom prst="rect">
                <a:avLst/>
              </a:prstGeom>
            </p:spPr>
          </p:pic>
        </p:grpSp>
        <p:pic>
          <p:nvPicPr>
            <p:cNvPr id="6" name="Object 40">
              <a:extLst>
                <a:ext uri="{FF2B5EF4-FFF2-40B4-BE49-F238E27FC236}">
                  <a16:creationId xmlns:a16="http://schemas.microsoft.com/office/drawing/2014/main" id="{FC9ADAC2-4D1A-2715-E6CB-AB1C6C97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83992" y="5273020"/>
              <a:ext cx="3843964" cy="873488"/>
            </a:xfrm>
            <a:prstGeom prst="rect">
              <a:avLst/>
            </a:prstGeom>
          </p:spPr>
        </p:pic>
        <p:grpSp>
          <p:nvGrpSpPr>
            <p:cNvPr id="8" name="그룹 1012">
              <a:extLst>
                <a:ext uri="{FF2B5EF4-FFF2-40B4-BE49-F238E27FC236}">
                  <a16:creationId xmlns:a16="http://schemas.microsoft.com/office/drawing/2014/main" id="{DF599DF0-8E75-9FCD-7BCA-D746C83BA744}"/>
                </a:ext>
              </a:extLst>
            </p:cNvPr>
            <p:cNvGrpSpPr/>
            <p:nvPr/>
          </p:nvGrpSpPr>
          <p:grpSpPr>
            <a:xfrm>
              <a:off x="13531424" y="5042341"/>
              <a:ext cx="1158576" cy="1158576"/>
              <a:chOff x="13531424" y="5042341"/>
              <a:chExt cx="1158576" cy="1158576"/>
            </a:xfrm>
          </p:grpSpPr>
          <p:pic>
            <p:nvPicPr>
              <p:cNvPr id="13" name="Object 42">
                <a:extLst>
                  <a:ext uri="{FF2B5EF4-FFF2-40B4-BE49-F238E27FC236}">
                    <a16:creationId xmlns:a16="http://schemas.microsoft.com/office/drawing/2014/main" id="{CF7F646A-EBA6-ACAA-7633-20BA1E6D5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531424" y="5042341"/>
                <a:ext cx="1158576" cy="11585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92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6 -6.17284E-7 L -0.12092 0.35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0" y="17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61102" cy="2796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04014" y="3288600"/>
            <a:ext cx="3950463" cy="533332"/>
            <a:chOff x="3004014" y="3288600"/>
            <a:chExt cx="3950463" cy="5333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6344" y="3231459"/>
              <a:ext cx="2420147" cy="685699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3004014" y="3426910"/>
              <a:ext cx="519322" cy="256710"/>
              <a:chOff x="3004014" y="3426910"/>
              <a:chExt cx="519322" cy="25671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04014" y="3426910"/>
                <a:ext cx="519322" cy="25671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147494" y="3288600"/>
            <a:ext cx="3950450" cy="533332"/>
            <a:chOff x="11147494" y="3288600"/>
            <a:chExt cx="3950450" cy="533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89811" y="3231459"/>
              <a:ext cx="2420147" cy="676175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1147494" y="3426910"/>
              <a:ext cx="519322" cy="256710"/>
              <a:chOff x="11147494" y="3426910"/>
              <a:chExt cx="519322" cy="25671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147494" y="3426910"/>
                <a:ext cx="519322" cy="25671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845720" y="4020029"/>
            <a:ext cx="4565104" cy="4781876"/>
            <a:chOff x="2845720" y="4020029"/>
            <a:chExt cx="4565104" cy="478187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845720" y="4020029"/>
              <a:ext cx="4565104" cy="4781876"/>
              <a:chOff x="2845720" y="4020029"/>
              <a:chExt cx="4565104" cy="4781876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845720" y="4020029"/>
                <a:ext cx="4565104" cy="4781876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78601" y="4886791"/>
              <a:ext cx="4059244" cy="26636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67211" y="4020029"/>
            <a:ext cx="4630178" cy="4781876"/>
            <a:chOff x="11067211" y="4020029"/>
            <a:chExt cx="4630178" cy="478187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067211" y="4020029"/>
              <a:ext cx="4565104" cy="4781876"/>
              <a:chOff x="11067211" y="4020029"/>
              <a:chExt cx="4565104" cy="478187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067211" y="4020029"/>
                <a:ext cx="4565104" cy="4781876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12287" y="4742029"/>
              <a:ext cx="4485282" cy="1912092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670EB031-C795-6FE0-2D10-F356648E07D2}"/>
              </a:ext>
            </a:extLst>
          </p:cNvPr>
          <p:cNvGrpSpPr/>
          <p:nvPr/>
        </p:nvGrpSpPr>
        <p:grpSpPr>
          <a:xfrm>
            <a:off x="4856300" y="6771611"/>
            <a:ext cx="6535629" cy="2071130"/>
            <a:chOff x="4856300" y="6771611"/>
            <a:chExt cx="6535629" cy="2071130"/>
          </a:xfrm>
        </p:grpSpPr>
        <p:grpSp>
          <p:nvGrpSpPr>
            <p:cNvPr id="5" name="그룹 1005">
              <a:extLst>
                <a:ext uri="{FF2B5EF4-FFF2-40B4-BE49-F238E27FC236}">
                  <a16:creationId xmlns:a16="http://schemas.microsoft.com/office/drawing/2014/main" id="{C0C62288-177F-09E0-40C8-1003619FD9E5}"/>
                </a:ext>
              </a:extLst>
            </p:cNvPr>
            <p:cNvGrpSpPr/>
            <p:nvPr/>
          </p:nvGrpSpPr>
          <p:grpSpPr>
            <a:xfrm>
              <a:off x="4856300" y="6771611"/>
              <a:ext cx="6535629" cy="2071130"/>
              <a:chOff x="4856300" y="6771611"/>
              <a:chExt cx="6535629" cy="2071130"/>
            </a:xfrm>
          </p:grpSpPr>
          <p:pic>
            <p:nvPicPr>
              <p:cNvPr id="13" name="Object 20">
                <a:extLst>
                  <a:ext uri="{FF2B5EF4-FFF2-40B4-BE49-F238E27FC236}">
                    <a16:creationId xmlns:a16="http://schemas.microsoft.com/office/drawing/2014/main" id="{1FAEB480-3763-30CE-D660-1025C7AD5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856300" y="6771611"/>
                <a:ext cx="6535629" cy="2071130"/>
              </a:xfrm>
              <a:prstGeom prst="rect">
                <a:avLst/>
              </a:prstGeom>
            </p:spPr>
          </p:pic>
        </p:grpSp>
        <p:pic>
          <p:nvPicPr>
            <p:cNvPr id="6" name="Object 22">
              <a:extLst>
                <a:ext uri="{FF2B5EF4-FFF2-40B4-BE49-F238E27FC236}">
                  <a16:creationId xmlns:a16="http://schemas.microsoft.com/office/drawing/2014/main" id="{224E96C8-B252-8B43-A342-2CB7E061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18326" y="7428936"/>
              <a:ext cx="1827592" cy="768726"/>
            </a:xfrm>
            <a:prstGeom prst="rect">
              <a:avLst/>
            </a:prstGeom>
          </p:spPr>
        </p:pic>
        <p:grpSp>
          <p:nvGrpSpPr>
            <p:cNvPr id="8" name="그룹 1006">
              <a:extLst>
                <a:ext uri="{FF2B5EF4-FFF2-40B4-BE49-F238E27FC236}">
                  <a16:creationId xmlns:a16="http://schemas.microsoft.com/office/drawing/2014/main" id="{6DDECC5F-FFF7-1324-E39F-0F20B3F68DA9}"/>
                </a:ext>
              </a:extLst>
            </p:cNvPr>
            <p:cNvGrpSpPr/>
            <p:nvPr/>
          </p:nvGrpSpPr>
          <p:grpSpPr>
            <a:xfrm>
              <a:off x="5365078" y="7339278"/>
              <a:ext cx="970595" cy="841774"/>
              <a:chOff x="5365078" y="7339278"/>
              <a:chExt cx="970595" cy="841774"/>
            </a:xfrm>
          </p:grpSpPr>
          <p:pic>
            <p:nvPicPr>
              <p:cNvPr id="12" name="Object 24">
                <a:extLst>
                  <a:ext uri="{FF2B5EF4-FFF2-40B4-BE49-F238E27FC236}">
                    <a16:creationId xmlns:a16="http://schemas.microsoft.com/office/drawing/2014/main" id="{D687E2D3-C2FF-DE13-2A06-54A28F107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365078" y="7339278"/>
                <a:ext cx="970595" cy="841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778E-6 -0.00741 L -0.20251 -0.570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0" y="-28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61102" cy="2796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5803" y="938394"/>
            <a:ext cx="6535629" cy="2071130"/>
            <a:chOff x="1165803" y="938394"/>
            <a:chExt cx="6535629" cy="207113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5803" y="938394"/>
              <a:ext cx="6535629" cy="2071130"/>
              <a:chOff x="1165803" y="938394"/>
              <a:chExt cx="6535629" cy="207113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5803" y="938394"/>
                <a:ext cx="6535629" cy="2071130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7829" y="1595719"/>
              <a:ext cx="1827592" cy="76872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674581" y="1506061"/>
              <a:ext cx="970595" cy="841774"/>
              <a:chOff x="1674581" y="1506061"/>
              <a:chExt cx="970595" cy="84177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74581" y="1506061"/>
                <a:ext cx="970595" cy="84177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004014" y="3288600"/>
            <a:ext cx="3950463" cy="533332"/>
            <a:chOff x="3004014" y="3288600"/>
            <a:chExt cx="3950463" cy="5333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6344" y="3231459"/>
              <a:ext cx="1668004" cy="67617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3004014" y="3426910"/>
              <a:ext cx="519322" cy="256710"/>
              <a:chOff x="3004014" y="3426910"/>
              <a:chExt cx="519322" cy="25671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004014" y="3426910"/>
                <a:ext cx="519322" cy="25671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147494" y="3288600"/>
            <a:ext cx="3950450" cy="533332"/>
            <a:chOff x="11147494" y="3288600"/>
            <a:chExt cx="3950450" cy="533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89811" y="3231459"/>
              <a:ext cx="1668004" cy="68569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1147494" y="3426910"/>
              <a:ext cx="519322" cy="256710"/>
              <a:chOff x="11147494" y="3426910"/>
              <a:chExt cx="519322" cy="25671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147494" y="3426910"/>
                <a:ext cx="519322" cy="256710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B853EC-6A63-00B1-3046-CC8B2640605E}"/>
              </a:ext>
            </a:extLst>
          </p:cNvPr>
          <p:cNvGrpSpPr/>
          <p:nvPr/>
        </p:nvGrpSpPr>
        <p:grpSpPr>
          <a:xfrm>
            <a:off x="2845720" y="4020029"/>
            <a:ext cx="4565104" cy="4781876"/>
            <a:chOff x="2845720" y="4020029"/>
            <a:chExt cx="4565104" cy="478187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845720" y="4020029"/>
              <a:ext cx="4565104" cy="4781876"/>
              <a:chOff x="2845720" y="4020029"/>
              <a:chExt cx="4565104" cy="47818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845720" y="4020029"/>
                <a:ext cx="4565104" cy="4781876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73839" y="4886791"/>
              <a:ext cx="4137911" cy="303940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46AC7E-2375-F82B-30AF-EFF2A07D1D5D}"/>
              </a:ext>
            </a:extLst>
          </p:cNvPr>
          <p:cNvGrpSpPr/>
          <p:nvPr/>
        </p:nvGrpSpPr>
        <p:grpSpPr>
          <a:xfrm>
            <a:off x="11067211" y="4020029"/>
            <a:ext cx="4565104" cy="4781876"/>
            <a:chOff x="11067211" y="4020029"/>
            <a:chExt cx="4565104" cy="478187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067211" y="4020029"/>
              <a:ext cx="4565104" cy="4781876"/>
              <a:chOff x="11067211" y="4020029"/>
              <a:chExt cx="4565104" cy="478187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067211" y="4020029"/>
                <a:ext cx="4565104" cy="478187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42763" y="4742029"/>
              <a:ext cx="4131282" cy="19120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38026" cy="2971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0505" y="9699620"/>
            <a:ext cx="247360" cy="26254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6517" y="9683219"/>
            <a:ext cx="2310464" cy="2725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1591" y="1100952"/>
            <a:ext cx="5624897" cy="1165714"/>
            <a:chOff x="931591" y="1100952"/>
            <a:chExt cx="5624897" cy="116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2812" y="992384"/>
              <a:ext cx="4654275" cy="129863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09272" y="1144558"/>
              <a:ext cx="1144427" cy="1099790"/>
              <a:chOff x="909272" y="1144558"/>
              <a:chExt cx="1144427" cy="109979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909272" y="1144558"/>
                <a:ext cx="1144427" cy="109979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789851" y="2436551"/>
            <a:ext cx="15077054" cy="6443758"/>
            <a:chOff x="1789851" y="2436551"/>
            <a:chExt cx="15077054" cy="64437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9851" y="2436551"/>
              <a:ext cx="15077054" cy="64437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958" y="5511068"/>
            <a:ext cx="4237539" cy="7058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8810" y="4146648"/>
            <a:ext cx="8127649" cy="15832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49710" y="8473143"/>
            <a:ext cx="1978024" cy="1262445"/>
            <a:chOff x="15349710" y="8473143"/>
            <a:chExt cx="1978024" cy="12624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49710" y="8473143"/>
              <a:ext cx="1978024" cy="12624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728" y="4427695"/>
            <a:ext cx="5721026" cy="5668528"/>
            <a:chOff x="628728" y="4427695"/>
            <a:chExt cx="5721026" cy="56685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00953" y="1624263"/>
              <a:ext cx="11442052" cy="113370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28" y="4427695"/>
              <a:ext cx="5721026" cy="56685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4266" y="9688543"/>
            <a:ext cx="1741007" cy="26254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20505" y="9699620"/>
            <a:ext cx="246598" cy="26254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05440" y="3526628"/>
            <a:ext cx="3938185" cy="943157"/>
            <a:chOff x="8105441" y="4411011"/>
            <a:chExt cx="3938185" cy="9431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097191" y="4513167"/>
              <a:ext cx="423025" cy="406526"/>
              <a:chOff x="8097191" y="4513167"/>
              <a:chExt cx="423025" cy="40652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8097191" y="4513167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3573" y="4351965"/>
              <a:ext cx="1387461" cy="70931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5477" y="4986240"/>
              <a:ext cx="1550863" cy="4764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05788" y="6104774"/>
            <a:ext cx="3930626" cy="952604"/>
            <a:chOff x="12940824" y="7100836"/>
            <a:chExt cx="3930626" cy="95260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932575" y="7201147"/>
              <a:ext cx="423025" cy="406526"/>
              <a:chOff x="12932575" y="7201147"/>
              <a:chExt cx="423025" cy="40652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2932575" y="7201147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21399" y="7041790"/>
              <a:ext cx="2536747" cy="709318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63303" y="7685513"/>
              <a:ext cx="569082" cy="4764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705788" y="3467582"/>
            <a:ext cx="3957229" cy="2158922"/>
            <a:chOff x="12730728" y="4325297"/>
            <a:chExt cx="3957229" cy="215892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722479" y="4425610"/>
              <a:ext cx="423025" cy="406526"/>
              <a:chOff x="12722479" y="4425610"/>
              <a:chExt cx="423025" cy="40652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2722479" y="4425610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18827" y="4266250"/>
              <a:ext cx="2476508" cy="70931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51429" y="4909972"/>
              <a:ext cx="2040435" cy="163194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142551" y="6163820"/>
            <a:ext cx="4122858" cy="1751791"/>
            <a:chOff x="8105441" y="7192897"/>
            <a:chExt cx="4122858" cy="175179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8097191" y="7295050"/>
              <a:ext cx="423025" cy="406526"/>
              <a:chOff x="8097191" y="7295050"/>
              <a:chExt cx="423025" cy="40652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8097191" y="7295050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86011" y="7133851"/>
              <a:ext cx="1737699" cy="709318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27915" y="7777574"/>
              <a:ext cx="1629996" cy="1205434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2314" y="1190750"/>
            <a:ext cx="2456059" cy="8612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8857" y="4106424"/>
            <a:ext cx="5714286" cy="5381746"/>
            <a:chOff x="518857" y="4106424"/>
            <a:chExt cx="5714286" cy="5381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09013" y="1444824"/>
              <a:ext cx="11428571" cy="1076349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857" y="4106424"/>
              <a:ext cx="5714286" cy="53817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02" y="597962"/>
            <a:ext cx="17044507" cy="3294221"/>
            <a:chOff x="623802" y="597962"/>
            <a:chExt cx="17044507" cy="32942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880534" y="-1031230"/>
              <a:ext cx="34089014" cy="658844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802" y="597962"/>
              <a:ext cx="17044507" cy="32942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2219" y="2295516"/>
            <a:ext cx="1519968" cy="21429"/>
            <a:chOff x="4742219" y="2295516"/>
            <a:chExt cx="1519968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742219" y="2295516"/>
              <a:ext cx="1519968" cy="2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4286" y="9688572"/>
            <a:ext cx="1761255" cy="2796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20505" y="9699620"/>
            <a:ext cx="245683" cy="26254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66411" y="5510725"/>
            <a:ext cx="2696540" cy="13610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9687" y="7573896"/>
            <a:ext cx="4006729" cy="10219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01626" y="6613931"/>
            <a:ext cx="2323525" cy="5503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83268" y="2098172"/>
            <a:ext cx="3510101" cy="5348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73744" y="1464059"/>
            <a:ext cx="2341976" cy="67769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36251" y="1177717"/>
            <a:ext cx="2328960" cy="130281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47861" y="4106424"/>
            <a:ext cx="5714286" cy="5381746"/>
            <a:chOff x="11947861" y="4106424"/>
            <a:chExt cx="5714286" cy="53817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9991" y="1444824"/>
              <a:ext cx="11428571" cy="10763491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47861" y="4106424"/>
              <a:ext cx="5714286" cy="538174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70573" y="5510725"/>
            <a:ext cx="2969635" cy="135150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64573" y="7573896"/>
            <a:ext cx="4309662" cy="55351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30598" y="6613931"/>
            <a:ext cx="2302182" cy="5503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43681" y="4120646"/>
            <a:ext cx="4998353" cy="5355925"/>
            <a:chOff x="6643681" y="4120646"/>
            <a:chExt cx="4998353" cy="53559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98879" y="1497058"/>
              <a:ext cx="9996706" cy="10711850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43681" y="4120646"/>
              <a:ext cx="4998353" cy="5355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29064" y="4330470"/>
            <a:ext cx="1293871" cy="1293871"/>
            <a:chOff x="2729064" y="4330470"/>
            <a:chExt cx="1293871" cy="12938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29064" y="4330470"/>
              <a:ext cx="1293871" cy="12938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58316" y="4339026"/>
            <a:ext cx="1493377" cy="1493377"/>
            <a:chOff x="14058316" y="4339026"/>
            <a:chExt cx="1493377" cy="149337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058316" y="4339026"/>
              <a:ext cx="1493377" cy="149337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8857" y="4106424"/>
            <a:ext cx="5714286" cy="5381746"/>
            <a:chOff x="518857" y="4106424"/>
            <a:chExt cx="5714286" cy="5381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09013" y="1444824"/>
              <a:ext cx="11428571" cy="1076349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857" y="4106424"/>
              <a:ext cx="5714286" cy="53817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02" y="597962"/>
            <a:ext cx="17044507" cy="3294221"/>
            <a:chOff x="623802" y="597962"/>
            <a:chExt cx="17044507" cy="32942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880534" y="-1031230"/>
              <a:ext cx="34089014" cy="658844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802" y="597962"/>
              <a:ext cx="17044507" cy="32942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2219" y="2295516"/>
            <a:ext cx="1519968" cy="21429"/>
            <a:chOff x="4742219" y="2295516"/>
            <a:chExt cx="1519968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742219" y="2295516"/>
              <a:ext cx="1519968" cy="2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4286" y="9688572"/>
            <a:ext cx="1761255" cy="2796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66411" y="5510725"/>
            <a:ext cx="2696540" cy="13610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9687" y="7573896"/>
            <a:ext cx="4006729" cy="10219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01626" y="6613931"/>
            <a:ext cx="2323525" cy="5503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76468" y="2098172"/>
            <a:ext cx="4734739" cy="9532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73744" y="1464059"/>
            <a:ext cx="1636204" cy="5919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36251" y="1177717"/>
            <a:ext cx="2925045" cy="13218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47861" y="4106424"/>
            <a:ext cx="5714286" cy="5381746"/>
            <a:chOff x="11947861" y="4106424"/>
            <a:chExt cx="5714286" cy="53817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9991" y="1444824"/>
              <a:ext cx="11428571" cy="10763491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47861" y="4106424"/>
              <a:ext cx="5714286" cy="538174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70573" y="5510725"/>
            <a:ext cx="2969635" cy="135150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64573" y="7573896"/>
            <a:ext cx="4309662" cy="55351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30598" y="6613931"/>
            <a:ext cx="2302182" cy="5503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29064" y="4330470"/>
            <a:ext cx="1293871" cy="1293871"/>
            <a:chOff x="2729064" y="4330470"/>
            <a:chExt cx="1293871" cy="12938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29064" y="4330470"/>
              <a:ext cx="1293871" cy="1293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058316" y="4339026"/>
            <a:ext cx="1493377" cy="1493377"/>
            <a:chOff x="14058316" y="4339026"/>
            <a:chExt cx="1493377" cy="149337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58316" y="4339026"/>
              <a:ext cx="1493377" cy="14933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3681" y="4120646"/>
            <a:ext cx="4998353" cy="5355925"/>
            <a:chOff x="6643681" y="4120646"/>
            <a:chExt cx="4998353" cy="535592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98879" y="1497058"/>
              <a:ext cx="9996706" cy="1071185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43681" y="4120646"/>
              <a:ext cx="4998353" cy="53559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0604" y="600824"/>
            <a:ext cx="17044507" cy="8903120"/>
            <a:chOff x="620604" y="600824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3223" y="-3802310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604" y="600824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6953" y="9688572"/>
            <a:ext cx="998626" cy="2796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32802" y="2022023"/>
            <a:ext cx="6291418" cy="570587"/>
            <a:chOff x="8332802" y="2022023"/>
            <a:chExt cx="6291418" cy="57058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321675" y="2033150"/>
              <a:ext cx="570587" cy="548332"/>
              <a:chOff x="8321675" y="2033150"/>
              <a:chExt cx="570587" cy="54833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8321675" y="2033150"/>
                <a:ext cx="570587" cy="54833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9145" y="1964796"/>
              <a:ext cx="5270398" cy="68095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2" name="그룹 1005">
            <a:extLst>
              <a:ext uri="{FF2B5EF4-FFF2-40B4-BE49-F238E27FC236}">
                <a16:creationId xmlns:a16="http://schemas.microsoft.com/office/drawing/2014/main" id="{CD5F130B-E10C-2525-17AD-8DE3F60C40B3}"/>
              </a:ext>
            </a:extLst>
          </p:cNvPr>
          <p:cNvGrpSpPr/>
          <p:nvPr/>
        </p:nvGrpSpPr>
        <p:grpSpPr>
          <a:xfrm>
            <a:off x="620604" y="584333"/>
            <a:ext cx="6258358" cy="8903120"/>
            <a:chOff x="628728" y="597962"/>
            <a:chExt cx="6258358" cy="8903120"/>
          </a:xfrm>
        </p:grpSpPr>
        <p:pic>
          <p:nvPicPr>
            <p:cNvPr id="5" name="Object 21">
              <a:extLst>
                <a:ext uri="{FF2B5EF4-FFF2-40B4-BE49-F238E27FC236}">
                  <a16:creationId xmlns:a16="http://schemas.microsoft.com/office/drawing/2014/main" id="{5DBC859D-02C5-5F26-64ED-47F089FA3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32802" y="3764672"/>
            <a:ext cx="6291422" cy="570587"/>
            <a:chOff x="8332802" y="3764672"/>
            <a:chExt cx="6291422" cy="57058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321675" y="3775799"/>
              <a:ext cx="570587" cy="548332"/>
              <a:chOff x="8321675" y="3775799"/>
              <a:chExt cx="570587" cy="54833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8321675" y="3775799"/>
                <a:ext cx="570587" cy="548332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39150" y="3707445"/>
              <a:ext cx="3775198" cy="6809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32802" y="5596766"/>
            <a:ext cx="6291422" cy="570587"/>
            <a:chOff x="8332802" y="5596766"/>
            <a:chExt cx="6291422" cy="57058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321675" y="5607893"/>
              <a:ext cx="570587" cy="548332"/>
              <a:chOff x="8321675" y="5607893"/>
              <a:chExt cx="570587" cy="5483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8321675" y="5607893"/>
                <a:ext cx="570587" cy="548332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39150" y="5539539"/>
              <a:ext cx="3356598" cy="6904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32802" y="7533378"/>
            <a:ext cx="6291422" cy="570587"/>
            <a:chOff x="8332802" y="7533378"/>
            <a:chExt cx="6291422" cy="57058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321675" y="7544506"/>
              <a:ext cx="570587" cy="548332"/>
              <a:chOff x="8321675" y="7544506"/>
              <a:chExt cx="570587" cy="548332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8321675" y="7544506"/>
                <a:ext cx="570587" cy="548332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39150" y="7476153"/>
              <a:ext cx="3803312" cy="69047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08572" y="2657277"/>
            <a:ext cx="4861330" cy="77836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08572" y="4419572"/>
            <a:ext cx="4037568" cy="79741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08572" y="6133068"/>
            <a:ext cx="1297339" cy="115826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86163" y="8204134"/>
            <a:ext cx="1241339" cy="77836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87966" y="3606706"/>
            <a:ext cx="3426254" cy="149549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90029" y="2645853"/>
            <a:ext cx="1873348" cy="5497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41135" y="1824957"/>
            <a:ext cx="3995696" cy="9870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61513" y="1876149"/>
            <a:ext cx="293347" cy="281905"/>
            <a:chOff x="7861513" y="1876149"/>
            <a:chExt cx="293347" cy="2819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861513" y="1876149"/>
              <a:ext cx="293347" cy="281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61513" y="5639138"/>
            <a:ext cx="293347" cy="281905"/>
            <a:chOff x="7861513" y="5639138"/>
            <a:chExt cx="293347" cy="2819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861513" y="5639138"/>
              <a:ext cx="293347" cy="2819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53929" y="4480697"/>
            <a:ext cx="1782911" cy="7241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13457430" y="3456866"/>
            <a:ext cx="1519457" cy="57979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13201663" y="6959680"/>
            <a:ext cx="2035400" cy="5842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67639" y="1817096"/>
            <a:ext cx="1086787" cy="3908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67639" y="5580087"/>
            <a:ext cx="1132082" cy="3908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38227" y="3607308"/>
            <a:ext cx="1187425" cy="189925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0029" y="2645853"/>
            <a:ext cx="1873348" cy="5497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1135" y="1824955"/>
            <a:ext cx="2985696" cy="9870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46515" y="2675034"/>
            <a:ext cx="1540510" cy="1589520"/>
            <a:chOff x="8546515" y="2675034"/>
            <a:chExt cx="1540510" cy="15895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46515" y="2675034"/>
              <a:ext cx="1540510" cy="15895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67570" y="6508295"/>
            <a:ext cx="2150574" cy="1842669"/>
            <a:chOff x="8067570" y="6508295"/>
            <a:chExt cx="2150574" cy="184266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67570" y="6508295"/>
              <a:ext cx="2150574" cy="18426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11957" y="2645710"/>
            <a:ext cx="1648161" cy="1648161"/>
            <a:chOff x="11511957" y="2645710"/>
            <a:chExt cx="1648161" cy="16481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11957" y="2645710"/>
              <a:ext cx="1648161" cy="16481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63746" y="6247071"/>
            <a:ext cx="2103894" cy="2103894"/>
            <a:chOff x="12663746" y="6247071"/>
            <a:chExt cx="2103894" cy="210389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63746" y="6247071"/>
              <a:ext cx="2103894" cy="21038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684220" y="2635466"/>
            <a:ext cx="1951044" cy="1668656"/>
            <a:chOff x="14684220" y="2635466"/>
            <a:chExt cx="1951044" cy="166865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84220" y="2635466"/>
              <a:ext cx="1951044" cy="166865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601871" y="4480697"/>
            <a:ext cx="1688587" cy="46346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928968" y="4496238"/>
            <a:ext cx="1062958" cy="49627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20391" y="6913436"/>
            <a:ext cx="1068245" cy="68089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237981" y="6866080"/>
            <a:ext cx="1564073" cy="42652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6006953" y="9688572"/>
            <a:ext cx="998626" cy="27961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06953" y="9688572"/>
            <a:ext cx="998626" cy="2796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88101" y="1458171"/>
            <a:ext cx="6474024" cy="570591"/>
            <a:chOff x="7688101" y="1458171"/>
            <a:chExt cx="6474024" cy="5705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76974" y="1469302"/>
              <a:ext cx="570587" cy="548332"/>
              <a:chOff x="7676974" y="1469302"/>
              <a:chExt cx="570587" cy="54833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7676974" y="1469302"/>
                <a:ext cx="570587" cy="54833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4444" y="1400945"/>
              <a:ext cx="6066141" cy="7476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88101" y="2028762"/>
            <a:ext cx="8941490" cy="6761571"/>
            <a:chOff x="7688101" y="2028762"/>
            <a:chExt cx="8941490" cy="6761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8101" y="2028762"/>
              <a:ext cx="8941490" cy="6761571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1B99D2D3-ECB8-B6E5-A484-618E4143F65F}"/>
              </a:ext>
            </a:extLst>
          </p:cNvPr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5" name="Object 21">
              <a:extLst>
                <a:ext uri="{FF2B5EF4-FFF2-40B4-BE49-F238E27FC236}">
                  <a16:creationId xmlns:a16="http://schemas.microsoft.com/office/drawing/2014/main" id="{A1B2381E-B10F-638A-F782-0F06D4B2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8229" y="3607306"/>
            <a:ext cx="1225149" cy="77750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0029" y="2645853"/>
            <a:ext cx="1873348" cy="5497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1135" y="1824955"/>
            <a:ext cx="4683049" cy="987020"/>
          </a:xfrm>
          <a:prstGeom prst="rect">
            <a:avLst/>
          </a:prstGeom>
        </p:spPr>
      </p:pic>
      <p:pic>
        <p:nvPicPr>
          <p:cNvPr id="6" name="Object 26">
            <a:extLst>
              <a:ext uri="{FF2B5EF4-FFF2-40B4-BE49-F238E27FC236}">
                <a16:creationId xmlns:a16="http://schemas.microsoft.com/office/drawing/2014/main" id="{46EF7A2B-C22A-C769-9B0E-CB1B9B5D2B9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81773" y="8744620"/>
            <a:ext cx="2882900" cy="549700"/>
          </a:xfrm>
          <a:prstGeom prst="rect">
            <a:avLst/>
          </a:prstGeom>
        </p:spPr>
      </p:pic>
      <p:pic>
        <p:nvPicPr>
          <p:cNvPr id="8" name="Object 27">
            <a:extLst>
              <a:ext uri="{FF2B5EF4-FFF2-40B4-BE49-F238E27FC236}">
                <a16:creationId xmlns:a16="http://schemas.microsoft.com/office/drawing/2014/main" id="{1B5C8909-2279-42AC-8F92-C2BDD496931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27334" y="8230344"/>
            <a:ext cx="2240776" cy="54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06953" y="9688572"/>
            <a:ext cx="998626" cy="2796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88101" y="1458171"/>
            <a:ext cx="6474020" cy="570590"/>
            <a:chOff x="7688101" y="1458171"/>
            <a:chExt cx="6474020" cy="57059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76974" y="1469302"/>
              <a:ext cx="570587" cy="548332"/>
              <a:chOff x="7676974" y="1469302"/>
              <a:chExt cx="570587" cy="54833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7676974" y="1469302"/>
                <a:ext cx="570587" cy="54833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4440" y="1400945"/>
              <a:ext cx="2308170" cy="680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43535" y="2428074"/>
            <a:ext cx="10409329" cy="5951975"/>
            <a:chOff x="7243535" y="2428074"/>
            <a:chExt cx="10409329" cy="595197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43535" y="2428074"/>
              <a:ext cx="10409329" cy="5951975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4CCA5B0F-38D3-471B-7A5E-89B91A336A09}"/>
              </a:ext>
            </a:extLst>
          </p:cNvPr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5" name="Object 21">
              <a:extLst>
                <a:ext uri="{FF2B5EF4-FFF2-40B4-BE49-F238E27FC236}">
                  <a16:creationId xmlns:a16="http://schemas.microsoft.com/office/drawing/2014/main" id="{2551AD74-29CC-28F7-32F5-EA4F088C6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8229" y="3607306"/>
            <a:ext cx="1225149" cy="77750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0029" y="2645853"/>
            <a:ext cx="1873348" cy="5497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1135" y="1824955"/>
            <a:ext cx="4683049" cy="987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8339" y="3458202"/>
            <a:ext cx="2329568" cy="22268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0029" y="2645853"/>
            <a:ext cx="1873348" cy="5497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1136" y="1824955"/>
            <a:ext cx="2985591" cy="1087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06953" y="9688572"/>
            <a:ext cx="998626" cy="2796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1593" y="9683239"/>
            <a:ext cx="1272798" cy="3047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88101" y="1458171"/>
            <a:ext cx="6474020" cy="570590"/>
            <a:chOff x="7688101" y="1458171"/>
            <a:chExt cx="6474020" cy="57059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76974" y="1469302"/>
              <a:ext cx="570587" cy="548332"/>
              <a:chOff x="7676974" y="1469302"/>
              <a:chExt cx="570587" cy="54833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7676974" y="1469302"/>
                <a:ext cx="570587" cy="54833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94440" y="1400945"/>
              <a:ext cx="1649941" cy="6809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66633" y="3486066"/>
            <a:ext cx="1963301" cy="14954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52129" y="2021143"/>
            <a:ext cx="8427821" cy="7327787"/>
            <a:chOff x="8152129" y="2021143"/>
            <a:chExt cx="8427821" cy="73277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52129" y="2021143"/>
              <a:ext cx="8427821" cy="732778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5926" y="3497749"/>
            <a:ext cx="3048682" cy="29581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5B626E-D7E0-5E55-12FF-901BC1BAEBB6}"/>
              </a:ext>
            </a:extLst>
          </p:cNvPr>
          <p:cNvSpPr/>
          <p:nvPr/>
        </p:nvSpPr>
        <p:spPr>
          <a:xfrm>
            <a:off x="8194440" y="2247900"/>
            <a:ext cx="8264760" cy="2209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B207C-3AE1-0BF0-6DD3-067610C09616}"/>
              </a:ext>
            </a:extLst>
          </p:cNvPr>
          <p:cNvSpPr/>
          <p:nvPr/>
        </p:nvSpPr>
        <p:spPr>
          <a:xfrm>
            <a:off x="8270640" y="4457700"/>
            <a:ext cx="8264760" cy="2514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88E30B-756C-8EA5-B1B9-EEE3075F9C36}"/>
              </a:ext>
            </a:extLst>
          </p:cNvPr>
          <p:cNvSpPr/>
          <p:nvPr/>
        </p:nvSpPr>
        <p:spPr>
          <a:xfrm>
            <a:off x="8246055" y="6869160"/>
            <a:ext cx="8264760" cy="2514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영태 최</cp:lastModifiedBy>
  <cp:revision>4</cp:revision>
  <dcterms:created xsi:type="dcterms:W3CDTF">2023-05-26T03:27:36Z</dcterms:created>
  <dcterms:modified xsi:type="dcterms:W3CDTF">2023-05-25T21:23:39Z</dcterms:modified>
</cp:coreProperties>
</file>