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9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2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1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9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53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D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179" y="2534860"/>
            <a:ext cx="16059917" cy="46970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6093" y="5134464"/>
            <a:ext cx="7032461" cy="16803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62716" y="7042669"/>
            <a:ext cx="305172" cy="305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21481" y="6539503"/>
            <a:ext cx="2442752" cy="1867948"/>
            <a:chOff x="7921481" y="6539503"/>
            <a:chExt cx="2442752" cy="18679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2029" y="5727452"/>
              <a:ext cx="4885504" cy="373589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1481" y="6539503"/>
              <a:ext cx="2442752" cy="18679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1969" y="7031080"/>
            <a:ext cx="1201776" cy="1201776"/>
            <a:chOff x="8541969" y="7031080"/>
            <a:chExt cx="1201776" cy="1201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1969" y="7031080"/>
              <a:ext cx="1201776" cy="1201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13304" y="7921384"/>
            <a:ext cx="784289" cy="972135"/>
            <a:chOff x="8913304" y="7921384"/>
            <a:chExt cx="784289" cy="972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3304" y="7921384"/>
              <a:ext cx="784289" cy="972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00901" y="3204970"/>
            <a:ext cx="829361" cy="1027573"/>
            <a:chOff x="2100901" y="3204970"/>
            <a:chExt cx="829361" cy="10275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40000">
              <a:off x="2100901" y="3204970"/>
              <a:ext cx="829361" cy="102757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7085" y="1120831"/>
            <a:ext cx="6134893" cy="7942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4343772" cy="6776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65552" y="3365124"/>
            <a:ext cx="7848532" cy="3555467"/>
            <a:chOff x="6465552" y="3365124"/>
            <a:chExt cx="7848532" cy="3555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705" y="2349276"/>
              <a:ext cx="7714093" cy="6952207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389818" y="3667011"/>
              <a:ext cx="1043817" cy="1043817"/>
              <a:chOff x="10389818" y="3667011"/>
              <a:chExt cx="1043817" cy="10438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389818" y="3667011"/>
                <a:ext cx="1043817" cy="1043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362513"/>
            <a:ext cx="7050122" cy="24713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1197" y="2491835"/>
            <a:ext cx="2844721" cy="62324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336841"/>
            <a:ext cx="3299386" cy="8061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3214297" cy="677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7457" y="1350486"/>
            <a:ext cx="15686777" cy="3317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604" y="8207966"/>
            <a:ext cx="2470762" cy="3462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1650" y="5092722"/>
            <a:ext cx="2518182" cy="2518182"/>
            <a:chOff x="431650" y="5092722"/>
            <a:chExt cx="2518182" cy="251818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650" y="5092722"/>
              <a:ext cx="2518182" cy="251818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829" y="7771996"/>
            <a:ext cx="1837666" cy="4616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1952" y="8207966"/>
            <a:ext cx="2053030" cy="3156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89096" y="5092722"/>
            <a:ext cx="2518182" cy="2518182"/>
            <a:chOff x="3289096" y="5092722"/>
            <a:chExt cx="2518182" cy="25181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9096" y="5092722"/>
              <a:ext cx="2518182" cy="251818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8482" y="7771996"/>
            <a:ext cx="1845971" cy="4564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5096756" cy="6776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71242" y="8207966"/>
            <a:ext cx="1974711" cy="3156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03987" y="5092722"/>
            <a:ext cx="2518182" cy="2518182"/>
            <a:chOff x="9003987" y="5092722"/>
            <a:chExt cx="2518182" cy="25181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03987" y="5092722"/>
              <a:ext cx="2518182" cy="25181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32482" y="7771996"/>
            <a:ext cx="1838185" cy="4570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61433" y="5092722"/>
            <a:ext cx="2518182" cy="2518182"/>
            <a:chOff x="11861433" y="5092722"/>
            <a:chExt cx="2518182" cy="25181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1433" y="5092722"/>
              <a:ext cx="2518182" cy="25181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60120" y="7771996"/>
            <a:ext cx="1837666" cy="4564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18878" y="5092721"/>
            <a:ext cx="2518182" cy="2518182"/>
            <a:chOff x="14718878" y="5092721"/>
            <a:chExt cx="2518182" cy="25181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18878" y="5092721"/>
              <a:ext cx="2518182" cy="251818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638025" y="7771996"/>
            <a:ext cx="1837666" cy="4564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146541" y="5092721"/>
            <a:ext cx="2518182" cy="2518182"/>
            <a:chOff x="6146541" y="5092721"/>
            <a:chExt cx="2518182" cy="25181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46541" y="5092721"/>
              <a:ext cx="2518182" cy="251818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74625" y="7771996"/>
            <a:ext cx="1837407" cy="46168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747" y="8207966"/>
            <a:ext cx="1939491" cy="3451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2619767" y="2583378"/>
            <a:ext cx="2818532" cy="281853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31680" y="5252362"/>
            <a:ext cx="2081427" cy="219890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971118" y="8222337"/>
            <a:ext cx="2025318" cy="31568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003953" y="4598203"/>
            <a:ext cx="8233107" cy="341204"/>
            <a:chOff x="9003953" y="4598203"/>
            <a:chExt cx="8233107" cy="34120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03953" y="4598203"/>
              <a:ext cx="8233107" cy="3412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1650" y="4598203"/>
            <a:ext cx="8233107" cy="332399"/>
            <a:chOff x="431650" y="4598203"/>
            <a:chExt cx="8233107" cy="3323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1650" y="4598203"/>
              <a:ext cx="8233107" cy="33239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202747" y="4594318"/>
            <a:ext cx="1857001" cy="31605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776099" y="4601785"/>
            <a:ext cx="1826693" cy="31568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583296" y="5412001"/>
            <a:ext cx="2081427" cy="219890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19588" y="5142857"/>
            <a:ext cx="2081427" cy="219890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155633" y="5412001"/>
            <a:ext cx="2081427" cy="219890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43075" y="5612020"/>
            <a:ext cx="2081427" cy="219890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0" y="5412001"/>
            <a:ext cx="2081427" cy="219890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019635" y="5981700"/>
            <a:ext cx="1345049" cy="428132"/>
            <a:chOff x="7037127" y="6072209"/>
            <a:chExt cx="1307098" cy="26142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37127" y="6072209"/>
              <a:ext cx="1307098" cy="261423"/>
            </a:xfrm>
            <a:prstGeom prst="rect">
              <a:avLst/>
            </a:prstGeom>
          </p:spPr>
        </p:pic>
      </p:grpSp>
      <p:pic>
        <p:nvPicPr>
          <p:cNvPr id="47" name="Object 3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692303" y="8178491"/>
            <a:ext cx="1944404" cy="345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962090"/>
            <a:ext cx="17727679" cy="4323624"/>
            <a:chOff x="0" y="5962090"/>
            <a:chExt cx="17727679" cy="4323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62090"/>
              <a:ext cx="17727679" cy="43236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9030" y="6415011"/>
            <a:ext cx="8282811" cy="2358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6226231" cy="6776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0908" y="2097228"/>
            <a:ext cx="4906909" cy="2424013"/>
            <a:chOff x="1440908" y="2097228"/>
            <a:chExt cx="4906909" cy="24240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908" y="2097228"/>
              <a:ext cx="4906909" cy="24240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0954" y="6415045"/>
            <a:ext cx="6752847" cy="17607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41978" y="2728568"/>
            <a:ext cx="9996117" cy="1228183"/>
            <a:chOff x="8441978" y="2728568"/>
            <a:chExt cx="9996117" cy="12281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4837" y="2671427"/>
              <a:ext cx="7479802" cy="132948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5976986" y="2779119"/>
              <a:ext cx="505982" cy="1146130"/>
              <a:chOff x="15976986" y="2779119"/>
              <a:chExt cx="505982" cy="114613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2340000">
                <a:off x="15976986" y="2779119"/>
                <a:ext cx="505982" cy="114613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-129380" y="5798509"/>
            <a:ext cx="17857059" cy="327162"/>
            <a:chOff x="-129380" y="5798509"/>
            <a:chExt cx="17857059" cy="3271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29380" y="5798509"/>
              <a:ext cx="17857059" cy="3271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78647" y="10666885"/>
            <a:ext cx="9708001" cy="327162"/>
            <a:chOff x="2778647" y="10666885"/>
            <a:chExt cx="9708001" cy="3271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778647" y="10666885"/>
              <a:ext cx="9708001" cy="327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3231" y="1854938"/>
            <a:ext cx="15495583" cy="6784907"/>
            <a:chOff x="923231" y="1854938"/>
            <a:chExt cx="15495583" cy="67849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81700" y="-1094655"/>
              <a:ext cx="30991165" cy="1356981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231" y="1854938"/>
              <a:ext cx="15495583" cy="67849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94789" y="2761905"/>
            <a:ext cx="5127887" cy="5158521"/>
            <a:chOff x="10594789" y="2761905"/>
            <a:chExt cx="5127887" cy="51585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4789" y="2761905"/>
              <a:ext cx="5127887" cy="51585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52189" y="8379120"/>
            <a:ext cx="798609" cy="1169524"/>
            <a:chOff x="15352189" y="8379120"/>
            <a:chExt cx="798609" cy="11695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52189" y="8379120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5473247" cy="6776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3200" y="2799681"/>
            <a:ext cx="3658593" cy="5049204"/>
            <a:chOff x="1573200" y="2799681"/>
            <a:chExt cx="3658593" cy="50492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3200" y="2799681"/>
              <a:ext cx="3658593" cy="504920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54006" y="2753381"/>
            <a:ext cx="1846378" cy="53860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52869" y="4761470"/>
            <a:ext cx="1499254" cy="529048"/>
            <a:chOff x="2652869" y="4761470"/>
            <a:chExt cx="1499254" cy="5290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2869" y="4761470"/>
              <a:ext cx="1499254" cy="5290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32017" y="5740456"/>
            <a:ext cx="2398461" cy="447713"/>
            <a:chOff x="2232017" y="5740456"/>
            <a:chExt cx="2398461" cy="4477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32017" y="5740456"/>
              <a:ext cx="2398461" cy="4477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30105" y="3631291"/>
            <a:ext cx="2144782" cy="679148"/>
            <a:chOff x="2330105" y="3631291"/>
            <a:chExt cx="2144782" cy="6791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0105" y="3631291"/>
              <a:ext cx="2144782" cy="6791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78874" y="5142857"/>
            <a:ext cx="2346943" cy="1406730"/>
            <a:chOff x="10978874" y="5142857"/>
            <a:chExt cx="2346943" cy="140673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78874" y="5142857"/>
              <a:ext cx="2346943" cy="14067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7188" y="6422737"/>
            <a:ext cx="1384059" cy="1039654"/>
            <a:chOff x="11417188" y="6422737"/>
            <a:chExt cx="1384059" cy="10396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17188" y="6422737"/>
              <a:ext cx="1384059" cy="10396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81282" y="5142857"/>
            <a:ext cx="1970907" cy="1195198"/>
            <a:chOff x="13381282" y="5142857"/>
            <a:chExt cx="1970907" cy="119519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81282" y="5142857"/>
              <a:ext cx="1970907" cy="11951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052111" y="2714058"/>
            <a:ext cx="3658593" cy="5063283"/>
            <a:chOff x="6052111" y="2714058"/>
            <a:chExt cx="3658593" cy="506328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2111" y="2714058"/>
              <a:ext cx="3658593" cy="50632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37631" y="4718344"/>
            <a:ext cx="1591226" cy="738114"/>
            <a:chOff x="7137631" y="4718344"/>
            <a:chExt cx="1591226" cy="73811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137631" y="4718344"/>
              <a:ext cx="738114" cy="738114"/>
              <a:chOff x="7137631" y="4718344"/>
              <a:chExt cx="738114" cy="738114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137631" y="4718344"/>
                <a:ext cx="738114" cy="73811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990743" y="4970610"/>
              <a:ext cx="738114" cy="233580"/>
              <a:chOff x="7990743" y="4970610"/>
              <a:chExt cx="738114" cy="23358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990743" y="4970610"/>
                <a:ext cx="738114" cy="23358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141156" y="5570395"/>
            <a:ext cx="1529866" cy="787835"/>
            <a:chOff x="7141156" y="5570395"/>
            <a:chExt cx="1529866" cy="78783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41156" y="5570395"/>
              <a:ext cx="1529866" cy="7878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0913" y="3497471"/>
            <a:ext cx="2007158" cy="765122"/>
            <a:chOff x="6900913" y="3497471"/>
            <a:chExt cx="2007158" cy="76512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0913" y="3497471"/>
              <a:ext cx="2007158" cy="76512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70378" y="2667439"/>
            <a:ext cx="1805197" cy="53860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417188" y="4367941"/>
            <a:ext cx="1385957" cy="677109"/>
            <a:chOff x="11417188" y="4367941"/>
            <a:chExt cx="1385957" cy="67710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17188" y="4367941"/>
              <a:ext cx="1385957" cy="67710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325816" y="3399555"/>
            <a:ext cx="1931449" cy="621254"/>
            <a:chOff x="13325816" y="3399555"/>
            <a:chExt cx="1931449" cy="62125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25816" y="3399555"/>
              <a:ext cx="1931449" cy="62125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149329" y="3314964"/>
            <a:ext cx="1995028" cy="790438"/>
            <a:chOff x="11149329" y="3314964"/>
            <a:chExt cx="1995028" cy="79043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49329" y="3314964"/>
              <a:ext cx="1995028" cy="79043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150061" y="4396693"/>
            <a:ext cx="2107204" cy="540849"/>
            <a:chOff x="13150061" y="4396693"/>
            <a:chExt cx="2107204" cy="54084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50061" y="4396693"/>
              <a:ext cx="2107204" cy="54084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487398" y="6708816"/>
            <a:ext cx="1762252" cy="604375"/>
            <a:chOff x="13487398" y="6708816"/>
            <a:chExt cx="1762252" cy="60437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487398" y="6708816"/>
              <a:ext cx="1762252" cy="60437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210238" y="2653066"/>
            <a:ext cx="1514448" cy="538608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6976699" y="6664178"/>
            <a:ext cx="2119450" cy="585525"/>
            <a:chOff x="6976699" y="6664178"/>
            <a:chExt cx="2119450" cy="585525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76699" y="6664178"/>
              <a:ext cx="2119450" cy="58552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500625" y="6649802"/>
            <a:ext cx="2119450" cy="585525"/>
            <a:chOff x="2500625" y="6649802"/>
            <a:chExt cx="2119450" cy="58552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00625" y="6649802"/>
              <a:ext cx="2119450" cy="585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5473247" cy="6776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84634" y="2190220"/>
            <a:ext cx="3291287" cy="7090035"/>
            <a:chOff x="2284634" y="2190220"/>
            <a:chExt cx="3291287" cy="70900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4634" y="2190220"/>
              <a:ext cx="3291287" cy="70900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89021" y="2842745"/>
            <a:ext cx="6422857" cy="56619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92381" y="3239999"/>
            <a:ext cx="264777" cy="264777"/>
            <a:chOff x="7592381" y="3239999"/>
            <a:chExt cx="264777" cy="2647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2381" y="3239999"/>
              <a:ext cx="264777" cy="2647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80952" y="4164577"/>
            <a:ext cx="264777" cy="264777"/>
            <a:chOff x="7580952" y="4164577"/>
            <a:chExt cx="264777" cy="2647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0952" y="4164577"/>
              <a:ext cx="264777" cy="2647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96190" y="5089154"/>
            <a:ext cx="264777" cy="264777"/>
            <a:chOff x="7596190" y="5089154"/>
            <a:chExt cx="264777" cy="2647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6190" y="5089154"/>
              <a:ext cx="264777" cy="2647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4762" y="6013732"/>
            <a:ext cx="264777" cy="264777"/>
            <a:chOff x="7584762" y="6013732"/>
            <a:chExt cx="264777" cy="2647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4762" y="6013732"/>
              <a:ext cx="264777" cy="2647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00000" y="6938309"/>
            <a:ext cx="264777" cy="264777"/>
            <a:chOff x="7600000" y="6938309"/>
            <a:chExt cx="264777" cy="2647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0000" y="6938309"/>
              <a:ext cx="264777" cy="2647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88571" y="7862887"/>
            <a:ext cx="264777" cy="264777"/>
            <a:chOff x="7588571" y="7862887"/>
            <a:chExt cx="264777" cy="26477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8571" y="7862887"/>
              <a:ext cx="264777" cy="264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1"/>
            <a:ext cx="5496778" cy="6776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37443" y="2776384"/>
            <a:ext cx="3142857" cy="3114286"/>
            <a:chOff x="12637443" y="2776384"/>
            <a:chExt cx="3142857" cy="31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637443" y="2776384"/>
              <a:ext cx="3136356" cy="3104909"/>
              <a:chOff x="12637443" y="2776384"/>
              <a:chExt cx="3136356" cy="310490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12572" y="1310038"/>
                <a:ext cx="6272713" cy="620981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637443" y="2776384"/>
                <a:ext cx="3136356" cy="31049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854511" y="3533520"/>
              <a:ext cx="702218" cy="1590637"/>
              <a:chOff x="13854511" y="3533520"/>
              <a:chExt cx="702218" cy="159063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560000">
                <a:off x="13854511" y="3533520"/>
                <a:ext cx="702218" cy="159063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238598" y="2776384"/>
            <a:ext cx="3142857" cy="3114286"/>
            <a:chOff x="7238598" y="2776384"/>
            <a:chExt cx="3142857" cy="31142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238598" y="2776384"/>
              <a:ext cx="3136356" cy="3104909"/>
              <a:chOff x="7238598" y="2776384"/>
              <a:chExt cx="3136356" cy="310490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13727" y="1310038"/>
                <a:ext cx="6272713" cy="6209818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38598" y="2776384"/>
                <a:ext cx="3136356" cy="31049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028498" y="3606749"/>
              <a:ext cx="1556558" cy="1556558"/>
              <a:chOff x="8028498" y="3606749"/>
              <a:chExt cx="1556558" cy="15565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28498" y="3606749"/>
                <a:ext cx="1556558" cy="155655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042954" y="2776384"/>
            <a:ext cx="3142857" cy="3114286"/>
            <a:chOff x="2042954" y="2776384"/>
            <a:chExt cx="3142857" cy="311428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042954" y="2776384"/>
              <a:ext cx="3136356" cy="3104909"/>
              <a:chOff x="2042954" y="2776384"/>
              <a:chExt cx="3136356" cy="31049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8083" y="1310038"/>
                <a:ext cx="6272713" cy="6209818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2954" y="2776384"/>
                <a:ext cx="3136356" cy="310490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55430" y="3606749"/>
              <a:ext cx="1911404" cy="1444180"/>
              <a:chOff x="2655430" y="3606749"/>
              <a:chExt cx="1911404" cy="144418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655430" y="3606749"/>
                <a:ext cx="1911404" cy="1444180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13634" y="6262100"/>
            <a:ext cx="2989380" cy="13233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3940" y="6262100"/>
            <a:ext cx="4569758" cy="132149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42057" y="6262104"/>
            <a:ext cx="3647362" cy="13203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5276" y="3059591"/>
            <a:ext cx="7848532" cy="3803202"/>
            <a:chOff x="1465276" y="3059591"/>
            <a:chExt cx="7848532" cy="3803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936" y="2593252"/>
              <a:ext cx="9589101" cy="45089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516" y="6229514"/>
              <a:ext cx="6117040" cy="7153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1682" y="6092330"/>
            <a:ext cx="684209" cy="684209"/>
            <a:chOff x="7581682" y="6092330"/>
            <a:chExt cx="684209" cy="6842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1682" y="6092330"/>
              <a:ext cx="684209" cy="6842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4343772" cy="677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5276" y="3059590"/>
            <a:ext cx="7848532" cy="3803202"/>
            <a:chOff x="1465276" y="3059590"/>
            <a:chExt cx="7848532" cy="3803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936" y="2593251"/>
              <a:ext cx="9589101" cy="45089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513" y="6229513"/>
              <a:ext cx="5158363" cy="7153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1871" y="6092329"/>
            <a:ext cx="684209" cy="684209"/>
            <a:chOff x="6611871" y="6092329"/>
            <a:chExt cx="684209" cy="6842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1871" y="6092329"/>
              <a:ext cx="684209" cy="6842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4508487" cy="677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3</cp:revision>
  <dcterms:created xsi:type="dcterms:W3CDTF">2022-02-18T00:56:17Z</dcterms:created>
  <dcterms:modified xsi:type="dcterms:W3CDTF">2022-02-18T00:31:53Z</dcterms:modified>
</cp:coreProperties>
</file>