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환" initials="김" lastIdx="1" clrIdx="0">
    <p:extLst>
      <p:ext uri="{19B8F6BF-5375-455C-9EA6-DF929625EA0E}">
        <p15:presenceInfo xmlns:p15="http://schemas.microsoft.com/office/powerpoint/2012/main" userId="S::15109323@seoultech.ac.kr::1c756010-58d6-478b-a18c-54f59dd1fc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FF"/>
    <a:srgbClr val="909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8780" autoAdjust="0"/>
  </p:normalViewPr>
  <p:slideViewPr>
    <p:cSldViewPr snapToGrid="0">
      <p:cViewPr>
        <p:scale>
          <a:sx n="75" d="100"/>
          <a:sy n="75" d="100"/>
        </p:scale>
        <p:origin x="1044" y="966"/>
      </p:cViewPr>
      <p:guideLst/>
    </p:cSldViewPr>
  </p:slideViewPr>
  <p:notesTextViewPr>
    <p:cViewPr>
      <p:scale>
        <a:sx n="1" d="1"/>
        <a:sy n="1" d="1"/>
      </p:scale>
      <p:origin x="0" y="-21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12:27:05.454" idx="1">
    <p:pos x="346" y="-15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089DF-D129-42DA-8D8B-349E0C9EA76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2F5DB-188C-42D6-B2B2-D3FA129AF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선택지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5 -&gt; 7 (</a:t>
            </a:r>
            <a:r>
              <a:rPr lang="ko-KR" altLang="en-US" dirty="0"/>
              <a:t>모듈 컨테이너 </a:t>
            </a:r>
            <a:r>
              <a:rPr lang="en-US" altLang="ko-KR" dirty="0"/>
              <a:t>=&gt; </a:t>
            </a:r>
            <a:r>
              <a:rPr lang="ko-KR" altLang="en-US" dirty="0" err="1"/>
              <a:t>모달폼</a:t>
            </a:r>
            <a:r>
              <a:rPr lang="en-US" altLang="ko-KR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모듈 제어하면서 로봇 제어하기 어려움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로봇 </a:t>
            </a:r>
            <a:r>
              <a:rPr lang="ko-KR" altLang="en-US" dirty="0" err="1"/>
              <a:t>제어하는걸</a:t>
            </a:r>
            <a:r>
              <a:rPr lang="ko-KR" altLang="en-US" dirty="0"/>
              <a:t> 카메라로 보고싶은데 시연영상 찍기 어려움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5 -&gt; 4 (</a:t>
            </a:r>
            <a:r>
              <a:rPr lang="ko-KR" altLang="en-US" dirty="0"/>
              <a:t>모듈 컨테이너 </a:t>
            </a:r>
            <a:r>
              <a:rPr lang="en-US" altLang="ko-KR" dirty="0"/>
              <a:t>=&gt; </a:t>
            </a:r>
            <a:r>
              <a:rPr lang="ko-KR" altLang="en-US" dirty="0" err="1"/>
              <a:t>모듈바</a:t>
            </a:r>
            <a:r>
              <a:rPr lang="en-US" altLang="ko-KR" dirty="0"/>
              <a:t>,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 err="1"/>
              <a:t>뒤로가기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X  </a:t>
            </a:r>
            <a:r>
              <a:rPr lang="ko-KR" altLang="en-US" dirty="0"/>
              <a:t>다른 모듈로 쉽게 갈 수 있고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실시간 데이터 변경 확인 가능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혹시 반응형 했을 때 호환성이 좋음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4 (</a:t>
            </a:r>
            <a:r>
              <a:rPr lang="ko-KR" altLang="en-US" dirty="0" err="1"/>
              <a:t>모듈바</a:t>
            </a:r>
            <a:r>
              <a:rPr lang="en-US" altLang="ko-KR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실시간 확인 변경가능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 err="1"/>
              <a:t>뒤로가기</a:t>
            </a:r>
            <a:r>
              <a:rPr lang="ko-KR" altLang="en-US" dirty="0"/>
              <a:t> 구현 </a:t>
            </a:r>
            <a:r>
              <a:rPr lang="en-US" altLang="ko-KR" dirty="0"/>
              <a:t>X</a:t>
            </a:r>
          </a:p>
          <a:p>
            <a:pPr marL="1143000" lvl="2" indent="-228600">
              <a:buAutoNum type="arabicPeriod"/>
            </a:pPr>
            <a:r>
              <a:rPr lang="ko-KR" altLang="en-US" dirty="0"/>
              <a:t>혹시 반응형 했을 때 호환성이 좋음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처음 </a:t>
            </a:r>
            <a:r>
              <a:rPr lang="ko-KR" altLang="en-US" dirty="0" err="1"/>
              <a:t>쓰는사람이</a:t>
            </a:r>
            <a:r>
              <a:rPr lang="ko-KR" altLang="en-US" dirty="0"/>
              <a:t> 화면 구성 파악하기 어려움</a:t>
            </a:r>
            <a:endParaRPr lang="en-US" altLang="ko-KR" dirty="0"/>
          </a:p>
          <a:p>
            <a:pPr marL="1143000" lvl="2" indent="-228600">
              <a:buAutoNum type="arabicPeriod"/>
            </a:pPr>
            <a:endParaRPr lang="en-US" altLang="ko-KR" dirty="0"/>
          </a:p>
          <a:p>
            <a:pPr marL="1143000" lvl="2" indent="-228600">
              <a:buAutoNum type="arabicPeriod"/>
            </a:pPr>
            <a:endParaRPr lang="en-US" altLang="ko-KR" dirty="0"/>
          </a:p>
          <a:p>
            <a:pPr marL="1143000" lvl="2" indent="-228600">
              <a:buAutoNum type="arabicPeriod"/>
            </a:pPr>
            <a:endParaRPr lang="en-US" altLang="ko-KR" dirty="0"/>
          </a:p>
          <a:p>
            <a:pPr marL="228600" lvl="0" indent="-228600"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토요일에 회의해보고 의논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en-US" altLang="ko-KR" dirty="0"/>
              <a:t>UI</a:t>
            </a:r>
          </a:p>
          <a:p>
            <a:pPr marL="1143000" lvl="2" indent="-228600">
              <a:buAutoNum type="arabicPeriod"/>
            </a:pPr>
            <a:r>
              <a:rPr lang="ko-KR" altLang="en-US" dirty="0"/>
              <a:t>내용구성</a:t>
            </a:r>
            <a:endParaRPr lang="en-US" altLang="ko-KR" dirty="0"/>
          </a:p>
          <a:p>
            <a:pPr marL="1600200" lvl="3" indent="-228600">
              <a:buAutoNum type="arabicPeriod"/>
            </a:pPr>
            <a:r>
              <a:rPr lang="ko-KR" altLang="en-US" dirty="0" err="1"/>
              <a:t>메뉴바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2F5DB-188C-42D6-B2B2-D3FA129AF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0AE7-CC47-4594-9678-6928271A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A13B3-703E-428E-8251-E9C042F4C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7F9D-FE1D-4D62-A64E-F96DF8E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DA7AB-7076-4FE5-B9A0-FEFF338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A6D2F-3DE4-4043-B896-BFF8BCEF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848AF-12B5-4B25-84FA-3AC8CA9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FF7C5-6A9F-4CE4-8B69-66C325345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EA57-A98E-4A4A-84C2-43A8CF99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9E0-4BD6-4694-86BD-D02C923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D12F-96A6-44C8-BBD8-DB68B85C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F70E2-453C-41FB-ACDF-B750ABF47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2ACA0-6D94-4D6C-A476-A99EBC7F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33CF-82BF-496F-99D1-BFE7002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DA5D8-35C7-4E5A-A09A-C20A2111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BF58-90C5-41B8-AEBE-CAB34A75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5791-F953-47C8-99EC-2465369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C2017-7C50-4263-9AF6-A5D46CCD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189A4-2262-4E99-AEF4-426D314A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CAB4-D159-4A01-9364-693786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DC8DD-C6C2-49AF-AA66-160EE78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562B-DA56-4E3D-8D82-3DED9315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29E88-4DEC-4E21-AAB1-588D6D9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07275-CB37-4785-8F9E-453C43EA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C4ACD-D649-4A64-9E0E-B1F38BC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5BC89-F29F-48E7-90B5-8C53BE9C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EC13-7679-4E60-AE02-E07DBD08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A9EB-E1CC-4052-958D-0D702A5F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BB727-4528-4C69-969D-0154BDAD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63E74-BB80-48F8-B51E-ADC0F7B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958F6-0B06-4086-A602-D806837B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495B7-0232-4868-A7FC-5B7C1026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6468-E715-4021-8E4B-CEFDD03B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768D6-C2C3-4410-8DE1-3B4740AF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216CD-3441-44EE-B09A-716A0E68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52DD-143B-4EFD-AAC8-893244CB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7C080-D7BF-4945-897C-4B5AC4C8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49EB6-98EB-4064-9B40-053E080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7B84B-135D-4F1C-9420-EDD6CCB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DFFBA-31F7-420E-B196-171E8127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B6D-DACE-414D-BE9C-75F9196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7E7C5-9968-4C42-A2C5-DDCE42F8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AACA1-1065-404E-B9E3-00FE1D5C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9697D-4601-424B-824C-861F623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9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174A6-E50C-4211-9E0D-26FC58C0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D0DD1-E5B7-45BE-A730-59F5AEE9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00BB7-42DB-4FFE-85B6-1B36123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17BB6-3FFC-410E-96F4-BD396675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D6CE1-F40F-4A94-9BCB-724CFB10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F7A3-D382-4D57-B7CA-164BF389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F9B8-485C-4377-88B8-A30150D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543D-B3F3-4E8E-88D3-65460CB3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51D11-0610-40CA-8DB8-676990CD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119E-6A60-4F0E-9B0C-66840C6B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19193-81CD-4123-AC85-D221BE74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B265F-FB5C-44EF-81A4-40906186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57E16-9880-481F-BFA4-8E3245A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06ED-9706-4096-80B3-03D67128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0FCE-646F-4B7C-957B-9B611DC8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08132-F5BB-469D-BE13-FDEEE5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26FEF-E9B7-4617-B35A-3C16A52F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1F451-491D-4856-94BA-EA20CE4BB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4C48-EAC1-49CE-8A1F-91DDF43247C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365C5-7792-40E7-9F46-35F0898B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B9FE8-8AAC-4656-81BD-DD6EF14F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487881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06756" y="3229378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5184478" y="438363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5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107870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28556" y="2781563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4306756" y="3455256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robot device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4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BA82A4B-8ABB-4020-A8FE-FED7C0057501}"/>
              </a:ext>
            </a:extLst>
          </p:cNvPr>
          <p:cNvSpPr/>
          <p:nvPr/>
        </p:nvSpPr>
        <p:spPr>
          <a:xfrm>
            <a:off x="0" y="0"/>
            <a:ext cx="12192000" cy="127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6520385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1270660"/>
            <a:ext cx="3331029" cy="55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57380" y="1912299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76057" y="1854358"/>
            <a:ext cx="763781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488623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488623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436121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543889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66352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CEE21-1B2E-4D95-9971-B389396FBEB1}"/>
              </a:ext>
            </a:extLst>
          </p:cNvPr>
          <p:cNvSpPr/>
          <p:nvPr/>
        </p:nvSpPr>
        <p:spPr>
          <a:xfrm>
            <a:off x="428471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FHTH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67FC6-E7B9-49DD-B805-05613A703C98}"/>
              </a:ext>
            </a:extLst>
          </p:cNvPr>
          <p:cNvSpPr/>
          <p:nvPr/>
        </p:nvSpPr>
        <p:spPr>
          <a:xfrm>
            <a:off x="4755078" y="2013283"/>
            <a:ext cx="849086" cy="40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D8B673-C79F-48AC-93E7-EFF4968AB1B5}"/>
              </a:ext>
            </a:extLst>
          </p:cNvPr>
          <p:cNvSpPr/>
          <p:nvPr/>
        </p:nvSpPr>
        <p:spPr>
          <a:xfrm>
            <a:off x="8220598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9F6B9D-32B5-4922-A5CD-797FE84B40FC}"/>
              </a:ext>
            </a:extLst>
          </p:cNvPr>
          <p:cNvSpPr/>
          <p:nvPr/>
        </p:nvSpPr>
        <p:spPr>
          <a:xfrm>
            <a:off x="5603175" y="2005846"/>
            <a:ext cx="334487" cy="40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C91346-8AFA-4BFD-A763-0BDEF3D606F2}"/>
              </a:ext>
            </a:extLst>
          </p:cNvPr>
          <p:cNvSpPr/>
          <p:nvPr/>
        </p:nvSpPr>
        <p:spPr>
          <a:xfrm>
            <a:off x="157380" y="1392081"/>
            <a:ext cx="1033153" cy="3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6EE213-3EC5-41CC-9889-05F6B54643DD}"/>
              </a:ext>
            </a:extLst>
          </p:cNvPr>
          <p:cNvSpPr/>
          <p:nvPr/>
        </p:nvSpPr>
        <p:spPr>
          <a:xfrm>
            <a:off x="1190533" y="1396350"/>
            <a:ext cx="293883" cy="3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9BCACD-790E-4CFB-994E-320271191DB6}"/>
              </a:ext>
            </a:extLst>
          </p:cNvPr>
          <p:cNvSpPr/>
          <p:nvPr/>
        </p:nvSpPr>
        <p:spPr>
          <a:xfrm>
            <a:off x="4973782" y="2633807"/>
            <a:ext cx="6836228" cy="310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9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BA82A4B-8ABB-4020-A8FE-FED7C0057501}"/>
              </a:ext>
            </a:extLst>
          </p:cNvPr>
          <p:cNvSpPr/>
          <p:nvPr/>
        </p:nvSpPr>
        <p:spPr>
          <a:xfrm>
            <a:off x="0" y="0"/>
            <a:ext cx="12192000" cy="1270660"/>
          </a:xfrm>
          <a:prstGeom prst="rect">
            <a:avLst/>
          </a:prstGeom>
          <a:solidFill>
            <a:srgbClr val="409EFF"/>
          </a:solidFill>
          <a:ln>
            <a:solidFill>
              <a:srgbClr val="40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8199978" y="234722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1270660"/>
            <a:ext cx="3331029" cy="5587340"/>
          </a:xfrm>
          <a:prstGeom prst="rect">
            <a:avLst/>
          </a:prstGeom>
          <a:solidFill>
            <a:srgbClr val="909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57380" y="1912299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605780" y="1603759"/>
            <a:ext cx="6992902" cy="4849263"/>
          </a:xfrm>
          <a:prstGeom prst="rect">
            <a:avLst/>
          </a:prstGeom>
          <a:solidFill>
            <a:srgbClr val="40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CEE21-1B2E-4D95-9971-B389396FBEB1}"/>
              </a:ext>
            </a:extLst>
          </p:cNvPr>
          <p:cNvSpPr/>
          <p:nvPr/>
        </p:nvSpPr>
        <p:spPr>
          <a:xfrm>
            <a:off x="428471" y="234722"/>
            <a:ext cx="2208851" cy="85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FHTH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D8B673-C79F-48AC-93E7-EFF4968AB1B5}"/>
              </a:ext>
            </a:extLst>
          </p:cNvPr>
          <p:cNvSpPr/>
          <p:nvPr/>
        </p:nvSpPr>
        <p:spPr>
          <a:xfrm>
            <a:off x="9936388" y="234722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정보변경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9BCACD-790E-4CFB-994E-320271191DB6}"/>
              </a:ext>
            </a:extLst>
          </p:cNvPr>
          <p:cNvSpPr/>
          <p:nvPr/>
        </p:nvSpPr>
        <p:spPr>
          <a:xfrm>
            <a:off x="5005136" y="2383209"/>
            <a:ext cx="6389685" cy="374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3C1A3-C765-4C15-AA4F-9A8D5D40A140}"/>
              </a:ext>
            </a:extLst>
          </p:cNvPr>
          <p:cNvSpPr/>
          <p:nvPr/>
        </p:nvSpPr>
        <p:spPr>
          <a:xfrm>
            <a:off x="5294285" y="2687957"/>
            <a:ext cx="1609930" cy="109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위에 남은 사료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ED1E79-E0BC-435C-88CD-E66D51A88946}"/>
              </a:ext>
            </a:extLst>
          </p:cNvPr>
          <p:cNvSpPr/>
          <p:nvPr/>
        </p:nvSpPr>
        <p:spPr>
          <a:xfrm>
            <a:off x="5294284" y="3791801"/>
            <a:ext cx="932066" cy="109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51EB3-3BDC-4BC3-8E33-71E2F839C647}"/>
              </a:ext>
            </a:extLst>
          </p:cNvPr>
          <p:cNvSpPr/>
          <p:nvPr/>
        </p:nvSpPr>
        <p:spPr>
          <a:xfrm>
            <a:off x="5294284" y="4825145"/>
            <a:ext cx="1609930" cy="109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아래 남은 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9E426-8A5E-4D39-837F-5881EE49A1E2}"/>
              </a:ext>
            </a:extLst>
          </p:cNvPr>
          <p:cNvSpPr/>
          <p:nvPr/>
        </p:nvSpPr>
        <p:spPr>
          <a:xfrm>
            <a:off x="9640446" y="4663139"/>
            <a:ext cx="1321647" cy="942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A0924F-1C7F-4DCA-8A4F-C46608B321F2}"/>
              </a:ext>
            </a:extLst>
          </p:cNvPr>
          <p:cNvSpPr/>
          <p:nvPr/>
        </p:nvSpPr>
        <p:spPr>
          <a:xfrm>
            <a:off x="9398366" y="2687957"/>
            <a:ext cx="1609930" cy="35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value1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808FF-7440-4396-8545-577A4B5FFB8A}"/>
              </a:ext>
            </a:extLst>
          </p:cNvPr>
          <p:cNvSpPr/>
          <p:nvPr/>
        </p:nvSpPr>
        <p:spPr>
          <a:xfrm>
            <a:off x="9398366" y="3612550"/>
            <a:ext cx="1609930" cy="35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value2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081810-88CC-4653-9FB7-7597A0EA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3721" y="1174813"/>
            <a:ext cx="1358970" cy="368319"/>
          </a:xfrm>
          <a:prstGeom prst="rect">
            <a:avLst/>
          </a:prstGeom>
          <a:solidFill>
            <a:srgbClr val="909399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125652-8191-4FEA-BC8F-41D50ECF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39223" y="-2122381"/>
            <a:ext cx="4525006" cy="1438476"/>
          </a:xfrm>
          <a:prstGeom prst="rect">
            <a:avLst/>
          </a:prstGeom>
          <a:solidFill>
            <a:srgbClr val="409EFF"/>
          </a:solidFill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879B4D-C02E-4C1E-B53D-664F86799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894080" y="3198917"/>
            <a:ext cx="3008572" cy="2228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6647C9-4D15-4313-8D31-9369ADDF0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894080" y="4168111"/>
            <a:ext cx="3008572" cy="2228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93ED9-2672-4F6F-B591-53FECA99DCF3}"/>
              </a:ext>
            </a:extLst>
          </p:cNvPr>
          <p:cNvSpPr txBox="1"/>
          <p:nvPr/>
        </p:nvSpPr>
        <p:spPr>
          <a:xfrm>
            <a:off x="5680811" y="3465230"/>
            <a:ext cx="152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Value1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0A139-42C0-4262-94B7-548682AD0AC1}"/>
              </a:ext>
            </a:extLst>
          </p:cNvPr>
          <p:cNvSpPr txBox="1"/>
          <p:nvPr/>
        </p:nvSpPr>
        <p:spPr>
          <a:xfrm>
            <a:off x="5680811" y="4845551"/>
            <a:ext cx="152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Value2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6ACC50-0FBA-4CBA-B4DF-47C0FA0EB3C7}"/>
              </a:ext>
            </a:extLst>
          </p:cNvPr>
          <p:cNvSpPr/>
          <p:nvPr/>
        </p:nvSpPr>
        <p:spPr>
          <a:xfrm>
            <a:off x="5070699" y="1831781"/>
            <a:ext cx="849086" cy="341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r>
              <a:rPr lang="en-US" altLang="ko-KR" dirty="0"/>
              <a:t>1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CBF73F9-543A-4324-90B1-1C9D60683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80" y="1358971"/>
            <a:ext cx="1167938" cy="436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01601A-713B-448E-A6EE-786522030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357" y="1279102"/>
            <a:ext cx="795646" cy="8386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D15F61C-4E63-4C77-B8C8-488981640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685" y="2117757"/>
            <a:ext cx="795646" cy="83865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B0EDB9-82DA-41EF-A523-2230C12BB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013" y="2956412"/>
            <a:ext cx="795646" cy="83865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88670DA-75D2-4270-9B4A-5CECDCF00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341" y="3795067"/>
            <a:ext cx="795646" cy="83865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7627A9A-4D4B-4CED-8F58-5B3B087A9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669" y="4633722"/>
            <a:ext cx="795646" cy="83865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683502E-DCEE-4C66-8D21-F64D00D5D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997" y="5472377"/>
            <a:ext cx="795646" cy="83865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A0CA9FE-0D7D-4C2A-9A1C-6F7FE6619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325" y="6311032"/>
            <a:ext cx="795646" cy="8386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39100" y="4362747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48C37E-F004-47AA-8738-4FEB73CF8CA0}"/>
              </a:ext>
            </a:extLst>
          </p:cNvPr>
          <p:cNvSpPr/>
          <p:nvPr/>
        </p:nvSpPr>
        <p:spPr>
          <a:xfrm>
            <a:off x="2000702" y="5024660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2A10D6-5A0F-4531-A86E-6FAD0227C59E}"/>
              </a:ext>
            </a:extLst>
          </p:cNvPr>
          <p:cNvSpPr/>
          <p:nvPr/>
        </p:nvSpPr>
        <p:spPr>
          <a:xfrm>
            <a:off x="668859" y="5012642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4C4D9F-4AFA-4BD1-8B1B-BE77DB47224E}"/>
              </a:ext>
            </a:extLst>
          </p:cNvPr>
          <p:cNvSpPr/>
          <p:nvPr/>
        </p:nvSpPr>
        <p:spPr>
          <a:xfrm>
            <a:off x="1350611" y="5697439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7055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BA82A4B-8ABB-4020-A8FE-FED7C0057501}"/>
              </a:ext>
            </a:extLst>
          </p:cNvPr>
          <p:cNvSpPr/>
          <p:nvPr/>
        </p:nvSpPr>
        <p:spPr>
          <a:xfrm>
            <a:off x="0" y="0"/>
            <a:ext cx="12192000" cy="1270660"/>
          </a:xfrm>
          <a:prstGeom prst="rect">
            <a:avLst/>
          </a:prstGeom>
          <a:solidFill>
            <a:srgbClr val="409EFF"/>
          </a:solidFill>
          <a:ln>
            <a:solidFill>
              <a:srgbClr val="40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6520385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1270660"/>
            <a:ext cx="3331029" cy="5587340"/>
          </a:xfrm>
          <a:prstGeom prst="rect">
            <a:avLst/>
          </a:prstGeom>
          <a:solidFill>
            <a:srgbClr val="909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57380" y="1912299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605780" y="1603759"/>
            <a:ext cx="6992902" cy="4849263"/>
          </a:xfrm>
          <a:prstGeom prst="rect">
            <a:avLst/>
          </a:prstGeom>
          <a:solidFill>
            <a:srgbClr val="409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66352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CEE21-1B2E-4D95-9971-B389396FBEB1}"/>
              </a:ext>
            </a:extLst>
          </p:cNvPr>
          <p:cNvSpPr/>
          <p:nvPr/>
        </p:nvSpPr>
        <p:spPr>
          <a:xfrm>
            <a:off x="428471" y="234722"/>
            <a:ext cx="2208851" cy="85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FHTH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D8B673-C79F-48AC-93E7-EFF4968AB1B5}"/>
              </a:ext>
            </a:extLst>
          </p:cNvPr>
          <p:cNvSpPr/>
          <p:nvPr/>
        </p:nvSpPr>
        <p:spPr>
          <a:xfrm>
            <a:off x="8220598" y="234723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9BCACD-790E-4CFB-994E-320271191DB6}"/>
              </a:ext>
            </a:extLst>
          </p:cNvPr>
          <p:cNvSpPr/>
          <p:nvPr/>
        </p:nvSpPr>
        <p:spPr>
          <a:xfrm>
            <a:off x="5005136" y="2383209"/>
            <a:ext cx="6389685" cy="374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제어 정보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081810-88CC-4653-9FB7-7597A0EA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3721" y="1174813"/>
            <a:ext cx="1358970" cy="368319"/>
          </a:xfrm>
          <a:prstGeom prst="rect">
            <a:avLst/>
          </a:prstGeom>
          <a:solidFill>
            <a:srgbClr val="909399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125652-8191-4FEA-BC8F-41D50ECF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9223" y="-2122381"/>
            <a:ext cx="4525006" cy="1438476"/>
          </a:xfrm>
          <a:prstGeom prst="rect">
            <a:avLst/>
          </a:prstGeom>
          <a:solidFill>
            <a:srgbClr val="409EFF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93ED9-2672-4F6F-B591-53FECA99DCF3}"/>
              </a:ext>
            </a:extLst>
          </p:cNvPr>
          <p:cNvSpPr txBox="1"/>
          <p:nvPr/>
        </p:nvSpPr>
        <p:spPr>
          <a:xfrm>
            <a:off x="5680811" y="3465230"/>
            <a:ext cx="152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Value1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6ACC50-0FBA-4CBA-B4DF-47C0FA0EB3C7}"/>
              </a:ext>
            </a:extLst>
          </p:cNvPr>
          <p:cNvSpPr/>
          <p:nvPr/>
        </p:nvSpPr>
        <p:spPr>
          <a:xfrm>
            <a:off x="5070699" y="1831781"/>
            <a:ext cx="849086" cy="341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r>
              <a:rPr lang="en-US" altLang="ko-KR" dirty="0"/>
              <a:t>1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CBF73F9-543A-4324-90B1-1C9D6068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0" y="1358971"/>
            <a:ext cx="1167938" cy="436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01601A-713B-448E-A6EE-786522030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39" y="2744843"/>
            <a:ext cx="795646" cy="8386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D15F61C-4E63-4C77-B8C8-48898164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441" y="2719331"/>
            <a:ext cx="795646" cy="83865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B0EDB9-82DA-41EF-A523-2230C12BB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679" y="2719330"/>
            <a:ext cx="795646" cy="83865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88670DA-75D2-4270-9B4A-5CECDCF0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66" y="2762002"/>
            <a:ext cx="795646" cy="8386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39100" y="4362747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48C37E-F004-47AA-8738-4FEB73CF8CA0}"/>
              </a:ext>
            </a:extLst>
          </p:cNvPr>
          <p:cNvSpPr/>
          <p:nvPr/>
        </p:nvSpPr>
        <p:spPr>
          <a:xfrm>
            <a:off x="2000702" y="5024660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2A10D6-5A0F-4531-A86E-6FAD0227C59E}"/>
              </a:ext>
            </a:extLst>
          </p:cNvPr>
          <p:cNvSpPr/>
          <p:nvPr/>
        </p:nvSpPr>
        <p:spPr>
          <a:xfrm>
            <a:off x="668859" y="5012642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4C4D9F-4AFA-4BD1-8B1B-BE77DB47224E}"/>
              </a:ext>
            </a:extLst>
          </p:cNvPr>
          <p:cNvSpPr/>
          <p:nvPr/>
        </p:nvSpPr>
        <p:spPr>
          <a:xfrm>
            <a:off x="1350611" y="5697439"/>
            <a:ext cx="661913" cy="6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982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F7FD3-6BEB-4135-AB3C-8743F4764BB1}"/>
              </a:ext>
            </a:extLst>
          </p:cNvPr>
          <p:cNvSpPr txBox="1"/>
          <p:nvPr/>
        </p:nvSpPr>
        <p:spPr>
          <a:xfrm>
            <a:off x="914400" y="1330036"/>
            <a:ext cx="7968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/>
              <a:t>Before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05787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4EA5-46CA-4617-89B6-06F0B0F292AC}"/>
              </a:ext>
            </a:extLst>
          </p:cNvPr>
          <p:cNvSpPr/>
          <p:nvPr/>
        </p:nvSpPr>
        <p:spPr>
          <a:xfrm>
            <a:off x="4124632" y="1550289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위에 남은 사료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94AC6B-5AF5-4465-B0F7-850E4547E72B}"/>
              </a:ext>
            </a:extLst>
          </p:cNvPr>
          <p:cNvSpPr/>
          <p:nvPr/>
        </p:nvSpPr>
        <p:spPr>
          <a:xfrm>
            <a:off x="4124632" y="2654135"/>
            <a:ext cx="942976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48DF58-4477-493E-B4AC-831ABB6EDF4B}"/>
              </a:ext>
            </a:extLst>
          </p:cNvPr>
          <p:cNvSpPr/>
          <p:nvPr/>
        </p:nvSpPr>
        <p:spPr>
          <a:xfrm>
            <a:off x="4124631" y="3687477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아래 남은 사료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21605-AD4C-40A7-9D50-59282207082D}"/>
              </a:ext>
            </a:extLst>
          </p:cNvPr>
          <p:cNvSpPr/>
          <p:nvPr/>
        </p:nvSpPr>
        <p:spPr>
          <a:xfrm>
            <a:off x="7028213" y="2932648"/>
            <a:ext cx="1337118" cy="95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급식기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2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7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479876" y="566769"/>
            <a:ext cx="2823449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화면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5047012" y="2103403"/>
            <a:ext cx="2804527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en-US" altLang="ko-KR" dirty="0" err="1"/>
              <a:t>deviceSerial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추가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A166-2E5E-4B22-B0FD-4A4A911EE580}"/>
              </a:ext>
            </a:extLst>
          </p:cNvPr>
          <p:cNvSpPr txBox="1"/>
          <p:nvPr/>
        </p:nvSpPr>
        <p:spPr>
          <a:xfrm>
            <a:off x="795647" y="382103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32D0DD-B71E-471F-B253-7A379B3FAF7C}"/>
              </a:ext>
            </a:extLst>
          </p:cNvPr>
          <p:cNvSpPr/>
          <p:nvPr/>
        </p:nvSpPr>
        <p:spPr>
          <a:xfrm>
            <a:off x="4279075" y="2044955"/>
            <a:ext cx="607621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615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227</Words>
  <Application>Microsoft Office PowerPoint</Application>
  <PresentationFormat>와이드스크린</PresentationFormat>
  <Paragraphs>118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김지환</dc:creator>
  <cp:lastModifiedBy>김지환</cp:lastModifiedBy>
  <cp:revision>12</cp:revision>
  <dcterms:created xsi:type="dcterms:W3CDTF">2021-07-04T01:16:54Z</dcterms:created>
  <dcterms:modified xsi:type="dcterms:W3CDTF">2021-07-14T03:48:07Z</dcterms:modified>
</cp:coreProperties>
</file>