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04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7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4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7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5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0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5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3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1572-6381-4586-9E9B-BD296735E43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A533-253D-4AFC-89F7-5C6CBA187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8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608079" y="2280213"/>
            <a:ext cx="4774149" cy="3426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0948" y="2643146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급수기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89360" y="2643146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급식기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3522" y="4283746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배변패드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89360" y="4272171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로봇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812656" y="562542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ROUTER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793175" y="2666854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aws</a:t>
            </a:r>
            <a:endParaRPr lang="en-US" altLang="ko-KR" dirty="0" smtClean="0"/>
          </a:p>
        </p:txBody>
      </p:sp>
      <p:cxnSp>
        <p:nvCxnSpPr>
          <p:cNvPr id="17" name="직선 연결선 16"/>
          <p:cNvCxnSpPr>
            <a:stCxn id="4" idx="0"/>
            <a:endCxn id="58" idx="0"/>
          </p:cNvCxnSpPr>
          <p:nvPr/>
        </p:nvCxnSpPr>
        <p:spPr>
          <a:xfrm flipV="1">
            <a:off x="1752933" y="2280213"/>
            <a:ext cx="1242221" cy="36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0"/>
            <a:endCxn id="58" idx="0"/>
          </p:cNvCxnSpPr>
          <p:nvPr/>
        </p:nvCxnSpPr>
        <p:spPr>
          <a:xfrm flipH="1" flipV="1">
            <a:off x="2995154" y="2280213"/>
            <a:ext cx="1226191" cy="36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0"/>
            <a:endCxn id="58" idx="0"/>
          </p:cNvCxnSpPr>
          <p:nvPr/>
        </p:nvCxnSpPr>
        <p:spPr>
          <a:xfrm flipV="1">
            <a:off x="1675507" y="2280213"/>
            <a:ext cx="1319647" cy="200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8" idx="0"/>
            <a:endCxn id="11" idx="0"/>
          </p:cNvCxnSpPr>
          <p:nvPr/>
        </p:nvCxnSpPr>
        <p:spPr>
          <a:xfrm>
            <a:off x="2995154" y="2280213"/>
            <a:ext cx="1226191" cy="1991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7" idx="0"/>
            <a:endCxn id="12" idx="2"/>
          </p:cNvCxnSpPr>
          <p:nvPr/>
        </p:nvCxnSpPr>
        <p:spPr>
          <a:xfrm flipH="1" flipV="1">
            <a:off x="5744641" y="1828634"/>
            <a:ext cx="2980517" cy="45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93174" y="4249579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32" idx="0"/>
            <a:endCxn id="13" idx="2"/>
          </p:cNvCxnSpPr>
          <p:nvPr/>
        </p:nvCxnSpPr>
        <p:spPr>
          <a:xfrm flipV="1">
            <a:off x="8725159" y="3932946"/>
            <a:ext cx="1" cy="31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8" idx="0"/>
            <a:endCxn id="12" idx="2"/>
          </p:cNvCxnSpPr>
          <p:nvPr/>
        </p:nvCxnSpPr>
        <p:spPr>
          <a:xfrm flipV="1">
            <a:off x="2995154" y="1828634"/>
            <a:ext cx="2749487" cy="45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7193311" y="2280213"/>
            <a:ext cx="3063694" cy="383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1499" y="-1622956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급식기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92771" y="1986117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aws</a:t>
            </a:r>
            <a:endParaRPr lang="en-US" altLang="ko-KR" dirty="0" smtClean="0"/>
          </a:p>
        </p:txBody>
      </p:sp>
      <p:sp>
        <p:nvSpPr>
          <p:cNvPr id="97" name="직사각형 96"/>
          <p:cNvSpPr/>
          <p:nvPr/>
        </p:nvSpPr>
        <p:spPr>
          <a:xfrm>
            <a:off x="8292907" y="1599476"/>
            <a:ext cx="3063694" cy="383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58045" y="3780523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5246052" y="1805651"/>
            <a:ext cx="2682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31352" y="1365782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 제어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1500" y="5430696"/>
            <a:ext cx="2062949" cy="87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사료 판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32058" y="6250397"/>
            <a:ext cx="3701178" cy="2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32058" y="5904214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신호 전송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현재 상태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649406" y="-225686"/>
            <a:ext cx="4214235" cy="2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62942" y="-621290"/>
            <a:ext cx="294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신호 전송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잔여사료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51499" y="1407832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1499" y="2619163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로드셀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1499" y="3830494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414532" y="1805651"/>
            <a:ext cx="0" cy="25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39997" y="3994324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62943" y="2636115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무게감지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62943" y="3848049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무게 </a:t>
            </a:r>
            <a:r>
              <a:rPr lang="ko-KR" altLang="en-US" dirty="0" err="1" smtClean="0"/>
              <a:t>일정량시</a:t>
            </a:r>
            <a:r>
              <a:rPr lang="ko-KR" altLang="en-US" dirty="0" smtClean="0"/>
              <a:t> 회전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51499" y="-383848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초음파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66218" y="998936"/>
            <a:ext cx="314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66218" y="5081392"/>
            <a:ext cx="3148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246052" y="4464280"/>
            <a:ext cx="2617589" cy="4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96097" y="4031155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 완료 전송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3649406" y="404654"/>
            <a:ext cx="4214235" cy="4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39997" y="3425"/>
            <a:ext cx="294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신호 반환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잔여사료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16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1499" y="-1622956"/>
            <a:ext cx="2062950" cy="10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급수기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92771" y="1986117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aws</a:t>
            </a:r>
            <a:endParaRPr lang="en-US" altLang="ko-KR" dirty="0" smtClean="0"/>
          </a:p>
        </p:txBody>
      </p:sp>
      <p:sp>
        <p:nvSpPr>
          <p:cNvPr id="97" name="직사각형 96"/>
          <p:cNvSpPr/>
          <p:nvPr/>
        </p:nvSpPr>
        <p:spPr>
          <a:xfrm>
            <a:off x="8292907" y="1599476"/>
            <a:ext cx="3063694" cy="383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58045" y="3780523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1352" y="1365782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 제어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32058" y="6250397"/>
            <a:ext cx="3701178" cy="2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32058" y="5904214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신호 전송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현재 상태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96097" y="4031155"/>
            <a:ext cx="26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동작 완료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28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36608" y="1199038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17403" y="1199038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98198" y="1199038"/>
            <a:ext cx="1863969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AWS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odejs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878993" y="1199038"/>
            <a:ext cx="1863969" cy="12660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r>
              <a:rPr lang="en-US" altLang="ko-KR" dirty="0" smtClean="0"/>
              <a:t>(Vue.js)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199635" y="3240912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303579" y="3240912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03579" y="28715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Wifi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99635" y="28715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bluetooth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9635" y="3515904"/>
            <a:ext cx="14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03579" y="3425578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axios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2181" y="3458487"/>
            <a:ext cx="27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/set/on (Status Change)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92180" y="3816245"/>
            <a:ext cx="273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/set/off (Status Change)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99812" y="5524955"/>
            <a:ext cx="27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status_power</a:t>
            </a:r>
            <a:r>
              <a:rPr lang="en-US" altLang="ko-KR" dirty="0" smtClean="0"/>
              <a:t> = 0/1</a:t>
            </a:r>
            <a:endParaRPr lang="ko-KR" altLang="en-US" dirty="0"/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8553599" y="4202814"/>
            <a:ext cx="193252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739998" y="4387480"/>
            <a:ext cx="14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axios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92180" y="4607531"/>
            <a:ext cx="273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/get/</a:t>
            </a:r>
            <a:r>
              <a:rPr lang="en-US" altLang="ko-KR" dirty="0" err="1" smtClean="0"/>
              <a:t>status_power</a:t>
            </a:r>
            <a:endParaRPr lang="en-US" altLang="ko-KR" dirty="0" smtClean="0"/>
          </a:p>
          <a:p>
            <a:r>
              <a:rPr lang="en-US" altLang="ko-KR" dirty="0" smtClean="0"/>
              <a:t> (Get status)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740768" y="3126753"/>
            <a:ext cx="2727683" cy="2847406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39176" y="936458"/>
            <a:ext cx="5486919" cy="5394893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9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로드셀이란? (로드셀의 개념, 원리, 선정, 종류, 아두이노 로드셀, DIY 저울만들기) &gt; 프로젝트 | 메이크쉐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5" y="290910"/>
            <a:ext cx="2089361" cy="154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henzenAV] TowerPro SG-90 호환 미니서보(9g) 서보/스텝모터 &gt; 아나로그서보모터 (주)엘레파츠 - 엘레파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00" y="-44645"/>
            <a:ext cx="2217236" cy="22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100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13</cp:revision>
  <dcterms:created xsi:type="dcterms:W3CDTF">2021-05-31T07:05:33Z</dcterms:created>
  <dcterms:modified xsi:type="dcterms:W3CDTF">2021-06-03T06:39:13Z</dcterms:modified>
</cp:coreProperties>
</file>