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4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7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4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7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5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1572-6381-4586-9E9B-BD296735E43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08079" y="2280213"/>
            <a:ext cx="4774149" cy="342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0948" y="26431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89360" y="26431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급식기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3522" y="42837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배변패드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89360" y="4272171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로봇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812656" y="562542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793175" y="2666854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cxnSp>
        <p:nvCxnSpPr>
          <p:cNvPr id="17" name="직선 연결선 16"/>
          <p:cNvCxnSpPr>
            <a:stCxn id="4" idx="0"/>
            <a:endCxn id="58" idx="0"/>
          </p:cNvCxnSpPr>
          <p:nvPr/>
        </p:nvCxnSpPr>
        <p:spPr>
          <a:xfrm flipV="1">
            <a:off x="1752933" y="2280213"/>
            <a:ext cx="1242221" cy="36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  <a:endCxn id="58" idx="0"/>
          </p:cNvCxnSpPr>
          <p:nvPr/>
        </p:nvCxnSpPr>
        <p:spPr>
          <a:xfrm flipH="1" flipV="1">
            <a:off x="2995154" y="2280213"/>
            <a:ext cx="1226191" cy="36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0"/>
            <a:endCxn id="58" idx="0"/>
          </p:cNvCxnSpPr>
          <p:nvPr/>
        </p:nvCxnSpPr>
        <p:spPr>
          <a:xfrm flipV="1">
            <a:off x="1675507" y="2280213"/>
            <a:ext cx="1319647" cy="200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8" idx="0"/>
            <a:endCxn id="11" idx="0"/>
          </p:cNvCxnSpPr>
          <p:nvPr/>
        </p:nvCxnSpPr>
        <p:spPr>
          <a:xfrm>
            <a:off x="2995154" y="2280213"/>
            <a:ext cx="1226191" cy="1991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7" idx="0"/>
            <a:endCxn id="12" idx="2"/>
          </p:cNvCxnSpPr>
          <p:nvPr/>
        </p:nvCxnSpPr>
        <p:spPr>
          <a:xfrm flipH="1" flipV="1">
            <a:off x="5744641" y="1828634"/>
            <a:ext cx="2980517" cy="45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93174" y="4249579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2" idx="0"/>
            <a:endCxn id="13" idx="2"/>
          </p:cNvCxnSpPr>
          <p:nvPr/>
        </p:nvCxnSpPr>
        <p:spPr>
          <a:xfrm flipV="1">
            <a:off x="8725159" y="3932946"/>
            <a:ext cx="1" cy="31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8" idx="0"/>
            <a:endCxn id="12" idx="2"/>
          </p:cNvCxnSpPr>
          <p:nvPr/>
        </p:nvCxnSpPr>
        <p:spPr>
          <a:xfrm flipV="1">
            <a:off x="2995154" y="1828634"/>
            <a:ext cx="2749487" cy="45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7193311" y="2280213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1499" y="-1622956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급식기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2771" y="1986117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8292907" y="1599476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58045" y="3780523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246052" y="1805651"/>
            <a:ext cx="2682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31352" y="1365782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제어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1500" y="5430696"/>
            <a:ext cx="2062949" cy="8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사료 판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2058" y="6250397"/>
            <a:ext cx="3701178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2058" y="590421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신호 전송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현재 상태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649406" y="-225686"/>
            <a:ext cx="4214235" cy="2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2942" y="-621290"/>
            <a:ext cx="294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신호 전송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잔여사료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51499" y="1407832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1499" y="2619163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로드셀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1499" y="3830494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414532" y="1805651"/>
            <a:ext cx="0" cy="25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39997" y="399432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62943" y="263611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무게감지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62943" y="3848049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무게 </a:t>
            </a:r>
            <a:r>
              <a:rPr lang="ko-KR" altLang="en-US" dirty="0" err="1" smtClean="0"/>
              <a:t>일정량시</a:t>
            </a:r>
            <a:r>
              <a:rPr lang="ko-KR" altLang="en-US" dirty="0" smtClean="0"/>
              <a:t> 회전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1499" y="-383848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초음파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66218" y="998936"/>
            <a:ext cx="314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66218" y="5081392"/>
            <a:ext cx="314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246052" y="4464280"/>
            <a:ext cx="2617589" cy="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6097" y="403115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완료 전송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3649406" y="404654"/>
            <a:ext cx="4214235" cy="4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39997" y="3425"/>
            <a:ext cx="294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신호 반환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잔여사료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1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1499" y="-1622956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급수기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2771" y="1986117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8292907" y="1599476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58045" y="3780523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1352" y="1365782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제어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2058" y="6250397"/>
            <a:ext cx="3701178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2058" y="590421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신호 전송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현재 상태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96097" y="403115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완료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28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9180" y="115710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17403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98198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odejs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878993" y="119903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(Vue.js)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199635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303579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03579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99635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9635" y="3515904"/>
            <a:ext cx="14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03579" y="3425578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2181" y="3458487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/set/on (Status Change)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2180" y="3816245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/set/off (Status Change)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9812" y="5524955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status_power</a:t>
            </a:r>
            <a:r>
              <a:rPr lang="en-US" altLang="ko-KR" dirty="0" smtClean="0"/>
              <a:t> = 0/1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8553599" y="4202814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39998" y="43874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92180" y="4607531"/>
            <a:ext cx="273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/get/</a:t>
            </a:r>
            <a:r>
              <a:rPr lang="en-US" altLang="ko-KR" dirty="0" err="1" smtClean="0"/>
              <a:t>status_power</a:t>
            </a:r>
            <a:endParaRPr lang="en-US" altLang="ko-KR" dirty="0" smtClean="0"/>
          </a:p>
          <a:p>
            <a:r>
              <a:rPr lang="en-US" altLang="ko-KR" dirty="0" smtClean="0"/>
              <a:t> (Get status)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740768" y="3126753"/>
            <a:ext cx="2727683" cy="2847406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39176" y="936458"/>
            <a:ext cx="5486919" cy="539489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9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9180" y="115710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17403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98198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odejs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878993" y="119903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(Vue.js)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199635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303579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03579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99635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9635" y="3515904"/>
            <a:ext cx="14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03579" y="3425578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2181" y="3458487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/set/on (Status Change)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2180" y="3816245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/set/off (Status Change)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9812" y="5524955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status_power</a:t>
            </a:r>
            <a:r>
              <a:rPr lang="en-US" altLang="ko-KR" dirty="0" smtClean="0"/>
              <a:t> = 0/1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8553599" y="4202814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39998" y="43874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92180" y="4607531"/>
            <a:ext cx="273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/get/</a:t>
            </a:r>
            <a:r>
              <a:rPr lang="en-US" altLang="ko-KR" dirty="0" err="1" smtClean="0"/>
              <a:t>status_power</a:t>
            </a:r>
            <a:endParaRPr lang="en-US" altLang="ko-KR" dirty="0" smtClean="0"/>
          </a:p>
          <a:p>
            <a:r>
              <a:rPr lang="en-US" altLang="ko-KR" dirty="0" smtClean="0"/>
              <a:t> (Get status)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740768" y="3126753"/>
            <a:ext cx="2727683" cy="2847406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39176" y="936458"/>
            <a:ext cx="5486919" cy="539489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4647" y="1397400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865934" y="593807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9865934" y="4959392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r>
              <a:rPr lang="en-US" altLang="ko-KR" dirty="0" smtClean="0"/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18920" y="3227641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 </a:t>
            </a:r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28" idx="3"/>
            <a:endCxn id="26" idx="1"/>
          </p:cNvCxnSpPr>
          <p:nvPr/>
        </p:nvCxnSpPr>
        <p:spPr>
          <a:xfrm flipV="1">
            <a:off x="8382889" y="1226853"/>
            <a:ext cx="1483045" cy="2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8563038" y="1272188"/>
            <a:ext cx="1122745" cy="117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7" idx="1"/>
            <a:endCxn id="28" idx="3"/>
          </p:cNvCxnSpPr>
          <p:nvPr/>
        </p:nvCxnSpPr>
        <p:spPr>
          <a:xfrm flipH="1" flipV="1">
            <a:off x="8382889" y="3860687"/>
            <a:ext cx="1483045" cy="17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750462" y="4534542"/>
            <a:ext cx="818166" cy="5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74647" y="3268450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cxnSp>
        <p:nvCxnSpPr>
          <p:cNvPr id="47" name="직선 연결선 46"/>
          <p:cNvCxnSpPr>
            <a:stCxn id="45" idx="3"/>
            <a:endCxn id="28" idx="1"/>
          </p:cNvCxnSpPr>
          <p:nvPr/>
        </p:nvCxnSpPr>
        <p:spPr>
          <a:xfrm flipV="1">
            <a:off x="2838616" y="3860687"/>
            <a:ext cx="3680304" cy="4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8286" y="3379903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89443" y="1085755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406581" y="4187332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37812" y="212786"/>
            <a:ext cx="5995687" cy="635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2113648" y="592546"/>
            <a:ext cx="1124749" cy="6343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로드셀</a:t>
            </a:r>
            <a:endParaRPr lang="en-US" altLang="ko-KR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12113648" y="1347778"/>
            <a:ext cx="1124749" cy="6343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12113647" y="-162686"/>
            <a:ext cx="1124749" cy="6343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초음파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433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67360" y="937222"/>
            <a:ext cx="87071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Connect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requset</a:t>
            </a:r>
            <a:r>
              <a:rPr lang="en-US" altLang="ko-KR" dirty="0" smtClean="0"/>
              <a:t> 3</a:t>
            </a:r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&lt;  </a:t>
            </a:r>
          </a:p>
          <a:p>
            <a:pPr marL="1257300" lvl="2" indent="-342900">
              <a:buAutoNum type="arabicPeriod"/>
            </a:pPr>
            <a:r>
              <a:rPr lang="en-US" altLang="ko-KR" dirty="0" smtClean="0"/>
              <a:t>0 fail</a:t>
            </a:r>
          </a:p>
          <a:p>
            <a:pPr marL="1257300" lvl="2" indent="-342900">
              <a:buAutoNum type="arabicPeriod"/>
            </a:pPr>
            <a:r>
              <a:rPr lang="en-US" altLang="ko-KR" dirty="0" smtClean="0"/>
              <a:t>1 (get session)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&gt; request</a:t>
            </a:r>
          </a:p>
          <a:p>
            <a:pPr marL="1257300" lvl="2" indent="-342900">
              <a:buAutoNum type="arabicPeriod"/>
            </a:pPr>
            <a:r>
              <a:rPr lang="en-US" altLang="ko-KR" dirty="0" smtClean="0"/>
              <a:t>{ </a:t>
            </a:r>
          </a:p>
          <a:p>
            <a:pPr marL="1714500" lvl="3" indent="-342900">
              <a:buAutoNum type="arabicPeriod"/>
            </a:pPr>
            <a:r>
              <a:rPr lang="en-US" altLang="ko-KR" dirty="0" smtClean="0"/>
              <a:t>time : current time,</a:t>
            </a:r>
          </a:p>
          <a:p>
            <a:pPr marL="1714500" lvl="3" indent="-342900">
              <a:buAutoNum type="arabicPeriod"/>
            </a:pPr>
            <a:r>
              <a:rPr lang="en-US" altLang="ko-KR" dirty="0" smtClean="0"/>
              <a:t>info :</a:t>
            </a:r>
          </a:p>
          <a:p>
            <a:pPr marL="2171700" lvl="4" indent="-342900">
              <a:buAutoNum type="arabicPeriod"/>
            </a:pPr>
            <a:r>
              <a:rPr lang="en-US" altLang="ko-KR" dirty="0" smtClean="0"/>
              <a:t>[</a:t>
            </a:r>
          </a:p>
          <a:p>
            <a:pPr marL="2628900" lvl="5" indent="-342900">
              <a:buAutoNum type="arabicPeriod"/>
            </a:pPr>
            <a:r>
              <a:rPr lang="en-US" altLang="ko-KR" dirty="0" smtClean="0"/>
              <a:t>dev1 :</a:t>
            </a:r>
          </a:p>
          <a:p>
            <a:pPr marL="3086100" lvl="6" indent="-342900">
              <a:buAutoNum type="arabicPeriod"/>
            </a:pPr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 smtClean="0"/>
          </a:p>
          <a:p>
            <a:pPr marL="2171700" lvl="4" indent="-342900">
              <a:buAutoNum type="arabicPeriod"/>
            </a:pPr>
            <a:endParaRPr lang="en-US" altLang="ko-KR" dirty="0" smtClean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marL="1257300" lvl="2" indent="-342900">
              <a:buAutoNum type="arabicPeriod"/>
            </a:pPr>
            <a:endParaRPr lang="en-US" altLang="ko-KR" dirty="0" smtClean="0"/>
          </a:p>
          <a:p>
            <a:pPr marL="1257300" lvl="2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360" y="352447"/>
            <a:ext cx="504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서버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626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로드셀이란? (로드셀의 개념, 원리, 선정, 종류, 아두이노 로드셀, DIY 저울만들기) &gt; 프로젝트 | 메이크쉐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5" y="290910"/>
            <a:ext cx="2089361" cy="154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henzenAV] TowerPro SG-90 호환 미니서보(9g) 서보/스텝모터 &gt; 아나로그서보모터 (주)엘레파츠 - 엘레파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00" y="-44645"/>
            <a:ext cx="2217236" cy="22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8333</TotalTime>
  <Words>177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20</cp:revision>
  <dcterms:created xsi:type="dcterms:W3CDTF">2021-05-31T07:05:33Z</dcterms:created>
  <dcterms:modified xsi:type="dcterms:W3CDTF">2021-06-11T05:36:20Z</dcterms:modified>
</cp:coreProperties>
</file>