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  <p:sldId id="261" r:id="rId7"/>
    <p:sldId id="258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D1572-6381-4586-9E9B-BD296735E431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A533-253D-4AFC-89F7-5C6CBA1873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043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D1572-6381-4586-9E9B-BD296735E431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A533-253D-4AFC-89F7-5C6CBA1873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6072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D1572-6381-4586-9E9B-BD296735E431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A533-253D-4AFC-89F7-5C6CBA1873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7762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D1572-6381-4586-9E9B-BD296735E431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A533-253D-4AFC-89F7-5C6CBA1873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240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D1572-6381-4586-9E9B-BD296735E431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A533-253D-4AFC-89F7-5C6CBA1873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4301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D1572-6381-4586-9E9B-BD296735E431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A533-253D-4AFC-89F7-5C6CBA1873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8903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D1572-6381-4586-9E9B-BD296735E431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A533-253D-4AFC-89F7-5C6CBA1873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7974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D1572-6381-4586-9E9B-BD296735E431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A533-253D-4AFC-89F7-5C6CBA1873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4451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D1572-6381-4586-9E9B-BD296735E431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A533-253D-4AFC-89F7-5C6CBA1873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6096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D1572-6381-4586-9E9B-BD296735E431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A533-253D-4AFC-89F7-5C6CBA1873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0251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D1572-6381-4586-9E9B-BD296735E431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A533-253D-4AFC-89F7-5C6CBA1873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6233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D1572-6381-4586-9E9B-BD296735E431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5A533-253D-4AFC-89F7-5C6CBA1873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2983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직사각형 57"/>
          <p:cNvSpPr/>
          <p:nvPr/>
        </p:nvSpPr>
        <p:spPr>
          <a:xfrm>
            <a:off x="608079" y="2280213"/>
            <a:ext cx="4774149" cy="34261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20948" y="2643146"/>
            <a:ext cx="1863969" cy="1266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급수기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289360" y="2643146"/>
            <a:ext cx="1863969" cy="1266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급식기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743522" y="4283746"/>
            <a:ext cx="1863969" cy="1266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배변패드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3289360" y="4272171"/>
            <a:ext cx="1863969" cy="1266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로봇</a:t>
            </a:r>
            <a:endParaRPr lang="en-US" altLang="ko-KR" dirty="0" smtClean="0"/>
          </a:p>
        </p:txBody>
      </p:sp>
      <p:sp>
        <p:nvSpPr>
          <p:cNvPr id="12" name="직사각형 11"/>
          <p:cNvSpPr/>
          <p:nvPr/>
        </p:nvSpPr>
        <p:spPr>
          <a:xfrm>
            <a:off x="4812656" y="562542"/>
            <a:ext cx="1863969" cy="1266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ROUTER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7793175" y="2666854"/>
            <a:ext cx="1863969" cy="1266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aws</a:t>
            </a:r>
            <a:endParaRPr lang="en-US" altLang="ko-KR" dirty="0" smtClean="0"/>
          </a:p>
        </p:txBody>
      </p:sp>
      <p:cxnSp>
        <p:nvCxnSpPr>
          <p:cNvPr id="17" name="직선 연결선 16"/>
          <p:cNvCxnSpPr>
            <a:stCxn id="4" idx="0"/>
            <a:endCxn id="58" idx="0"/>
          </p:cNvCxnSpPr>
          <p:nvPr/>
        </p:nvCxnSpPr>
        <p:spPr>
          <a:xfrm flipV="1">
            <a:off x="1752933" y="2280213"/>
            <a:ext cx="1242221" cy="3629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8" idx="0"/>
            <a:endCxn id="58" idx="0"/>
          </p:cNvCxnSpPr>
          <p:nvPr/>
        </p:nvCxnSpPr>
        <p:spPr>
          <a:xfrm flipH="1" flipV="1">
            <a:off x="2995154" y="2280213"/>
            <a:ext cx="1226191" cy="3629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9" idx="0"/>
            <a:endCxn id="58" idx="0"/>
          </p:cNvCxnSpPr>
          <p:nvPr/>
        </p:nvCxnSpPr>
        <p:spPr>
          <a:xfrm flipV="1">
            <a:off x="1675507" y="2280213"/>
            <a:ext cx="1319647" cy="20035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58" idx="0"/>
            <a:endCxn id="11" idx="0"/>
          </p:cNvCxnSpPr>
          <p:nvPr/>
        </p:nvCxnSpPr>
        <p:spPr>
          <a:xfrm>
            <a:off x="2995154" y="2280213"/>
            <a:ext cx="1226191" cy="19919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97" idx="0"/>
            <a:endCxn id="12" idx="2"/>
          </p:cNvCxnSpPr>
          <p:nvPr/>
        </p:nvCxnSpPr>
        <p:spPr>
          <a:xfrm flipH="1" flipV="1">
            <a:off x="5744641" y="1828634"/>
            <a:ext cx="2980517" cy="4515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7793174" y="4249579"/>
            <a:ext cx="1863969" cy="1266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DB</a:t>
            </a:r>
            <a:endParaRPr lang="ko-KR" altLang="en-US" dirty="0"/>
          </a:p>
        </p:txBody>
      </p:sp>
      <p:cxnSp>
        <p:nvCxnSpPr>
          <p:cNvPr id="38" name="직선 연결선 37"/>
          <p:cNvCxnSpPr>
            <a:stCxn id="32" idx="0"/>
            <a:endCxn id="13" idx="2"/>
          </p:cNvCxnSpPr>
          <p:nvPr/>
        </p:nvCxnSpPr>
        <p:spPr>
          <a:xfrm flipV="1">
            <a:off x="8725159" y="3932946"/>
            <a:ext cx="1" cy="3166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>
            <a:stCxn id="58" idx="0"/>
            <a:endCxn id="12" idx="2"/>
          </p:cNvCxnSpPr>
          <p:nvPr/>
        </p:nvCxnSpPr>
        <p:spPr>
          <a:xfrm flipV="1">
            <a:off x="2995154" y="1828634"/>
            <a:ext cx="2749487" cy="4515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직사각형 96"/>
          <p:cNvSpPr/>
          <p:nvPr/>
        </p:nvSpPr>
        <p:spPr>
          <a:xfrm>
            <a:off x="7193311" y="2280213"/>
            <a:ext cx="3063694" cy="38312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332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51499" y="-1622956"/>
            <a:ext cx="2062950" cy="1001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급식기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8892771" y="1986117"/>
            <a:ext cx="1863969" cy="1266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aws</a:t>
            </a:r>
            <a:endParaRPr lang="en-US" altLang="ko-KR" dirty="0" smtClean="0"/>
          </a:p>
        </p:txBody>
      </p:sp>
      <p:sp>
        <p:nvSpPr>
          <p:cNvPr id="97" name="직사각형 96"/>
          <p:cNvSpPr/>
          <p:nvPr/>
        </p:nvSpPr>
        <p:spPr>
          <a:xfrm>
            <a:off x="8292907" y="1599476"/>
            <a:ext cx="3063694" cy="38312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8858045" y="3780523"/>
            <a:ext cx="1863969" cy="1266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DB</a:t>
            </a:r>
            <a:endParaRPr lang="ko-KR" altLang="en-US" dirty="0"/>
          </a:p>
        </p:txBody>
      </p:sp>
      <p:cxnSp>
        <p:nvCxnSpPr>
          <p:cNvPr id="3" name="직선 화살표 연결선 2"/>
          <p:cNvCxnSpPr/>
          <p:nvPr/>
        </p:nvCxnSpPr>
        <p:spPr>
          <a:xfrm flipH="1">
            <a:off x="5246052" y="1805651"/>
            <a:ext cx="26826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331352" y="1365782"/>
            <a:ext cx="2615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모터 동작 제어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751500" y="5430696"/>
            <a:ext cx="2062949" cy="8710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사료 판</a:t>
            </a:r>
            <a:endParaRPr lang="ko-KR" altLang="en-US" dirty="0"/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3232058" y="6250397"/>
            <a:ext cx="3701178" cy="23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232058" y="5904214"/>
            <a:ext cx="2615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신호 전송</a:t>
            </a:r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ko-KR" altLang="en-US" dirty="0" smtClean="0">
                <a:solidFill>
                  <a:srgbClr val="FF0000"/>
                </a:solidFill>
              </a:rPr>
              <a:t>현재 상태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33" name="직선 화살표 연결선 32"/>
          <p:cNvCxnSpPr/>
          <p:nvPr/>
        </p:nvCxnSpPr>
        <p:spPr>
          <a:xfrm>
            <a:off x="3649406" y="-225686"/>
            <a:ext cx="4214235" cy="26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562942" y="-621290"/>
            <a:ext cx="2942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신호 전송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잔여사료</a:t>
            </a:r>
            <a:r>
              <a:rPr lang="ko-KR" altLang="en-US" dirty="0" smtClean="0"/>
              <a:t> 확인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751499" y="1407832"/>
            <a:ext cx="2062950" cy="1001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모터</a:t>
            </a:r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751499" y="2619163"/>
            <a:ext cx="2062950" cy="1001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로드셀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751499" y="3830494"/>
            <a:ext cx="2062950" cy="1001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모터</a:t>
            </a:r>
            <a:endParaRPr lang="ko-KR" altLang="en-US" dirty="0"/>
          </a:p>
        </p:txBody>
      </p:sp>
      <p:cxnSp>
        <p:nvCxnSpPr>
          <p:cNvPr id="26" name="직선 화살표 연결선 25"/>
          <p:cNvCxnSpPr/>
          <p:nvPr/>
        </p:nvCxnSpPr>
        <p:spPr>
          <a:xfrm>
            <a:off x="3414532" y="1805651"/>
            <a:ext cx="0" cy="2558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539997" y="3994324"/>
            <a:ext cx="2615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모터 동작</a:t>
            </a:r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3562943" y="2636115"/>
            <a:ext cx="2615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무게감지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562943" y="3848049"/>
            <a:ext cx="2615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무게 </a:t>
            </a:r>
            <a:r>
              <a:rPr lang="ko-KR" altLang="en-US" dirty="0" err="1" smtClean="0"/>
              <a:t>일정량시</a:t>
            </a:r>
            <a:r>
              <a:rPr lang="ko-KR" altLang="en-US" dirty="0" smtClean="0"/>
              <a:t> 회전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751499" y="-383848"/>
            <a:ext cx="2062950" cy="1001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초음파</a:t>
            </a:r>
            <a:endParaRPr lang="ko-KR" altLang="en-US" dirty="0"/>
          </a:p>
        </p:txBody>
      </p:sp>
      <p:cxnSp>
        <p:nvCxnSpPr>
          <p:cNvPr id="29" name="직선 연결선 28"/>
          <p:cNvCxnSpPr/>
          <p:nvPr/>
        </p:nvCxnSpPr>
        <p:spPr>
          <a:xfrm>
            <a:off x="266218" y="998936"/>
            <a:ext cx="31483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266218" y="5081392"/>
            <a:ext cx="31483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>
            <a:off x="5246052" y="4464280"/>
            <a:ext cx="2617589" cy="42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696097" y="4031155"/>
            <a:ext cx="2615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모터 동작 완료 전송</a:t>
            </a:r>
            <a:endParaRPr lang="ko-KR" altLang="en-US" dirty="0"/>
          </a:p>
        </p:txBody>
      </p:sp>
      <p:cxnSp>
        <p:nvCxnSpPr>
          <p:cNvPr id="59" name="직선 화살표 연결선 58"/>
          <p:cNvCxnSpPr/>
          <p:nvPr/>
        </p:nvCxnSpPr>
        <p:spPr>
          <a:xfrm flipH="1" flipV="1">
            <a:off x="3649406" y="404654"/>
            <a:ext cx="4214235" cy="44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4539997" y="3425"/>
            <a:ext cx="2942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신호 반환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잔여사료</a:t>
            </a:r>
            <a:r>
              <a:rPr lang="ko-KR" altLang="en-US" dirty="0" smtClean="0"/>
              <a:t> 확인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1164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51499" y="-1622956"/>
            <a:ext cx="2062950" cy="1001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급수기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8892771" y="1986117"/>
            <a:ext cx="1863969" cy="1266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aws</a:t>
            </a:r>
            <a:endParaRPr lang="en-US" altLang="ko-KR" dirty="0" smtClean="0"/>
          </a:p>
        </p:txBody>
      </p:sp>
      <p:sp>
        <p:nvSpPr>
          <p:cNvPr id="97" name="직사각형 96"/>
          <p:cNvSpPr/>
          <p:nvPr/>
        </p:nvSpPr>
        <p:spPr>
          <a:xfrm>
            <a:off x="8292907" y="1599476"/>
            <a:ext cx="3063694" cy="38312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8858045" y="3780523"/>
            <a:ext cx="1863969" cy="1266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DB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331352" y="1365782"/>
            <a:ext cx="2615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모터 동작 제어</a:t>
            </a:r>
            <a:endParaRPr lang="ko-KR" altLang="en-US" dirty="0"/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3232058" y="6250397"/>
            <a:ext cx="3701178" cy="23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232058" y="5904214"/>
            <a:ext cx="2615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신호 전송</a:t>
            </a:r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ko-KR" altLang="en-US" dirty="0" smtClean="0">
                <a:solidFill>
                  <a:srgbClr val="FF0000"/>
                </a:solidFill>
              </a:rPr>
              <a:t>현재 상태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696097" y="4031155"/>
            <a:ext cx="2615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모터 동작 완료 전송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6282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579180" y="1157108"/>
            <a:ext cx="1863969" cy="126609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Nodes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3717403" y="1199038"/>
            <a:ext cx="1863969" cy="1266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RPI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6798198" y="1199038"/>
            <a:ext cx="1863969" cy="1266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AWS</a:t>
            </a:r>
          </a:p>
          <a:p>
            <a:pPr algn="ctr"/>
            <a:r>
              <a:rPr lang="en-US" altLang="ko-KR" dirty="0" smtClean="0"/>
              <a:t>(</a:t>
            </a:r>
            <a:r>
              <a:rPr lang="en-US" altLang="ko-KR" dirty="0" err="1"/>
              <a:t>N</a:t>
            </a:r>
            <a:r>
              <a:rPr lang="en-US" altLang="ko-KR" dirty="0" err="1" smtClean="0"/>
              <a:t>odejs</a:t>
            </a:r>
            <a:r>
              <a:rPr lang="en-US" altLang="ko-KR" dirty="0" smtClean="0"/>
              <a:t>)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9878993" y="1199038"/>
            <a:ext cx="1863969" cy="126609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Client</a:t>
            </a:r>
          </a:p>
          <a:p>
            <a:pPr algn="ctr"/>
            <a:r>
              <a:rPr lang="en-US" altLang="ko-KR" dirty="0" smtClean="0"/>
              <a:t>(Vue.js)</a:t>
            </a:r>
          </a:p>
        </p:txBody>
      </p:sp>
      <p:sp>
        <p:nvSpPr>
          <p:cNvPr id="2" name="오른쪽 화살표 1"/>
          <p:cNvSpPr/>
          <p:nvPr/>
        </p:nvSpPr>
        <p:spPr>
          <a:xfrm>
            <a:off x="2199635" y="3240912"/>
            <a:ext cx="1932527" cy="2662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오른쪽 화살표 16"/>
          <p:cNvSpPr/>
          <p:nvPr/>
        </p:nvSpPr>
        <p:spPr>
          <a:xfrm>
            <a:off x="5303579" y="3240912"/>
            <a:ext cx="1932527" cy="2662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303579" y="2871580"/>
            <a:ext cx="1437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Wifi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199635" y="2871580"/>
            <a:ext cx="1437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bluetooth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199635" y="3515904"/>
            <a:ext cx="1437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?</a:t>
            </a:r>
          </a:p>
          <a:p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303579" y="3425578"/>
            <a:ext cx="1437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axios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792181" y="3458487"/>
            <a:ext cx="2733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/set/on (Status Change)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792180" y="3816245"/>
            <a:ext cx="2733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/set/off (Status Change)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799812" y="5524955"/>
            <a:ext cx="2720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status_power</a:t>
            </a:r>
            <a:r>
              <a:rPr lang="en-US" altLang="ko-KR" dirty="0" smtClean="0"/>
              <a:t> = 0/1</a:t>
            </a:r>
            <a:endParaRPr lang="ko-KR" altLang="en-US" dirty="0"/>
          </a:p>
        </p:txBody>
      </p:sp>
      <p:sp>
        <p:nvSpPr>
          <p:cNvPr id="35" name="오른쪽 화살표 34"/>
          <p:cNvSpPr/>
          <p:nvPr/>
        </p:nvSpPr>
        <p:spPr>
          <a:xfrm rot="10800000">
            <a:off x="8553599" y="4202814"/>
            <a:ext cx="1932527" cy="2662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9739998" y="4387480"/>
            <a:ext cx="1437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axios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792180" y="4607531"/>
            <a:ext cx="2733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/get/</a:t>
            </a:r>
            <a:r>
              <a:rPr lang="en-US" altLang="ko-KR" dirty="0" err="1" smtClean="0"/>
              <a:t>status_power</a:t>
            </a:r>
            <a:endParaRPr lang="en-US" altLang="ko-KR" dirty="0" smtClean="0"/>
          </a:p>
          <a:p>
            <a:r>
              <a:rPr lang="en-US" altLang="ko-KR" dirty="0" smtClean="0"/>
              <a:t> (Get status)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6740768" y="3126753"/>
            <a:ext cx="2727683" cy="2847406"/>
          </a:xfrm>
          <a:prstGeom prst="rect">
            <a:avLst/>
          </a:prstGeom>
          <a:noFill/>
          <a:ln>
            <a:solidFill>
              <a:srgbClr val="FF0000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6539176" y="936458"/>
            <a:ext cx="5486919" cy="5394893"/>
          </a:xfrm>
          <a:prstGeom prst="rect">
            <a:avLst/>
          </a:prstGeom>
          <a:noFill/>
          <a:ln>
            <a:solidFill>
              <a:srgbClr val="FF0000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9692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579180" y="1157108"/>
            <a:ext cx="1863969" cy="126609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Nodes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3717403" y="1199038"/>
            <a:ext cx="1863969" cy="1266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RPI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6798198" y="1199038"/>
            <a:ext cx="1863969" cy="1266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AWS</a:t>
            </a:r>
          </a:p>
          <a:p>
            <a:pPr algn="ctr"/>
            <a:r>
              <a:rPr lang="en-US" altLang="ko-KR" dirty="0" smtClean="0"/>
              <a:t>(</a:t>
            </a:r>
            <a:r>
              <a:rPr lang="en-US" altLang="ko-KR" dirty="0" err="1"/>
              <a:t>N</a:t>
            </a:r>
            <a:r>
              <a:rPr lang="en-US" altLang="ko-KR" dirty="0" err="1" smtClean="0"/>
              <a:t>odejs</a:t>
            </a:r>
            <a:r>
              <a:rPr lang="en-US" altLang="ko-KR" dirty="0" smtClean="0"/>
              <a:t>)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9878993" y="1199038"/>
            <a:ext cx="1863969" cy="126609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Client</a:t>
            </a:r>
          </a:p>
          <a:p>
            <a:pPr algn="ctr"/>
            <a:r>
              <a:rPr lang="en-US" altLang="ko-KR" dirty="0" smtClean="0"/>
              <a:t>(Vue.js)</a:t>
            </a:r>
          </a:p>
        </p:txBody>
      </p:sp>
      <p:sp>
        <p:nvSpPr>
          <p:cNvPr id="2" name="오른쪽 화살표 1"/>
          <p:cNvSpPr/>
          <p:nvPr/>
        </p:nvSpPr>
        <p:spPr>
          <a:xfrm>
            <a:off x="2199635" y="3240912"/>
            <a:ext cx="1932527" cy="2662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오른쪽 화살표 16"/>
          <p:cNvSpPr/>
          <p:nvPr/>
        </p:nvSpPr>
        <p:spPr>
          <a:xfrm>
            <a:off x="5303579" y="3240912"/>
            <a:ext cx="1932527" cy="2662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303579" y="2871580"/>
            <a:ext cx="1437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Wifi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199635" y="2871580"/>
            <a:ext cx="1437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bluetooth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199635" y="3515904"/>
            <a:ext cx="1437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?</a:t>
            </a:r>
          </a:p>
          <a:p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303579" y="3425578"/>
            <a:ext cx="1437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axios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792181" y="3458487"/>
            <a:ext cx="2733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/set/on (Status Change)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792180" y="3816245"/>
            <a:ext cx="2733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/set/off (Status Change)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799812" y="5524955"/>
            <a:ext cx="2720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status_power</a:t>
            </a:r>
            <a:r>
              <a:rPr lang="en-US" altLang="ko-KR" dirty="0" smtClean="0"/>
              <a:t> = 0/1</a:t>
            </a:r>
            <a:endParaRPr lang="ko-KR" altLang="en-US" dirty="0"/>
          </a:p>
        </p:txBody>
      </p:sp>
      <p:sp>
        <p:nvSpPr>
          <p:cNvPr id="35" name="오른쪽 화살표 34"/>
          <p:cNvSpPr/>
          <p:nvPr/>
        </p:nvSpPr>
        <p:spPr>
          <a:xfrm rot="10800000">
            <a:off x="8553599" y="4202814"/>
            <a:ext cx="1932527" cy="2662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9739998" y="4387480"/>
            <a:ext cx="1437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axios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792180" y="4607531"/>
            <a:ext cx="2733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/get/</a:t>
            </a:r>
            <a:r>
              <a:rPr lang="en-US" altLang="ko-KR" dirty="0" err="1" smtClean="0"/>
              <a:t>status_power</a:t>
            </a:r>
            <a:endParaRPr lang="en-US" altLang="ko-KR" dirty="0" smtClean="0"/>
          </a:p>
          <a:p>
            <a:r>
              <a:rPr lang="en-US" altLang="ko-KR" dirty="0" smtClean="0"/>
              <a:t> (Get status)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6740768" y="3126753"/>
            <a:ext cx="2727683" cy="2847406"/>
          </a:xfrm>
          <a:prstGeom prst="rect">
            <a:avLst/>
          </a:prstGeom>
          <a:noFill/>
          <a:ln>
            <a:solidFill>
              <a:srgbClr val="FF0000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6539176" y="936458"/>
            <a:ext cx="5486919" cy="5394893"/>
          </a:xfrm>
          <a:prstGeom prst="rect">
            <a:avLst/>
          </a:prstGeom>
          <a:noFill/>
          <a:ln>
            <a:solidFill>
              <a:srgbClr val="FF0000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6124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974647" y="1397400"/>
            <a:ext cx="1863969" cy="126609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DB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9865934" y="593807"/>
            <a:ext cx="1863969" cy="126609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아두이노</a:t>
            </a:r>
            <a:endParaRPr lang="en-US" altLang="ko-KR" dirty="0" smtClean="0"/>
          </a:p>
        </p:txBody>
      </p:sp>
      <p:sp>
        <p:nvSpPr>
          <p:cNvPr id="27" name="직사각형 26"/>
          <p:cNvSpPr/>
          <p:nvPr/>
        </p:nvSpPr>
        <p:spPr>
          <a:xfrm>
            <a:off x="9865934" y="4959392"/>
            <a:ext cx="1863969" cy="126609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아두이노</a:t>
            </a:r>
            <a:r>
              <a:rPr lang="en-US" altLang="ko-KR" dirty="0" smtClean="0"/>
              <a:t>2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6518920" y="3227641"/>
            <a:ext cx="1863969" cy="126609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RPI </a:t>
            </a:r>
            <a:r>
              <a:rPr lang="ko-KR" altLang="en-US" dirty="0" smtClean="0"/>
              <a:t>서버</a:t>
            </a:r>
            <a:endParaRPr lang="en-US" altLang="ko-KR" dirty="0" smtClean="0"/>
          </a:p>
        </p:txBody>
      </p:sp>
      <p:cxnSp>
        <p:nvCxnSpPr>
          <p:cNvPr id="10" name="직선 화살표 연결선 9"/>
          <p:cNvCxnSpPr>
            <a:stCxn id="28" idx="3"/>
            <a:endCxn id="26" idx="1"/>
          </p:cNvCxnSpPr>
          <p:nvPr/>
        </p:nvCxnSpPr>
        <p:spPr>
          <a:xfrm flipV="1">
            <a:off x="8382889" y="1226853"/>
            <a:ext cx="1483045" cy="2633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 flipH="1">
            <a:off x="8563038" y="1272188"/>
            <a:ext cx="1122745" cy="1172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27" idx="1"/>
            <a:endCxn id="28" idx="3"/>
          </p:cNvCxnSpPr>
          <p:nvPr/>
        </p:nvCxnSpPr>
        <p:spPr>
          <a:xfrm flipH="1" flipV="1">
            <a:off x="8382889" y="3860687"/>
            <a:ext cx="1483045" cy="1731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>
            <a:off x="8750462" y="4534542"/>
            <a:ext cx="818166" cy="535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974647" y="3268450"/>
            <a:ext cx="1863969" cy="126609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서버</a:t>
            </a:r>
            <a:endParaRPr lang="en-US" altLang="ko-KR" dirty="0" smtClean="0"/>
          </a:p>
        </p:txBody>
      </p:sp>
      <p:cxnSp>
        <p:nvCxnSpPr>
          <p:cNvPr id="47" name="직선 연결선 46"/>
          <p:cNvCxnSpPr>
            <a:stCxn id="45" idx="3"/>
            <a:endCxn id="28" idx="1"/>
          </p:cNvCxnSpPr>
          <p:nvPr/>
        </p:nvCxnSpPr>
        <p:spPr>
          <a:xfrm flipV="1">
            <a:off x="2838616" y="3860687"/>
            <a:ext cx="3680304" cy="408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908286" y="3379903"/>
            <a:ext cx="1724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HTTP</a:t>
            </a:r>
            <a:endParaRPr lang="ko-KR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689443" y="1085755"/>
            <a:ext cx="1724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bluetooth</a:t>
            </a:r>
            <a:endParaRPr lang="ko-KR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9406581" y="4187332"/>
            <a:ext cx="1724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bluetooth</a:t>
            </a:r>
            <a:endParaRPr lang="ko-KR" altLang="en-US" dirty="0"/>
          </a:p>
        </p:txBody>
      </p:sp>
      <p:sp>
        <p:nvSpPr>
          <p:cNvPr id="59" name="직사각형 58"/>
          <p:cNvSpPr/>
          <p:nvPr/>
        </p:nvSpPr>
        <p:spPr>
          <a:xfrm>
            <a:off x="5937812" y="212786"/>
            <a:ext cx="5995687" cy="63500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12113648" y="592546"/>
            <a:ext cx="1124749" cy="63430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로드셀</a:t>
            </a:r>
            <a:endParaRPr lang="en-US" altLang="ko-KR" dirty="0" smtClean="0"/>
          </a:p>
        </p:txBody>
      </p:sp>
      <p:sp>
        <p:nvSpPr>
          <p:cNvPr id="61" name="직사각형 60"/>
          <p:cNvSpPr/>
          <p:nvPr/>
        </p:nvSpPr>
        <p:spPr>
          <a:xfrm>
            <a:off x="12113648" y="1347778"/>
            <a:ext cx="1124749" cy="63430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모터</a:t>
            </a:r>
            <a:endParaRPr lang="en-US" altLang="ko-KR" dirty="0" smtClean="0"/>
          </a:p>
        </p:txBody>
      </p:sp>
      <p:sp>
        <p:nvSpPr>
          <p:cNvPr id="62" name="직사각형 61"/>
          <p:cNvSpPr/>
          <p:nvPr/>
        </p:nvSpPr>
        <p:spPr>
          <a:xfrm>
            <a:off x="12113647" y="-162686"/>
            <a:ext cx="1124749" cy="63430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초음파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174335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로드셀이란? (로드셀의 개념, 원리, 선정, 종류, 아두이노 로드셀, DIY 저울만들기) &gt; 프로젝트 | 메이크쉐어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575" y="290910"/>
            <a:ext cx="2089361" cy="1546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ShenzenAV] TowerPro SG-90 호환 미니서보(9g) 서보/스텝모터 &gt; 아나로그서보모터 (주)엘레파츠 - 엘레파츠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7200" y="-44645"/>
            <a:ext cx="2217236" cy="2217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8110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7102</TotalTime>
  <Words>150</Words>
  <Application>Microsoft Office PowerPoint</Application>
  <PresentationFormat>와이드스크린</PresentationFormat>
  <Paragraphs>72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multicampus</dc:creator>
  <cp:lastModifiedBy>multicampus</cp:lastModifiedBy>
  <cp:revision>17</cp:revision>
  <dcterms:created xsi:type="dcterms:W3CDTF">2021-05-31T07:05:33Z</dcterms:created>
  <dcterms:modified xsi:type="dcterms:W3CDTF">2021-06-05T05:27:52Z</dcterms:modified>
</cp:coreProperties>
</file>