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BA71B-03C0-4591-90DC-EA73CD00F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C627D9-3BFC-4CBF-B278-524B3A3A5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D7389-B6E5-444F-A7C3-36D2837A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B81E-3E9C-489D-B092-EC57F41CA5E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299D2-D6A8-47B2-A382-B014FA58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6F2CA-DE2D-44CB-A367-B28C62D2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3194-16C0-491B-B3BC-93FE151A0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6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A3B9F-40F7-4131-9976-D43E0C2F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45523-35C5-43E7-AA1D-AFCA498B1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E338C-5489-4973-BE1C-F7B45E2A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B81E-3E9C-489D-B092-EC57F41CA5E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AF36F-4303-4CE0-B669-402DEC1F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9C93E-55C2-44F4-9CEB-563015D3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3194-16C0-491B-B3BC-93FE151A0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0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CA8858-371F-4C04-946F-647A2784A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82974-6730-4638-8A8A-7E837F0C7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EF121-AB2B-4BDA-9AA3-3D2D90CD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B81E-3E9C-489D-B092-EC57F41CA5E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44738-13F3-4F03-A0FB-40EDDBD6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DC89A-FA7F-455A-AC81-530FB679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3194-16C0-491B-B3BC-93FE151A0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0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788C1-270D-403D-BD6E-A3E66663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525A1-7D9B-4DC7-B3CE-4932DA8D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CEAC4-642E-43AB-A849-1FE62C38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B81E-3E9C-489D-B092-EC57F41CA5E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D1931-68E2-4C67-ABE3-2F63A0F1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E3B58-3EFE-4F9A-87C6-BB5E0C71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3194-16C0-491B-B3BC-93FE151A0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1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96562-0F2E-495C-AA14-518F638A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2CDCD-5FB7-4517-AAE9-A142A3C94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737B0-3F0B-4295-AE10-34151B88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B81E-3E9C-489D-B092-EC57F41CA5E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C8D6B-DEEB-41E0-BE71-33F6CE17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02864-A457-425C-9086-F4BC788D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3194-16C0-491B-B3BC-93FE151A0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0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3C104-8329-4409-87E3-D3228F05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1AAF5-A148-49A5-BC54-D4302C504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A920C9-2F55-400A-B448-DEF512FC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85128-B474-471F-BC68-422C037F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B81E-3E9C-489D-B092-EC57F41CA5E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88602E-DC68-47A6-B336-006CE120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3AF0F4-FA19-473F-8741-2B8C0321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3194-16C0-491B-B3BC-93FE151A0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7CA16-33A1-4842-A05A-883B62F0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666BAA-2251-4BBB-B2DC-E054B7B60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D849F-B7C7-47D7-AECB-BB4B09F3E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385F25-3616-4817-A32F-416C28299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38B037-4C3B-4CD2-BAC2-8FE5A5C0D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38B483-E62E-4EA9-864D-8648D278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B81E-3E9C-489D-B092-EC57F41CA5E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E32D15-2C61-4E73-8F96-5B8C74A1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6615A-7AE3-44CE-9262-E3D27879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3194-16C0-491B-B3BC-93FE151A0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7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FAACE-FC98-4E58-90A1-B52F4786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6AEEBA-0B26-4A6A-971A-9FDEAEF8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B81E-3E9C-489D-B092-EC57F41CA5E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BBF6EC-A7A1-4254-8792-22267D00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1FCEA2-F779-418B-A9D0-DFD3F98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3194-16C0-491B-B3BC-93FE151A0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4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302468-D7B9-475D-87F3-2B96A1B5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B81E-3E9C-489D-B092-EC57F41CA5E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356520-2C6A-4C56-983A-B5B2A259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74750A-2EC5-4647-9231-665C0321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3194-16C0-491B-B3BC-93FE151A0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1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1B52C-0964-4986-8713-8455A3D8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B92AD-ED5F-4F6E-84D2-DFA633C2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CD38E-A1A2-4D7A-98EC-262ED6237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3AA82-BF22-4A37-91C6-EABCD485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B81E-3E9C-489D-B092-EC57F41CA5E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C5AC8-5AA3-49AB-85AF-ED69826D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9F52F-83AA-4A35-B7EA-A661D65C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3194-16C0-491B-B3BC-93FE151A0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65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05CE9-A349-4C74-B2F7-969DD38F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5D0FFB-BAEB-4A66-A91E-7B433B0CD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B74EE0-7B27-4397-A199-F6E1A72E9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B91971-28BB-458B-800B-E19F8135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B81E-3E9C-489D-B092-EC57F41CA5E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931DFF-E605-46FC-8710-1ACFB0E6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A0523-4ECD-4E69-AEE0-20BD8380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3194-16C0-491B-B3BC-93FE151A0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9B4182-CF58-4072-A407-AB0322E1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BEC91D-6801-4719-B33F-1E7EE17B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41F75-48E0-4F36-83E9-3ADE92A0F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B81E-3E9C-489D-B092-EC57F41CA5E5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F7627-3781-47F3-BE2A-FE653F60A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2EB97-372D-4116-B91A-8BA25E683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E3194-16C0-491B-B3BC-93FE151A0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D09B33-84DC-455F-8720-843B5A61E6F4}"/>
              </a:ext>
            </a:extLst>
          </p:cNvPr>
          <p:cNvSpPr/>
          <p:nvPr/>
        </p:nvSpPr>
        <p:spPr>
          <a:xfrm>
            <a:off x="614363" y="810027"/>
            <a:ext cx="1628775" cy="103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Vue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1ADE36-760D-4061-A29B-7583EF1C4729}"/>
              </a:ext>
            </a:extLst>
          </p:cNvPr>
          <p:cNvSpPr/>
          <p:nvPr/>
        </p:nvSpPr>
        <p:spPr>
          <a:xfrm>
            <a:off x="3587153" y="810027"/>
            <a:ext cx="1628775" cy="103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DD332E-8BAD-43D2-8017-766A7069F04B}"/>
              </a:ext>
            </a:extLst>
          </p:cNvPr>
          <p:cNvSpPr/>
          <p:nvPr/>
        </p:nvSpPr>
        <p:spPr>
          <a:xfrm>
            <a:off x="6547821" y="810027"/>
            <a:ext cx="1628775" cy="103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75E898-C1D8-41B2-822E-CD626604DB52}"/>
              </a:ext>
            </a:extLst>
          </p:cNvPr>
          <p:cNvSpPr/>
          <p:nvPr/>
        </p:nvSpPr>
        <p:spPr>
          <a:xfrm>
            <a:off x="9532733" y="810027"/>
            <a:ext cx="1628775" cy="103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RPI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310454A-7BA2-4EB5-8B1D-2EA9841C1678}"/>
              </a:ext>
            </a:extLst>
          </p:cNvPr>
          <p:cNvCxnSpPr>
            <a:stCxn id="4" idx="2"/>
          </p:cNvCxnSpPr>
          <p:nvPr/>
        </p:nvCxnSpPr>
        <p:spPr>
          <a:xfrm flipH="1">
            <a:off x="1428750" y="1845871"/>
            <a:ext cx="1" cy="501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175E93-C9FD-469E-9278-A0AE4958963F}"/>
              </a:ext>
            </a:extLst>
          </p:cNvPr>
          <p:cNvCxnSpPr/>
          <p:nvPr/>
        </p:nvCxnSpPr>
        <p:spPr>
          <a:xfrm flipH="1">
            <a:off x="4401540" y="1845871"/>
            <a:ext cx="1" cy="501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F40AAB-76B6-4318-8A78-116A2BB66B1D}"/>
              </a:ext>
            </a:extLst>
          </p:cNvPr>
          <p:cNvCxnSpPr/>
          <p:nvPr/>
        </p:nvCxnSpPr>
        <p:spPr>
          <a:xfrm flipH="1">
            <a:off x="7358002" y="1845871"/>
            <a:ext cx="1" cy="501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7A332D-EB53-41A2-8B19-1D5947F64357}"/>
              </a:ext>
            </a:extLst>
          </p:cNvPr>
          <p:cNvCxnSpPr/>
          <p:nvPr/>
        </p:nvCxnSpPr>
        <p:spPr>
          <a:xfrm flipH="1">
            <a:off x="10348358" y="1845871"/>
            <a:ext cx="1" cy="501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8116E2-9CA1-4DAA-B6C1-FA35E4199E9F}"/>
              </a:ext>
            </a:extLst>
          </p:cNvPr>
          <p:cNvSpPr txBox="1"/>
          <p:nvPr/>
        </p:nvSpPr>
        <p:spPr>
          <a:xfrm>
            <a:off x="255319" y="178130"/>
            <a:ext cx="247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GetModule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DEC3CDA-8D75-4D1C-8673-82DD946CB602}"/>
              </a:ext>
            </a:extLst>
          </p:cNvPr>
          <p:cNvCxnSpPr/>
          <p:nvPr/>
        </p:nvCxnSpPr>
        <p:spPr>
          <a:xfrm>
            <a:off x="1428750" y="2476005"/>
            <a:ext cx="2972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352DE55-53C4-44E8-8E28-EB5BC2236CDD}"/>
              </a:ext>
            </a:extLst>
          </p:cNvPr>
          <p:cNvCxnSpPr/>
          <p:nvPr/>
        </p:nvCxnSpPr>
        <p:spPr>
          <a:xfrm>
            <a:off x="4385212" y="2879766"/>
            <a:ext cx="2972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DB5A3B-321D-4634-B82C-CB6540E54DB8}"/>
              </a:ext>
            </a:extLst>
          </p:cNvPr>
          <p:cNvSpPr txBox="1"/>
          <p:nvPr/>
        </p:nvSpPr>
        <p:spPr>
          <a:xfrm>
            <a:off x="1520042" y="2030681"/>
            <a:ext cx="518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axios</a:t>
            </a:r>
            <a:endParaRPr lang="en-US" altLang="ko-KR" b="1" dirty="0"/>
          </a:p>
          <a:p>
            <a:r>
              <a:rPr lang="en-US" altLang="ko-KR" dirty="0"/>
              <a:t> /auth/</a:t>
            </a:r>
            <a:r>
              <a:rPr lang="en-US" altLang="ko-KR" dirty="0" err="1"/>
              <a:t>getModule</a:t>
            </a:r>
            <a:r>
              <a:rPr lang="en-US" altLang="ko-KR" dirty="0"/>
              <a:t> (</a:t>
            </a:r>
            <a:r>
              <a:rPr lang="en-US" altLang="ko-KR" dirty="0" err="1"/>
              <a:t>module_id</a:t>
            </a:r>
            <a:r>
              <a:rPr lang="en-US" altLang="ko-KR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1AFD1-46F0-4BAD-A879-669319C9AF23}"/>
              </a:ext>
            </a:extLst>
          </p:cNvPr>
          <p:cNvSpPr txBox="1"/>
          <p:nvPr/>
        </p:nvSpPr>
        <p:spPr>
          <a:xfrm>
            <a:off x="4348414" y="2877700"/>
            <a:ext cx="518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mongoose</a:t>
            </a:r>
          </a:p>
          <a:p>
            <a:r>
              <a:rPr lang="en-US" altLang="ko-KR" dirty="0" err="1"/>
              <a:t>RegistedModule.findById</a:t>
            </a:r>
            <a:r>
              <a:rPr lang="en-US" altLang="ko-KR" dirty="0"/>
              <a:t>(</a:t>
            </a:r>
            <a:r>
              <a:rPr lang="en-US" altLang="ko-KR" dirty="0" err="1"/>
              <a:t>module_id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8845B2-8BBB-4B6D-9C39-BB2122C567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85212" y="3774889"/>
            <a:ext cx="298936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3CD678-86F1-4533-9D70-5D3831CA8026}"/>
              </a:ext>
            </a:extLst>
          </p:cNvPr>
          <p:cNvSpPr txBox="1"/>
          <p:nvPr/>
        </p:nvSpPr>
        <p:spPr>
          <a:xfrm>
            <a:off x="4385212" y="3814817"/>
            <a:ext cx="518951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module_contents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A4AC1-613D-49E6-B084-068081F680E8}"/>
              </a:ext>
            </a:extLst>
          </p:cNvPr>
          <p:cNvSpPr txBox="1"/>
          <p:nvPr/>
        </p:nvSpPr>
        <p:spPr>
          <a:xfrm>
            <a:off x="1428750" y="3999481"/>
            <a:ext cx="518951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res.json</a:t>
            </a:r>
            <a:r>
              <a:rPr lang="en-US" altLang="ko-KR" dirty="0"/>
              <a:t>(</a:t>
            </a:r>
            <a:r>
              <a:rPr lang="en-US" altLang="ko-KR" dirty="0" err="1"/>
              <a:t>module_contents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CBA4E8-BE4C-4005-8B85-20D30C29B71E}"/>
              </a:ext>
            </a:extLst>
          </p:cNvPr>
          <p:cNvSpPr/>
          <p:nvPr/>
        </p:nvSpPr>
        <p:spPr>
          <a:xfrm>
            <a:off x="1062843" y="1965366"/>
            <a:ext cx="7873340" cy="3004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6648B06-BC94-4A26-9855-0212E7D678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20462" y="4470657"/>
            <a:ext cx="298936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AA1D37-7989-430E-9402-A8DF07B0C936}"/>
              </a:ext>
            </a:extLst>
          </p:cNvPr>
          <p:cNvSpPr txBox="1"/>
          <p:nvPr/>
        </p:nvSpPr>
        <p:spPr>
          <a:xfrm>
            <a:off x="1046270" y="5012130"/>
            <a:ext cx="263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Interval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3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D09B33-84DC-455F-8720-843B5A61E6F4}"/>
              </a:ext>
            </a:extLst>
          </p:cNvPr>
          <p:cNvSpPr/>
          <p:nvPr/>
        </p:nvSpPr>
        <p:spPr>
          <a:xfrm>
            <a:off x="614363" y="810027"/>
            <a:ext cx="1628775" cy="103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Vue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1ADE36-760D-4061-A29B-7583EF1C4729}"/>
              </a:ext>
            </a:extLst>
          </p:cNvPr>
          <p:cNvSpPr/>
          <p:nvPr/>
        </p:nvSpPr>
        <p:spPr>
          <a:xfrm>
            <a:off x="3587153" y="810027"/>
            <a:ext cx="1628775" cy="103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DD332E-8BAD-43D2-8017-766A7069F04B}"/>
              </a:ext>
            </a:extLst>
          </p:cNvPr>
          <p:cNvSpPr/>
          <p:nvPr/>
        </p:nvSpPr>
        <p:spPr>
          <a:xfrm>
            <a:off x="6547821" y="810027"/>
            <a:ext cx="1628775" cy="103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75E898-C1D8-41B2-822E-CD626604DB52}"/>
              </a:ext>
            </a:extLst>
          </p:cNvPr>
          <p:cNvSpPr/>
          <p:nvPr/>
        </p:nvSpPr>
        <p:spPr>
          <a:xfrm>
            <a:off x="9532733" y="810027"/>
            <a:ext cx="1628775" cy="103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RPI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310454A-7BA2-4EB5-8B1D-2EA9841C1678}"/>
              </a:ext>
            </a:extLst>
          </p:cNvPr>
          <p:cNvCxnSpPr>
            <a:stCxn id="4" idx="2"/>
          </p:cNvCxnSpPr>
          <p:nvPr/>
        </p:nvCxnSpPr>
        <p:spPr>
          <a:xfrm flipH="1">
            <a:off x="1428750" y="1845871"/>
            <a:ext cx="1" cy="501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175E93-C9FD-469E-9278-A0AE4958963F}"/>
              </a:ext>
            </a:extLst>
          </p:cNvPr>
          <p:cNvCxnSpPr/>
          <p:nvPr/>
        </p:nvCxnSpPr>
        <p:spPr>
          <a:xfrm flipH="1">
            <a:off x="4401540" y="1845871"/>
            <a:ext cx="1" cy="501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F40AAB-76B6-4318-8A78-116A2BB66B1D}"/>
              </a:ext>
            </a:extLst>
          </p:cNvPr>
          <p:cNvCxnSpPr/>
          <p:nvPr/>
        </p:nvCxnSpPr>
        <p:spPr>
          <a:xfrm flipH="1">
            <a:off x="7358002" y="1845871"/>
            <a:ext cx="1" cy="501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7A332D-EB53-41A2-8B19-1D5947F64357}"/>
              </a:ext>
            </a:extLst>
          </p:cNvPr>
          <p:cNvCxnSpPr/>
          <p:nvPr/>
        </p:nvCxnSpPr>
        <p:spPr>
          <a:xfrm flipH="1">
            <a:off x="10348358" y="1845871"/>
            <a:ext cx="1" cy="501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8116E2-9CA1-4DAA-B6C1-FA35E4199E9F}"/>
              </a:ext>
            </a:extLst>
          </p:cNvPr>
          <p:cNvSpPr txBox="1"/>
          <p:nvPr/>
        </p:nvSpPr>
        <p:spPr>
          <a:xfrm>
            <a:off x="255319" y="178130"/>
            <a:ext cx="247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SetModule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DEC3CDA-8D75-4D1C-8673-82DD946CB602}"/>
              </a:ext>
            </a:extLst>
          </p:cNvPr>
          <p:cNvCxnSpPr>
            <a:cxnSpLocks/>
          </p:cNvCxnSpPr>
          <p:nvPr/>
        </p:nvCxnSpPr>
        <p:spPr>
          <a:xfrm>
            <a:off x="4401540" y="4469111"/>
            <a:ext cx="5945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352DE55-53C4-44E8-8E28-EB5BC2236CDD}"/>
              </a:ext>
            </a:extLst>
          </p:cNvPr>
          <p:cNvCxnSpPr/>
          <p:nvPr/>
        </p:nvCxnSpPr>
        <p:spPr>
          <a:xfrm>
            <a:off x="4385212" y="2879766"/>
            <a:ext cx="2972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DB5A3B-321D-4634-B82C-CB6540E54DB8}"/>
              </a:ext>
            </a:extLst>
          </p:cNvPr>
          <p:cNvSpPr txBox="1"/>
          <p:nvPr/>
        </p:nvSpPr>
        <p:spPr>
          <a:xfrm>
            <a:off x="5010088" y="1711260"/>
            <a:ext cx="5189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 to</a:t>
            </a:r>
          </a:p>
          <a:p>
            <a:r>
              <a:rPr lang="en-US" altLang="ko-KR" dirty="0"/>
              <a:t> /</a:t>
            </a:r>
            <a:r>
              <a:rPr lang="en-US" altLang="ko-KR" dirty="0" err="1"/>
              <a:t>unauth</a:t>
            </a:r>
            <a:r>
              <a:rPr lang="en-US" altLang="ko-KR" dirty="0"/>
              <a:t>/</a:t>
            </a:r>
            <a:r>
              <a:rPr lang="en-US" altLang="ko-KR" dirty="0" err="1"/>
              <a:t>setModule</a:t>
            </a:r>
            <a:r>
              <a:rPr lang="en-US" altLang="ko-KR" dirty="0"/>
              <a:t> (</a:t>
            </a:r>
            <a:r>
              <a:rPr lang="en-US" altLang="ko-KR" dirty="0" err="1"/>
              <a:t>module_id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body 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1AFD1-46F0-4BAD-A879-669319C9AF23}"/>
              </a:ext>
            </a:extLst>
          </p:cNvPr>
          <p:cNvSpPr txBox="1"/>
          <p:nvPr/>
        </p:nvSpPr>
        <p:spPr>
          <a:xfrm>
            <a:off x="4343217" y="2936941"/>
            <a:ext cx="518951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RegistedModule.updateById</a:t>
            </a:r>
            <a:r>
              <a:rPr lang="en-US" altLang="ko-KR" dirty="0"/>
              <a:t>(</a:t>
            </a:r>
            <a:r>
              <a:rPr lang="en-US" altLang="ko-KR" dirty="0" err="1"/>
              <a:t>module_id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8845B2-8BBB-4B6D-9C39-BB2122C567E3}"/>
              </a:ext>
            </a:extLst>
          </p:cNvPr>
          <p:cNvCxnSpPr>
            <a:cxnSpLocks/>
          </p:cNvCxnSpPr>
          <p:nvPr/>
        </p:nvCxnSpPr>
        <p:spPr>
          <a:xfrm flipH="1">
            <a:off x="4401540" y="2470067"/>
            <a:ext cx="5945581" cy="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3518EAB-74EA-4DC2-9AF9-DA02E2A8EE24}"/>
              </a:ext>
            </a:extLst>
          </p:cNvPr>
          <p:cNvCxnSpPr>
            <a:cxnSpLocks/>
          </p:cNvCxnSpPr>
          <p:nvPr/>
        </p:nvCxnSpPr>
        <p:spPr>
          <a:xfrm rot="10800000">
            <a:off x="4417933" y="3774414"/>
            <a:ext cx="2972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AABDA9-35B7-4324-963E-2440922F632D}"/>
              </a:ext>
            </a:extLst>
          </p:cNvPr>
          <p:cNvSpPr txBox="1"/>
          <p:nvPr/>
        </p:nvSpPr>
        <p:spPr>
          <a:xfrm>
            <a:off x="4419105" y="3786173"/>
            <a:ext cx="518951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 1/ 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0518B9-0FA1-4D8B-94DD-526FB9BFC322}"/>
              </a:ext>
            </a:extLst>
          </p:cNvPr>
          <p:cNvSpPr/>
          <p:nvPr/>
        </p:nvSpPr>
        <p:spPr>
          <a:xfrm>
            <a:off x="3421332" y="1596034"/>
            <a:ext cx="7873340" cy="3004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698A0D-ED08-4ACC-AE90-58088BDCA783}"/>
              </a:ext>
            </a:extLst>
          </p:cNvPr>
          <p:cNvSpPr txBox="1"/>
          <p:nvPr/>
        </p:nvSpPr>
        <p:spPr>
          <a:xfrm>
            <a:off x="3404759" y="4642798"/>
            <a:ext cx="263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Interval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4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9F626-3804-4BDB-A7B4-D813A8B79B55}"/>
              </a:ext>
            </a:extLst>
          </p:cNvPr>
          <p:cNvSpPr txBox="1"/>
          <p:nvPr/>
        </p:nvSpPr>
        <p:spPr>
          <a:xfrm>
            <a:off x="304800" y="503274"/>
            <a:ext cx="879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51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D09B33-84DC-455F-8720-843B5A61E6F4}"/>
              </a:ext>
            </a:extLst>
          </p:cNvPr>
          <p:cNvSpPr/>
          <p:nvPr/>
        </p:nvSpPr>
        <p:spPr>
          <a:xfrm>
            <a:off x="614363" y="810027"/>
            <a:ext cx="1628775" cy="103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Vue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1ADE36-760D-4061-A29B-7583EF1C4729}"/>
              </a:ext>
            </a:extLst>
          </p:cNvPr>
          <p:cNvSpPr/>
          <p:nvPr/>
        </p:nvSpPr>
        <p:spPr>
          <a:xfrm>
            <a:off x="3587153" y="810027"/>
            <a:ext cx="1628775" cy="103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DD332E-8BAD-43D2-8017-766A7069F04B}"/>
              </a:ext>
            </a:extLst>
          </p:cNvPr>
          <p:cNvSpPr/>
          <p:nvPr/>
        </p:nvSpPr>
        <p:spPr>
          <a:xfrm>
            <a:off x="6547821" y="810027"/>
            <a:ext cx="1628775" cy="103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75E898-C1D8-41B2-822E-CD626604DB52}"/>
              </a:ext>
            </a:extLst>
          </p:cNvPr>
          <p:cNvSpPr/>
          <p:nvPr/>
        </p:nvSpPr>
        <p:spPr>
          <a:xfrm>
            <a:off x="9532733" y="810027"/>
            <a:ext cx="1628775" cy="103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RPI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310454A-7BA2-4EB5-8B1D-2EA9841C1678}"/>
              </a:ext>
            </a:extLst>
          </p:cNvPr>
          <p:cNvCxnSpPr>
            <a:stCxn id="4" idx="2"/>
          </p:cNvCxnSpPr>
          <p:nvPr/>
        </p:nvCxnSpPr>
        <p:spPr>
          <a:xfrm flipH="1">
            <a:off x="1428750" y="1845871"/>
            <a:ext cx="1" cy="501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175E93-C9FD-469E-9278-A0AE4958963F}"/>
              </a:ext>
            </a:extLst>
          </p:cNvPr>
          <p:cNvCxnSpPr/>
          <p:nvPr/>
        </p:nvCxnSpPr>
        <p:spPr>
          <a:xfrm flipH="1">
            <a:off x="4401540" y="1845871"/>
            <a:ext cx="1" cy="501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F40AAB-76B6-4318-8A78-116A2BB66B1D}"/>
              </a:ext>
            </a:extLst>
          </p:cNvPr>
          <p:cNvCxnSpPr/>
          <p:nvPr/>
        </p:nvCxnSpPr>
        <p:spPr>
          <a:xfrm flipH="1">
            <a:off x="7358002" y="1845871"/>
            <a:ext cx="1" cy="501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7A332D-EB53-41A2-8B19-1D5947F64357}"/>
              </a:ext>
            </a:extLst>
          </p:cNvPr>
          <p:cNvCxnSpPr/>
          <p:nvPr/>
        </p:nvCxnSpPr>
        <p:spPr>
          <a:xfrm flipH="1">
            <a:off x="10348358" y="1845871"/>
            <a:ext cx="1" cy="501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8116E2-9CA1-4DAA-B6C1-FA35E4199E9F}"/>
              </a:ext>
            </a:extLst>
          </p:cNvPr>
          <p:cNvSpPr txBox="1"/>
          <p:nvPr/>
        </p:nvSpPr>
        <p:spPr>
          <a:xfrm>
            <a:off x="255319" y="178130"/>
            <a:ext cx="247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SetModule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B5A3B-321D-4634-B82C-CB6540E54DB8}"/>
              </a:ext>
            </a:extLst>
          </p:cNvPr>
          <p:cNvSpPr txBox="1"/>
          <p:nvPr/>
        </p:nvSpPr>
        <p:spPr>
          <a:xfrm>
            <a:off x="5287655" y="2391744"/>
            <a:ext cx="518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socket.io</a:t>
            </a:r>
          </a:p>
          <a:p>
            <a:r>
              <a:rPr lang="en-US" altLang="ko-KR" dirty="0" err="1"/>
              <a:t>io.on</a:t>
            </a:r>
            <a:r>
              <a:rPr lang="en-US" altLang="ko-KR" dirty="0"/>
              <a:t>(‘/</a:t>
            </a:r>
            <a:r>
              <a:rPr lang="en-US" altLang="ko-KR" dirty="0" err="1"/>
              <a:t>module_id</a:t>
            </a:r>
            <a:r>
              <a:rPr lang="en-US" altLang="ko-KR" dirty="0"/>
              <a:t>’)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57A9CA-9560-4547-B8A2-366A97DBC0BD}"/>
              </a:ext>
            </a:extLst>
          </p:cNvPr>
          <p:cNvSpPr/>
          <p:nvPr/>
        </p:nvSpPr>
        <p:spPr>
          <a:xfrm>
            <a:off x="5107706" y="2391745"/>
            <a:ext cx="2405964" cy="698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CE4A3-7704-4FEB-9EEB-4C9ED2936BDE}"/>
              </a:ext>
            </a:extLst>
          </p:cNvPr>
          <p:cNvSpPr txBox="1"/>
          <p:nvPr/>
        </p:nvSpPr>
        <p:spPr>
          <a:xfrm>
            <a:off x="4999123" y="3090531"/>
            <a:ext cx="3609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Vue</a:t>
            </a:r>
            <a:r>
              <a:rPr lang="ko-KR" altLang="en-US" dirty="0">
                <a:solidFill>
                  <a:srgbClr val="FF0000"/>
                </a:solidFill>
              </a:rPr>
              <a:t>에서 모듈 </a:t>
            </a:r>
            <a:r>
              <a:rPr lang="en-US" altLang="ko-KR" dirty="0">
                <a:solidFill>
                  <a:srgbClr val="FF0000"/>
                </a:solidFill>
              </a:rPr>
              <a:t>id</a:t>
            </a:r>
            <a:r>
              <a:rPr lang="ko-KR" altLang="en-US" dirty="0">
                <a:solidFill>
                  <a:srgbClr val="FF0000"/>
                </a:solidFill>
              </a:rPr>
              <a:t>별로 실시간으로 데이터를 받아올 수 있게끔 </a:t>
            </a:r>
            <a:r>
              <a:rPr lang="en-US" altLang="ko-KR" dirty="0" err="1">
                <a:solidFill>
                  <a:srgbClr val="FF0000"/>
                </a:solidFill>
              </a:rPr>
              <a:t>RegistedModule.findById</a:t>
            </a:r>
            <a:r>
              <a:rPr lang="en-US" altLang="ko-KR" dirty="0">
                <a:solidFill>
                  <a:srgbClr val="FF0000"/>
                </a:solidFill>
              </a:rPr>
              <a:t>(‘</a:t>
            </a:r>
            <a:r>
              <a:rPr lang="en-US" altLang="ko-KR" dirty="0" err="1">
                <a:solidFill>
                  <a:srgbClr val="FF0000"/>
                </a:solidFill>
              </a:rPr>
              <a:t>module_id</a:t>
            </a:r>
            <a:r>
              <a:rPr lang="en-US" altLang="ko-KR" dirty="0">
                <a:solidFill>
                  <a:srgbClr val="FF0000"/>
                </a:solidFill>
              </a:rPr>
              <a:t>’)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97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104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김지환</dc:creator>
  <cp:lastModifiedBy>김지환</cp:lastModifiedBy>
  <cp:revision>12</cp:revision>
  <dcterms:created xsi:type="dcterms:W3CDTF">2021-07-08T08:41:38Z</dcterms:created>
  <dcterms:modified xsi:type="dcterms:W3CDTF">2021-07-12T08:40:07Z</dcterms:modified>
</cp:coreProperties>
</file>