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0AE7-CC47-4594-9678-6928271A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A13B3-703E-428E-8251-E9C042F4C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7F9D-FE1D-4D62-A64E-F96DF8E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DA7AB-7076-4FE5-B9A0-FEFF338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A6D2F-3DE4-4043-B896-BFF8BCEF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848AF-12B5-4B25-84FA-3AC8CA9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FF7C5-6A9F-4CE4-8B69-66C325345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EA57-A98E-4A4A-84C2-43A8CF99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9E0-4BD6-4694-86BD-D02C923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D12F-96A6-44C8-BBD8-DB68B85C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F70E2-453C-41FB-ACDF-B750ABF47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2ACA0-6D94-4D6C-A476-A99EBC7F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33CF-82BF-496F-99D1-BFE7002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DA5D8-35C7-4E5A-A09A-C20A2111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BF58-90C5-41B8-AEBE-CAB34A75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5791-F953-47C8-99EC-2465369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C2017-7C50-4263-9AF6-A5D46CCD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189A4-2262-4E99-AEF4-426D314A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CAB4-D159-4A01-9364-693786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DC8DD-C6C2-49AF-AA66-160EE78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562B-DA56-4E3D-8D82-3DED9315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29E88-4DEC-4E21-AAB1-588D6D9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07275-CB37-4785-8F9E-453C43EA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C4ACD-D649-4A64-9E0E-B1F38BC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5BC89-F29F-48E7-90B5-8C53BE9C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EC13-7679-4E60-AE02-E07DBD08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A9EB-E1CC-4052-958D-0D702A5F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BB727-4528-4C69-969D-0154BDAD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63E74-BB80-48F8-B51E-ADC0F7B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958F6-0B06-4086-A602-D806837B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495B7-0232-4868-A7FC-5B7C1026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6468-E715-4021-8E4B-CEFDD03B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768D6-C2C3-4410-8DE1-3B4740AF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216CD-3441-44EE-B09A-716A0E68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52DD-143B-4EFD-AAC8-893244CB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7C080-D7BF-4945-897C-4B5AC4C8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49EB6-98EB-4064-9B40-053E080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7B84B-135D-4F1C-9420-EDD6CCB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DFFBA-31F7-420E-B196-171E8127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B6D-DACE-414D-BE9C-75F9196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7E7C5-9968-4C42-A2C5-DDCE42F8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AACA1-1065-404E-B9E3-00FE1D5C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9697D-4601-424B-824C-861F623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9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174A6-E50C-4211-9E0D-26FC58C0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D0DD1-E5B7-45BE-A730-59F5AEE9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00BB7-42DB-4FFE-85B6-1B36123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17BB6-3FFC-410E-96F4-BD396675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D6CE1-F40F-4A94-9BCB-724CFB10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F7A3-D382-4D57-B7CA-164BF389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F9B8-485C-4377-88B8-A30150D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543D-B3F3-4E8E-88D3-65460CB3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51D11-0610-40CA-8DB8-676990CD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119E-6A60-4F0E-9B0C-66840C6B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19193-81CD-4123-AC85-D221BE74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B265F-FB5C-44EF-81A4-40906186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57E16-9880-481F-BFA4-8E3245A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06ED-9706-4096-80B3-03D67128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0FCE-646F-4B7C-957B-9B611DC8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08132-F5BB-469D-BE13-FDEEE5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26FEF-E9B7-4617-B35A-3C16A52F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1F451-491D-4856-94BA-EA20CE4BB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4C48-EAC1-49CE-8A1F-91DDF43247C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365C5-7792-40E7-9F46-35F0898B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B9FE8-8AAC-4656-81BD-DD6EF14F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0655-ADD5-4A18-924C-EDB343F8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487881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06756" y="3229378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5184478" y="438363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5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378935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A777-9717-4C04-8E56-40A63F81B9BF}"/>
              </a:ext>
            </a:extLst>
          </p:cNvPr>
          <p:cNvSpPr/>
          <p:nvPr/>
        </p:nvSpPr>
        <p:spPr>
          <a:xfrm>
            <a:off x="6300758" y="578644"/>
            <a:ext cx="1700213" cy="557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4328556" y="2107870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328556" y="2781563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EBE09C-2F5B-4041-B09F-7BAF298A76BE}"/>
              </a:ext>
            </a:extLst>
          </p:cNvPr>
          <p:cNvSpPr/>
          <p:nvPr/>
        </p:nvSpPr>
        <p:spPr>
          <a:xfrm>
            <a:off x="4328556" y="3455256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4328556" y="4128146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robot device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4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</p:spTree>
    <p:extLst>
      <p:ext uri="{BB962C8B-B14F-4D97-AF65-F5344CB8AC3E}">
        <p14:creationId xmlns:p14="http://schemas.microsoft.com/office/powerpoint/2010/main" val="4609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4EA5-46CA-4617-89B6-06F0B0F292AC}"/>
              </a:ext>
            </a:extLst>
          </p:cNvPr>
          <p:cNvSpPr/>
          <p:nvPr/>
        </p:nvSpPr>
        <p:spPr>
          <a:xfrm>
            <a:off x="4124632" y="1550289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위에 남은 사료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94AC6B-5AF5-4465-B0F7-850E4547E72B}"/>
              </a:ext>
            </a:extLst>
          </p:cNvPr>
          <p:cNvSpPr/>
          <p:nvPr/>
        </p:nvSpPr>
        <p:spPr>
          <a:xfrm>
            <a:off x="4124632" y="2654135"/>
            <a:ext cx="942976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48DF58-4477-493E-B4AC-831ABB6EDF4B}"/>
              </a:ext>
            </a:extLst>
          </p:cNvPr>
          <p:cNvSpPr/>
          <p:nvPr/>
        </p:nvSpPr>
        <p:spPr>
          <a:xfrm>
            <a:off x="4124631" y="3687477"/>
            <a:ext cx="1628775" cy="110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아래 남은 사료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21605-AD4C-40A7-9D50-59282207082D}"/>
              </a:ext>
            </a:extLst>
          </p:cNvPr>
          <p:cNvSpPr/>
          <p:nvPr/>
        </p:nvSpPr>
        <p:spPr>
          <a:xfrm>
            <a:off x="7028213" y="2932648"/>
            <a:ext cx="1337118" cy="95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급식기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09104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환영합니다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0" y="0"/>
            <a:ext cx="33310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C4883-C358-4BCA-8B7B-9D9D5FD10EFE}"/>
              </a:ext>
            </a:extLst>
          </p:cNvPr>
          <p:cNvSpPr/>
          <p:nvPr/>
        </p:nvSpPr>
        <p:spPr>
          <a:xfrm>
            <a:off x="178130" y="382237"/>
            <a:ext cx="2974768" cy="22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A02CD-7B0D-4EAF-BF58-7D8219090A1A}"/>
              </a:ext>
            </a:extLst>
          </p:cNvPr>
          <p:cNvSpPr/>
          <p:nvPr/>
        </p:nvSpPr>
        <p:spPr>
          <a:xfrm>
            <a:off x="4091049" y="1796792"/>
            <a:ext cx="7457703" cy="424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로봇에 연결된 기기들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D84A1-C0F8-4EF5-90B5-104AD73B1B4B}"/>
              </a:ext>
            </a:extLst>
          </p:cNvPr>
          <p:cNvSpPr/>
          <p:nvPr/>
        </p:nvSpPr>
        <p:spPr>
          <a:xfrm>
            <a:off x="793603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515E5-A4DB-41D4-AB7F-D06B993F25AC}"/>
              </a:ext>
            </a:extLst>
          </p:cNvPr>
          <p:cNvSpPr/>
          <p:nvPr/>
        </p:nvSpPr>
        <p:spPr>
          <a:xfrm>
            <a:off x="1993459" y="370463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A31CC-3AF8-48DE-ADA8-81617F26B627}"/>
              </a:ext>
            </a:extLst>
          </p:cNvPr>
          <p:cNvSpPr/>
          <p:nvPr/>
        </p:nvSpPr>
        <p:spPr>
          <a:xfrm>
            <a:off x="1391264" y="3179618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6ABF8F-D506-4732-9021-1BD5C6A101C8}"/>
              </a:ext>
            </a:extLst>
          </p:cNvPr>
          <p:cNvSpPr/>
          <p:nvPr/>
        </p:nvSpPr>
        <p:spPr>
          <a:xfrm>
            <a:off x="1391264" y="4257303"/>
            <a:ext cx="57001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화살표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F9DB-6FBD-44AA-ADBF-B20F1CCD2410}"/>
              </a:ext>
            </a:extLst>
          </p:cNvPr>
          <p:cNvSpPr/>
          <p:nvPr/>
        </p:nvSpPr>
        <p:spPr>
          <a:xfrm>
            <a:off x="9848539" y="5786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A43CF-7BE8-46B6-80ED-FB0F2987D164}"/>
              </a:ext>
            </a:extLst>
          </p:cNvPr>
          <p:cNvSpPr/>
          <p:nvPr/>
        </p:nvSpPr>
        <p:spPr>
          <a:xfrm>
            <a:off x="7028213" y="6217444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1 2 3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8A22-8950-4617-BB78-4C2ACE8E3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6FC7F2-19D1-40C9-B8C0-CB9750F0BE96}"/>
              </a:ext>
            </a:extLst>
          </p:cNvPr>
          <p:cNvSpPr/>
          <p:nvPr/>
        </p:nvSpPr>
        <p:spPr>
          <a:xfrm>
            <a:off x="3409794" y="221456"/>
            <a:ext cx="5679282" cy="619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2F0A-FAD8-4190-B3D6-F958AA57688B}"/>
              </a:ext>
            </a:extLst>
          </p:cNvPr>
          <p:cNvSpPr txBox="1"/>
          <p:nvPr/>
        </p:nvSpPr>
        <p:spPr>
          <a:xfrm>
            <a:off x="5847728" y="529064"/>
            <a:ext cx="3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급수기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71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D3EEB4-4C9C-4FE1-AD5A-1CCCAC1BD64F}"/>
              </a:ext>
            </a:extLst>
          </p:cNvPr>
          <p:cNvSpPr/>
          <p:nvPr/>
        </p:nvSpPr>
        <p:spPr>
          <a:xfrm>
            <a:off x="4479876" y="566769"/>
            <a:ext cx="2823449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로봇 화면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AB31C-0BAB-4E81-A162-DC2083FAB38C}"/>
              </a:ext>
            </a:extLst>
          </p:cNvPr>
          <p:cNvSpPr/>
          <p:nvPr/>
        </p:nvSpPr>
        <p:spPr>
          <a:xfrm>
            <a:off x="3812878" y="1746384"/>
            <a:ext cx="4701730" cy="384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A710BE-1A27-443C-8B48-AA136BD5F06C}"/>
              </a:ext>
            </a:extLst>
          </p:cNvPr>
          <p:cNvSpPr/>
          <p:nvPr/>
        </p:nvSpPr>
        <p:spPr>
          <a:xfrm>
            <a:off x="6173127" y="4838585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D5333-8C7B-4C4D-83E0-A0FD9B03EAC7}"/>
              </a:ext>
            </a:extLst>
          </p:cNvPr>
          <p:cNvSpPr/>
          <p:nvPr/>
        </p:nvSpPr>
        <p:spPr>
          <a:xfrm>
            <a:off x="4306756" y="2103403"/>
            <a:ext cx="354478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</a:t>
            </a:r>
            <a:r>
              <a:rPr lang="en-US" altLang="ko-KR" dirty="0"/>
              <a:t> device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E0C4E-A5D0-4AA6-A64D-D40960293EFD}"/>
              </a:ext>
            </a:extLst>
          </p:cNvPr>
          <p:cNvSpPr/>
          <p:nvPr/>
        </p:nvSpPr>
        <p:spPr>
          <a:xfrm>
            <a:off x="4328556" y="4857360"/>
            <a:ext cx="1700213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모듈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15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김지환</dc:creator>
  <cp:lastModifiedBy>김지환</cp:lastModifiedBy>
  <cp:revision>3</cp:revision>
  <dcterms:created xsi:type="dcterms:W3CDTF">2021-07-04T01:16:54Z</dcterms:created>
  <dcterms:modified xsi:type="dcterms:W3CDTF">2021-07-04T01:36:42Z</dcterms:modified>
</cp:coreProperties>
</file>